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5" r:id="rId5"/>
    <p:sldId id="260" r:id="rId6"/>
    <p:sldId id="266" r:id="rId7"/>
    <p:sldId id="267" r:id="rId8"/>
    <p:sldId id="268" r:id="rId9"/>
    <p:sldId id="261" r:id="rId10"/>
    <p:sldId id="262" r:id="rId11"/>
    <p:sldId id="270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ED3FE8-EBD8-40A9-BFA9-C85EE1E0B2F0}" v="24" dt="2022-03-17T08:09:21.7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72" d="100"/>
          <a:sy n="72" d="100"/>
        </p:scale>
        <p:origin x="42" y="5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BED3FE8-EBD8-40A9-BFA9-C85EE1E0B2F0}"/>
    <pc:docChg chg="undo custSel addSld delSld modSld sldOrd">
      <pc:chgData name="Stewart Gale" userId="3647ddd2-6040-41ae-a96d-232c23482af8" providerId="ADAL" clId="{0BED3FE8-EBD8-40A9-BFA9-C85EE1E0B2F0}" dt="2022-03-17T08:09:21.702" v="166"/>
      <pc:docMkLst>
        <pc:docMk/>
      </pc:docMkLst>
      <pc:sldChg chg="addSp delSp modSp mod delAnim">
        <pc:chgData name="Stewart Gale" userId="3647ddd2-6040-41ae-a96d-232c23482af8" providerId="ADAL" clId="{0BED3FE8-EBD8-40A9-BFA9-C85EE1E0B2F0}" dt="2022-01-14T06:21:29.520" v="91" actId="1076"/>
        <pc:sldMkLst>
          <pc:docMk/>
          <pc:sldMk cId="905575666" sldId="260"/>
        </pc:sldMkLst>
        <pc:picChg chg="add mod modCrop">
          <ac:chgData name="Stewart Gale" userId="3647ddd2-6040-41ae-a96d-232c23482af8" providerId="ADAL" clId="{0BED3FE8-EBD8-40A9-BFA9-C85EE1E0B2F0}" dt="2022-01-14T06:21:29.520" v="91" actId="1076"/>
          <ac:picMkLst>
            <pc:docMk/>
            <pc:sldMk cId="905575666" sldId="260"/>
            <ac:picMk id="2" creationId="{AEDAE00A-F084-4F62-836A-69AC5FA739C7}"/>
          </ac:picMkLst>
        </pc:picChg>
        <pc:picChg chg="add del mod modCrop">
          <ac:chgData name="Stewart Gale" userId="3647ddd2-6040-41ae-a96d-232c23482af8" providerId="ADAL" clId="{0BED3FE8-EBD8-40A9-BFA9-C85EE1E0B2F0}" dt="2022-01-14T06:21:20.078" v="85" actId="478"/>
          <ac:picMkLst>
            <pc:docMk/>
            <pc:sldMk cId="905575666" sldId="260"/>
            <ac:picMk id="3" creationId="{8974F089-CD97-40B9-ACAA-E3E39D614E77}"/>
          </ac:picMkLst>
        </pc:picChg>
        <pc:picChg chg="mod modCrop">
          <ac:chgData name="Stewart Gale" userId="3647ddd2-6040-41ae-a96d-232c23482af8" providerId="ADAL" clId="{0BED3FE8-EBD8-40A9-BFA9-C85EE1E0B2F0}" dt="2022-01-14T06:21:25.305" v="88" actId="1076"/>
          <ac:picMkLst>
            <pc:docMk/>
            <pc:sldMk cId="905575666" sldId="260"/>
            <ac:picMk id="5" creationId="{00000000-0000-0000-0000-000000000000}"/>
          </ac:picMkLst>
        </pc:picChg>
        <pc:picChg chg="del mod modCrop">
          <ac:chgData name="Stewart Gale" userId="3647ddd2-6040-41ae-a96d-232c23482af8" providerId="ADAL" clId="{0BED3FE8-EBD8-40A9-BFA9-C85EE1E0B2F0}" dt="2022-01-14T06:21:20.078" v="85" actId="478"/>
          <ac:picMkLst>
            <pc:docMk/>
            <pc:sldMk cId="905575666" sldId="260"/>
            <ac:picMk id="6" creationId="{00000000-0000-0000-0000-000000000000}"/>
          </ac:picMkLst>
        </pc:picChg>
      </pc:sldChg>
      <pc:sldChg chg="addSp delSp modSp add del mod ord delAnim modAnim">
        <pc:chgData name="Stewart Gale" userId="3647ddd2-6040-41ae-a96d-232c23482af8" providerId="ADAL" clId="{0BED3FE8-EBD8-40A9-BFA9-C85EE1E0B2F0}" dt="2022-03-17T08:09:21.702" v="166"/>
        <pc:sldMkLst>
          <pc:docMk/>
          <pc:sldMk cId="601356220" sldId="261"/>
        </pc:sldMkLst>
        <pc:picChg chg="add del mod modCrop">
          <ac:chgData name="Stewart Gale" userId="3647ddd2-6040-41ae-a96d-232c23482af8" providerId="ADAL" clId="{0BED3FE8-EBD8-40A9-BFA9-C85EE1E0B2F0}" dt="2022-01-14T06:23:21.020" v="149" actId="478"/>
          <ac:picMkLst>
            <pc:docMk/>
            <pc:sldMk cId="601356220" sldId="261"/>
            <ac:picMk id="2" creationId="{2C79F35C-0BCF-493F-A201-289175A38800}"/>
          </ac:picMkLst>
        </pc:picChg>
        <pc:picChg chg="del mod modCrop">
          <ac:chgData name="Stewart Gale" userId="3647ddd2-6040-41ae-a96d-232c23482af8" providerId="ADAL" clId="{0BED3FE8-EBD8-40A9-BFA9-C85EE1E0B2F0}" dt="2022-01-14T06:23:21.020" v="149" actId="478"/>
          <ac:picMkLst>
            <pc:docMk/>
            <pc:sldMk cId="601356220" sldId="261"/>
            <ac:picMk id="3" creationId="{00000000-0000-0000-0000-000000000000}"/>
          </ac:picMkLst>
        </pc:picChg>
        <pc:picChg chg="mod modCrop">
          <ac:chgData name="Stewart Gale" userId="3647ddd2-6040-41ae-a96d-232c23482af8" providerId="ADAL" clId="{0BED3FE8-EBD8-40A9-BFA9-C85EE1E0B2F0}" dt="2022-01-14T06:23:26.516" v="152" actId="1076"/>
          <ac:picMkLst>
            <pc:docMk/>
            <pc:sldMk cId="601356220" sldId="261"/>
            <ac:picMk id="4" creationId="{00000000-0000-0000-0000-000000000000}"/>
          </ac:picMkLst>
        </pc:picChg>
        <pc:picChg chg="del mod modCrop">
          <ac:chgData name="Stewart Gale" userId="3647ddd2-6040-41ae-a96d-232c23482af8" providerId="ADAL" clId="{0BED3FE8-EBD8-40A9-BFA9-C85EE1E0B2F0}" dt="2022-01-14T06:23:21.020" v="149" actId="478"/>
          <ac:picMkLst>
            <pc:docMk/>
            <pc:sldMk cId="601356220" sldId="261"/>
            <ac:picMk id="5" creationId="{00000000-0000-0000-0000-000000000000}"/>
          </ac:picMkLst>
        </pc:picChg>
        <pc:picChg chg="add del mod modCrop">
          <ac:chgData name="Stewart Gale" userId="3647ddd2-6040-41ae-a96d-232c23482af8" providerId="ADAL" clId="{0BED3FE8-EBD8-40A9-BFA9-C85EE1E0B2F0}" dt="2022-01-14T06:23:21.020" v="149" actId="478"/>
          <ac:picMkLst>
            <pc:docMk/>
            <pc:sldMk cId="601356220" sldId="261"/>
            <ac:picMk id="6" creationId="{0A51B059-2F90-45C4-B3A3-E15A49FEA8AC}"/>
          </ac:picMkLst>
        </pc:picChg>
        <pc:picChg chg="add mod modCrop">
          <ac:chgData name="Stewart Gale" userId="3647ddd2-6040-41ae-a96d-232c23482af8" providerId="ADAL" clId="{0BED3FE8-EBD8-40A9-BFA9-C85EE1E0B2F0}" dt="2022-01-14T06:23:34.597" v="157" actId="1076"/>
          <ac:picMkLst>
            <pc:docMk/>
            <pc:sldMk cId="601356220" sldId="261"/>
            <ac:picMk id="7" creationId="{CA891A05-4C34-4410-A340-DD04DCAE9AF6}"/>
          </ac:picMkLst>
        </pc:picChg>
      </pc:sldChg>
      <pc:sldChg chg="addSp delSp modSp mod delAnim">
        <pc:chgData name="Stewart Gale" userId="3647ddd2-6040-41ae-a96d-232c23482af8" providerId="ADAL" clId="{0BED3FE8-EBD8-40A9-BFA9-C85EE1E0B2F0}" dt="2022-01-14T06:22:37.835" v="129" actId="1076"/>
        <pc:sldMkLst>
          <pc:docMk/>
          <pc:sldMk cId="4252343284" sldId="262"/>
        </pc:sldMkLst>
        <pc:picChg chg="add mod modCrop">
          <ac:chgData name="Stewart Gale" userId="3647ddd2-6040-41ae-a96d-232c23482af8" providerId="ADAL" clId="{0BED3FE8-EBD8-40A9-BFA9-C85EE1E0B2F0}" dt="2022-01-14T06:22:37.835" v="129" actId="1076"/>
          <ac:picMkLst>
            <pc:docMk/>
            <pc:sldMk cId="4252343284" sldId="262"/>
            <ac:picMk id="2" creationId="{38A9730B-FE66-4788-93F7-FCAD7D54E1EF}"/>
          </ac:picMkLst>
        </pc:picChg>
        <pc:picChg chg="del mod modCrop">
          <ac:chgData name="Stewart Gale" userId="3647ddd2-6040-41ae-a96d-232c23482af8" providerId="ADAL" clId="{0BED3FE8-EBD8-40A9-BFA9-C85EE1E0B2F0}" dt="2022-01-14T06:22:24.212" v="121" actId="478"/>
          <ac:picMkLst>
            <pc:docMk/>
            <pc:sldMk cId="4252343284" sldId="262"/>
            <ac:picMk id="3" creationId="{00000000-0000-0000-0000-000000000000}"/>
          </ac:picMkLst>
        </pc:picChg>
        <pc:picChg chg="mod modCrop">
          <ac:chgData name="Stewart Gale" userId="3647ddd2-6040-41ae-a96d-232c23482af8" providerId="ADAL" clId="{0BED3FE8-EBD8-40A9-BFA9-C85EE1E0B2F0}" dt="2022-01-14T06:22:29.344" v="124" actId="1076"/>
          <ac:picMkLst>
            <pc:docMk/>
            <pc:sldMk cId="4252343284" sldId="262"/>
            <ac:picMk id="4" creationId="{00000000-0000-0000-0000-000000000000}"/>
          </ac:picMkLst>
        </pc:picChg>
        <pc:picChg chg="del mod modCrop">
          <ac:chgData name="Stewart Gale" userId="3647ddd2-6040-41ae-a96d-232c23482af8" providerId="ADAL" clId="{0BED3FE8-EBD8-40A9-BFA9-C85EE1E0B2F0}" dt="2022-01-14T06:22:24.212" v="121" actId="478"/>
          <ac:picMkLst>
            <pc:docMk/>
            <pc:sldMk cId="4252343284" sldId="262"/>
            <ac:picMk id="5" creationId="{00000000-0000-0000-0000-000000000000}"/>
          </ac:picMkLst>
        </pc:picChg>
        <pc:picChg chg="add del mod modCrop">
          <ac:chgData name="Stewart Gale" userId="3647ddd2-6040-41ae-a96d-232c23482af8" providerId="ADAL" clId="{0BED3FE8-EBD8-40A9-BFA9-C85EE1E0B2F0}" dt="2022-01-14T06:22:24.212" v="121" actId="478"/>
          <ac:picMkLst>
            <pc:docMk/>
            <pc:sldMk cId="4252343284" sldId="262"/>
            <ac:picMk id="6" creationId="{E8958CA4-9B1D-4825-A429-CE207C421FE7}"/>
          </ac:picMkLst>
        </pc:picChg>
        <pc:picChg chg="add del mod modCrop">
          <ac:chgData name="Stewart Gale" userId="3647ddd2-6040-41ae-a96d-232c23482af8" providerId="ADAL" clId="{0BED3FE8-EBD8-40A9-BFA9-C85EE1E0B2F0}" dt="2022-01-14T06:22:24.212" v="121" actId="478"/>
          <ac:picMkLst>
            <pc:docMk/>
            <pc:sldMk cId="4252343284" sldId="262"/>
            <ac:picMk id="7" creationId="{226A0882-D5BC-4482-9F2C-D3401F2F4B53}"/>
          </ac:picMkLst>
        </pc:picChg>
      </pc:sldChg>
      <pc:sldChg chg="addSp delSp modSp mod delAnim">
        <pc:chgData name="Stewart Gale" userId="3647ddd2-6040-41ae-a96d-232c23482af8" providerId="ADAL" clId="{0BED3FE8-EBD8-40A9-BFA9-C85EE1E0B2F0}" dt="2022-01-14T06:21:11.863" v="83" actId="1076"/>
        <pc:sldMkLst>
          <pc:docMk/>
          <pc:sldMk cId="1885830559" sldId="264"/>
        </pc:sldMkLst>
        <pc:picChg chg="add mod modCrop">
          <ac:chgData name="Stewart Gale" userId="3647ddd2-6040-41ae-a96d-232c23482af8" providerId="ADAL" clId="{0BED3FE8-EBD8-40A9-BFA9-C85EE1E0B2F0}" dt="2022-01-14T06:21:11.863" v="83" actId="1076"/>
          <ac:picMkLst>
            <pc:docMk/>
            <pc:sldMk cId="1885830559" sldId="264"/>
            <ac:picMk id="2" creationId="{C42CDDFC-D7D4-4A09-8CE8-2F80757667A3}"/>
          </ac:picMkLst>
        </pc:picChg>
        <pc:picChg chg="del mod modCrop">
          <ac:chgData name="Stewart Gale" userId="3647ddd2-6040-41ae-a96d-232c23482af8" providerId="ADAL" clId="{0BED3FE8-EBD8-40A9-BFA9-C85EE1E0B2F0}" dt="2022-01-14T06:21:04.350" v="78" actId="478"/>
          <ac:picMkLst>
            <pc:docMk/>
            <pc:sldMk cId="1885830559" sldId="264"/>
            <ac:picMk id="3" creationId="{00000000-0000-0000-0000-000000000000}"/>
          </ac:picMkLst>
        </pc:picChg>
        <pc:picChg chg="mod modCrop">
          <ac:chgData name="Stewart Gale" userId="3647ddd2-6040-41ae-a96d-232c23482af8" providerId="ADAL" clId="{0BED3FE8-EBD8-40A9-BFA9-C85EE1E0B2F0}" dt="2022-01-14T06:21:08.520" v="81" actId="1076"/>
          <ac:picMkLst>
            <pc:docMk/>
            <pc:sldMk cId="1885830559" sldId="264"/>
            <ac:picMk id="4" creationId="{00000000-0000-0000-0000-000000000000}"/>
          </ac:picMkLst>
        </pc:picChg>
        <pc:picChg chg="add del mod modCrop">
          <ac:chgData name="Stewart Gale" userId="3647ddd2-6040-41ae-a96d-232c23482af8" providerId="ADAL" clId="{0BED3FE8-EBD8-40A9-BFA9-C85EE1E0B2F0}" dt="2022-01-14T06:21:04.350" v="78" actId="478"/>
          <ac:picMkLst>
            <pc:docMk/>
            <pc:sldMk cId="1885830559" sldId="264"/>
            <ac:picMk id="5" creationId="{5389539A-9A90-4879-82DB-4294CBD7DFF4}"/>
          </ac:picMkLst>
        </pc:picChg>
      </pc:sldChg>
      <pc:sldChg chg="delSp modSp add mod modAnim">
        <pc:chgData name="Stewart Gale" userId="3647ddd2-6040-41ae-a96d-232c23482af8" providerId="ADAL" clId="{0BED3FE8-EBD8-40A9-BFA9-C85EE1E0B2F0}" dt="2022-03-17T08:08:38.287" v="161"/>
        <pc:sldMkLst>
          <pc:docMk/>
          <pc:sldMk cId="718284071" sldId="265"/>
        </pc:sldMkLst>
        <pc:picChg chg="del">
          <ac:chgData name="Stewart Gale" userId="3647ddd2-6040-41ae-a96d-232c23482af8" providerId="ADAL" clId="{0BED3FE8-EBD8-40A9-BFA9-C85EE1E0B2F0}" dt="2022-01-14T06:20:48.404" v="71" actId="478"/>
          <ac:picMkLst>
            <pc:docMk/>
            <pc:sldMk cId="718284071" sldId="265"/>
            <ac:picMk id="2" creationId="{C42CDDFC-D7D4-4A09-8CE8-2F80757667A3}"/>
          </ac:picMkLst>
        </pc:picChg>
        <pc:picChg chg="mod">
          <ac:chgData name="Stewart Gale" userId="3647ddd2-6040-41ae-a96d-232c23482af8" providerId="ADAL" clId="{0BED3FE8-EBD8-40A9-BFA9-C85EE1E0B2F0}" dt="2022-01-14T06:20:55.396" v="74" actId="1076"/>
          <ac:picMkLst>
            <pc:docMk/>
            <pc:sldMk cId="718284071" sldId="265"/>
            <ac:picMk id="3" creationId="{00000000-0000-0000-0000-000000000000}"/>
          </ac:picMkLst>
        </pc:picChg>
        <pc:picChg chg="del">
          <ac:chgData name="Stewart Gale" userId="3647ddd2-6040-41ae-a96d-232c23482af8" providerId="ADAL" clId="{0BED3FE8-EBD8-40A9-BFA9-C85EE1E0B2F0}" dt="2022-01-14T06:20:48.404" v="71" actId="478"/>
          <ac:picMkLst>
            <pc:docMk/>
            <pc:sldMk cId="718284071" sldId="265"/>
            <ac:picMk id="4" creationId="{00000000-0000-0000-0000-000000000000}"/>
          </ac:picMkLst>
        </pc:picChg>
        <pc:picChg chg="mod">
          <ac:chgData name="Stewart Gale" userId="3647ddd2-6040-41ae-a96d-232c23482af8" providerId="ADAL" clId="{0BED3FE8-EBD8-40A9-BFA9-C85EE1E0B2F0}" dt="2022-03-17T08:08:36.271" v="160" actId="1076"/>
          <ac:picMkLst>
            <pc:docMk/>
            <pc:sldMk cId="718284071" sldId="265"/>
            <ac:picMk id="5" creationId="{5389539A-9A90-4879-82DB-4294CBD7DFF4}"/>
          </ac:picMkLst>
        </pc:picChg>
      </pc:sldChg>
      <pc:sldChg chg="delSp modSp add mod modAnim">
        <pc:chgData name="Stewart Gale" userId="3647ddd2-6040-41ae-a96d-232c23482af8" providerId="ADAL" clId="{0BED3FE8-EBD8-40A9-BFA9-C85EE1E0B2F0}" dt="2022-03-17T08:08:44.703" v="162"/>
        <pc:sldMkLst>
          <pc:docMk/>
          <pc:sldMk cId="2334992911" sldId="266"/>
        </pc:sldMkLst>
        <pc:picChg chg="del">
          <ac:chgData name="Stewart Gale" userId="3647ddd2-6040-41ae-a96d-232c23482af8" providerId="ADAL" clId="{0BED3FE8-EBD8-40A9-BFA9-C85EE1E0B2F0}" dt="2022-01-14T06:21:32.228" v="92" actId="478"/>
          <ac:picMkLst>
            <pc:docMk/>
            <pc:sldMk cId="2334992911" sldId="266"/>
            <ac:picMk id="2" creationId="{AEDAE00A-F084-4F62-836A-69AC5FA739C7}"/>
          </ac:picMkLst>
        </pc:picChg>
        <pc:picChg chg="mod">
          <ac:chgData name="Stewart Gale" userId="3647ddd2-6040-41ae-a96d-232c23482af8" providerId="ADAL" clId="{0BED3FE8-EBD8-40A9-BFA9-C85EE1E0B2F0}" dt="2022-01-14T06:21:40.641" v="97" actId="1076"/>
          <ac:picMkLst>
            <pc:docMk/>
            <pc:sldMk cId="2334992911" sldId="266"/>
            <ac:picMk id="3" creationId="{8974F089-CD97-40B9-ACAA-E3E39D614E77}"/>
          </ac:picMkLst>
        </pc:picChg>
        <pc:picChg chg="del">
          <ac:chgData name="Stewart Gale" userId="3647ddd2-6040-41ae-a96d-232c23482af8" providerId="ADAL" clId="{0BED3FE8-EBD8-40A9-BFA9-C85EE1E0B2F0}" dt="2022-01-14T06:21:32.228" v="92" actId="478"/>
          <ac:picMkLst>
            <pc:docMk/>
            <pc:sldMk cId="2334992911" sldId="266"/>
            <ac:picMk id="5" creationId="{00000000-0000-0000-0000-000000000000}"/>
          </ac:picMkLst>
        </pc:picChg>
        <pc:picChg chg="mod">
          <ac:chgData name="Stewart Gale" userId="3647ddd2-6040-41ae-a96d-232c23482af8" providerId="ADAL" clId="{0BED3FE8-EBD8-40A9-BFA9-C85EE1E0B2F0}" dt="2022-01-14T06:21:35.883" v="94" actId="14100"/>
          <ac:picMkLst>
            <pc:docMk/>
            <pc:sldMk cId="2334992911" sldId="266"/>
            <ac:picMk id="6" creationId="{00000000-0000-0000-0000-000000000000}"/>
          </ac:picMkLst>
        </pc:picChg>
      </pc:sldChg>
      <pc:sldChg chg="delSp modSp add mod delAnim">
        <pc:chgData name="Stewart Gale" userId="3647ddd2-6040-41ae-a96d-232c23482af8" providerId="ADAL" clId="{0BED3FE8-EBD8-40A9-BFA9-C85EE1E0B2F0}" dt="2022-01-14T06:22:00.881" v="108" actId="1076"/>
        <pc:sldMkLst>
          <pc:docMk/>
          <pc:sldMk cId="294233187" sldId="267"/>
        </pc:sldMkLst>
        <pc:picChg chg="mod">
          <ac:chgData name="Stewart Gale" userId="3647ddd2-6040-41ae-a96d-232c23482af8" providerId="ADAL" clId="{0BED3FE8-EBD8-40A9-BFA9-C85EE1E0B2F0}" dt="2022-01-14T06:22:00.881" v="108" actId="1076"/>
          <ac:picMkLst>
            <pc:docMk/>
            <pc:sldMk cId="294233187" sldId="267"/>
            <ac:picMk id="2" creationId="{2C79F35C-0BCF-493F-A201-289175A38800}"/>
          </ac:picMkLst>
        </pc:picChg>
        <pc:picChg chg="del mod">
          <ac:chgData name="Stewart Gale" userId="3647ddd2-6040-41ae-a96d-232c23482af8" providerId="ADAL" clId="{0BED3FE8-EBD8-40A9-BFA9-C85EE1E0B2F0}" dt="2022-01-14T06:21:49.830" v="101" actId="478"/>
          <ac:picMkLst>
            <pc:docMk/>
            <pc:sldMk cId="294233187" sldId="267"/>
            <ac:picMk id="3" creationId="{00000000-0000-0000-0000-000000000000}"/>
          </ac:picMkLst>
        </pc:picChg>
        <pc:picChg chg="del">
          <ac:chgData name="Stewart Gale" userId="3647ddd2-6040-41ae-a96d-232c23482af8" providerId="ADAL" clId="{0BED3FE8-EBD8-40A9-BFA9-C85EE1E0B2F0}" dt="2022-01-14T06:21:49.830" v="101" actId="478"/>
          <ac:picMkLst>
            <pc:docMk/>
            <pc:sldMk cId="294233187" sldId="267"/>
            <ac:picMk id="4" creationId="{00000000-0000-0000-0000-000000000000}"/>
          </ac:picMkLst>
        </pc:picChg>
        <pc:picChg chg="mod">
          <ac:chgData name="Stewart Gale" userId="3647ddd2-6040-41ae-a96d-232c23482af8" providerId="ADAL" clId="{0BED3FE8-EBD8-40A9-BFA9-C85EE1E0B2F0}" dt="2022-01-14T06:21:54.539" v="104" actId="1076"/>
          <ac:picMkLst>
            <pc:docMk/>
            <pc:sldMk cId="294233187" sldId="267"/>
            <ac:picMk id="5" creationId="{00000000-0000-0000-0000-000000000000}"/>
          </ac:picMkLst>
        </pc:picChg>
        <pc:picChg chg="del mod">
          <ac:chgData name="Stewart Gale" userId="3647ddd2-6040-41ae-a96d-232c23482af8" providerId="ADAL" clId="{0BED3FE8-EBD8-40A9-BFA9-C85EE1E0B2F0}" dt="2022-01-14T06:21:49.830" v="101" actId="478"/>
          <ac:picMkLst>
            <pc:docMk/>
            <pc:sldMk cId="294233187" sldId="267"/>
            <ac:picMk id="6" creationId="{0A51B059-2F90-45C4-B3A3-E15A49FEA8AC}"/>
          </ac:picMkLst>
        </pc:picChg>
        <pc:picChg chg="del mod">
          <ac:chgData name="Stewart Gale" userId="3647ddd2-6040-41ae-a96d-232c23482af8" providerId="ADAL" clId="{0BED3FE8-EBD8-40A9-BFA9-C85EE1E0B2F0}" dt="2022-01-14T06:21:49.830" v="101" actId="478"/>
          <ac:picMkLst>
            <pc:docMk/>
            <pc:sldMk cId="294233187" sldId="267"/>
            <ac:picMk id="7" creationId="{CA891A05-4C34-4410-A340-DD04DCAE9AF6}"/>
          </ac:picMkLst>
        </pc:picChg>
      </pc:sldChg>
      <pc:sldChg chg="delSp modSp add mod delAnim modAnim">
        <pc:chgData name="Stewart Gale" userId="3647ddd2-6040-41ae-a96d-232c23482af8" providerId="ADAL" clId="{0BED3FE8-EBD8-40A9-BFA9-C85EE1E0B2F0}" dt="2022-03-17T08:08:50.793" v="163"/>
        <pc:sldMkLst>
          <pc:docMk/>
          <pc:sldMk cId="117142590" sldId="268"/>
        </pc:sldMkLst>
        <pc:picChg chg="del mod">
          <ac:chgData name="Stewart Gale" userId="3647ddd2-6040-41ae-a96d-232c23482af8" providerId="ADAL" clId="{0BED3FE8-EBD8-40A9-BFA9-C85EE1E0B2F0}" dt="2022-01-14T06:22:03.992" v="110" actId="478"/>
          <ac:picMkLst>
            <pc:docMk/>
            <pc:sldMk cId="117142590" sldId="268"/>
            <ac:picMk id="2" creationId="{2C79F35C-0BCF-493F-A201-289175A38800}"/>
          </ac:picMkLst>
        </pc:picChg>
        <pc:picChg chg="mod">
          <ac:chgData name="Stewart Gale" userId="3647ddd2-6040-41ae-a96d-232c23482af8" providerId="ADAL" clId="{0BED3FE8-EBD8-40A9-BFA9-C85EE1E0B2F0}" dt="2022-01-14T06:22:08.624" v="113" actId="1076"/>
          <ac:picMkLst>
            <pc:docMk/>
            <pc:sldMk cId="117142590" sldId="268"/>
            <ac:picMk id="3" creationId="{00000000-0000-0000-0000-000000000000}"/>
          </ac:picMkLst>
        </pc:picChg>
        <pc:picChg chg="del mod">
          <ac:chgData name="Stewart Gale" userId="3647ddd2-6040-41ae-a96d-232c23482af8" providerId="ADAL" clId="{0BED3FE8-EBD8-40A9-BFA9-C85EE1E0B2F0}" dt="2022-01-14T06:22:03.992" v="110" actId="478"/>
          <ac:picMkLst>
            <pc:docMk/>
            <pc:sldMk cId="117142590" sldId="268"/>
            <ac:picMk id="4" creationId="{00000000-0000-0000-0000-000000000000}"/>
          </ac:picMkLst>
        </pc:picChg>
        <pc:picChg chg="del mod">
          <ac:chgData name="Stewart Gale" userId="3647ddd2-6040-41ae-a96d-232c23482af8" providerId="ADAL" clId="{0BED3FE8-EBD8-40A9-BFA9-C85EE1E0B2F0}" dt="2022-01-14T06:22:03.992" v="110" actId="478"/>
          <ac:picMkLst>
            <pc:docMk/>
            <pc:sldMk cId="117142590" sldId="268"/>
            <ac:picMk id="5" creationId="{00000000-0000-0000-0000-000000000000}"/>
          </ac:picMkLst>
        </pc:picChg>
        <pc:picChg chg="mod">
          <ac:chgData name="Stewart Gale" userId="3647ddd2-6040-41ae-a96d-232c23482af8" providerId="ADAL" clId="{0BED3FE8-EBD8-40A9-BFA9-C85EE1E0B2F0}" dt="2022-01-14T06:22:13.364" v="116" actId="1076"/>
          <ac:picMkLst>
            <pc:docMk/>
            <pc:sldMk cId="117142590" sldId="268"/>
            <ac:picMk id="6" creationId="{0A51B059-2F90-45C4-B3A3-E15A49FEA8AC}"/>
          </ac:picMkLst>
        </pc:picChg>
        <pc:picChg chg="del">
          <ac:chgData name="Stewart Gale" userId="3647ddd2-6040-41ae-a96d-232c23482af8" providerId="ADAL" clId="{0BED3FE8-EBD8-40A9-BFA9-C85EE1E0B2F0}" dt="2022-01-14T06:22:03.992" v="110" actId="478"/>
          <ac:picMkLst>
            <pc:docMk/>
            <pc:sldMk cId="117142590" sldId="268"/>
            <ac:picMk id="7" creationId="{CA891A05-4C34-4410-A340-DD04DCAE9AF6}"/>
          </ac:picMkLst>
        </pc:picChg>
      </pc:sldChg>
      <pc:sldChg chg="delSp modSp add mod delAnim modAnim">
        <pc:chgData name="Stewart Gale" userId="3647ddd2-6040-41ae-a96d-232c23482af8" providerId="ADAL" clId="{0BED3FE8-EBD8-40A9-BFA9-C85EE1E0B2F0}" dt="2022-03-17T08:09:15.400" v="165"/>
        <pc:sldMkLst>
          <pc:docMk/>
          <pc:sldMk cId="3683680780" sldId="269"/>
        </pc:sldMkLst>
        <pc:picChg chg="del">
          <ac:chgData name="Stewart Gale" userId="3647ddd2-6040-41ae-a96d-232c23482af8" providerId="ADAL" clId="{0BED3FE8-EBD8-40A9-BFA9-C85EE1E0B2F0}" dt="2022-01-14T06:22:54.084" v="138" actId="478"/>
          <ac:picMkLst>
            <pc:docMk/>
            <pc:sldMk cId="3683680780" sldId="269"/>
            <ac:picMk id="2" creationId="{38A9730B-FE66-4788-93F7-FCAD7D54E1EF}"/>
          </ac:picMkLst>
        </pc:picChg>
        <pc:picChg chg="del">
          <ac:chgData name="Stewart Gale" userId="3647ddd2-6040-41ae-a96d-232c23482af8" providerId="ADAL" clId="{0BED3FE8-EBD8-40A9-BFA9-C85EE1E0B2F0}" dt="2022-01-14T06:22:54.084" v="138" actId="478"/>
          <ac:picMkLst>
            <pc:docMk/>
            <pc:sldMk cId="3683680780" sldId="269"/>
            <ac:picMk id="3" creationId="{00000000-0000-0000-0000-000000000000}"/>
          </ac:picMkLst>
        </pc:picChg>
        <pc:picChg chg="del mod">
          <ac:chgData name="Stewart Gale" userId="3647ddd2-6040-41ae-a96d-232c23482af8" providerId="ADAL" clId="{0BED3FE8-EBD8-40A9-BFA9-C85EE1E0B2F0}" dt="2022-01-14T06:22:54.084" v="138" actId="478"/>
          <ac:picMkLst>
            <pc:docMk/>
            <pc:sldMk cId="3683680780" sldId="269"/>
            <ac:picMk id="4" creationId="{00000000-0000-0000-0000-000000000000}"/>
          </ac:picMkLst>
        </pc:picChg>
        <pc:picChg chg="mod">
          <ac:chgData name="Stewart Gale" userId="3647ddd2-6040-41ae-a96d-232c23482af8" providerId="ADAL" clId="{0BED3FE8-EBD8-40A9-BFA9-C85EE1E0B2F0}" dt="2022-01-14T06:23:00.491" v="141" actId="1076"/>
          <ac:picMkLst>
            <pc:docMk/>
            <pc:sldMk cId="3683680780" sldId="269"/>
            <ac:picMk id="5" creationId="{00000000-0000-0000-0000-000000000000}"/>
          </ac:picMkLst>
        </pc:picChg>
        <pc:picChg chg="del">
          <ac:chgData name="Stewart Gale" userId="3647ddd2-6040-41ae-a96d-232c23482af8" providerId="ADAL" clId="{0BED3FE8-EBD8-40A9-BFA9-C85EE1E0B2F0}" dt="2022-01-14T06:22:54.084" v="138" actId="478"/>
          <ac:picMkLst>
            <pc:docMk/>
            <pc:sldMk cId="3683680780" sldId="269"/>
            <ac:picMk id="6" creationId="{E8958CA4-9B1D-4825-A429-CE207C421FE7}"/>
          </ac:picMkLst>
        </pc:picChg>
        <pc:picChg chg="mod">
          <ac:chgData name="Stewart Gale" userId="3647ddd2-6040-41ae-a96d-232c23482af8" providerId="ADAL" clId="{0BED3FE8-EBD8-40A9-BFA9-C85EE1E0B2F0}" dt="2022-01-14T06:23:05.546" v="144" actId="1076"/>
          <ac:picMkLst>
            <pc:docMk/>
            <pc:sldMk cId="3683680780" sldId="269"/>
            <ac:picMk id="7" creationId="{226A0882-D5BC-4482-9F2C-D3401F2F4B53}"/>
          </ac:picMkLst>
        </pc:picChg>
      </pc:sldChg>
      <pc:sldChg chg="delSp modSp add mod delAnim modAnim">
        <pc:chgData name="Stewart Gale" userId="3647ddd2-6040-41ae-a96d-232c23482af8" providerId="ADAL" clId="{0BED3FE8-EBD8-40A9-BFA9-C85EE1E0B2F0}" dt="2022-03-17T08:09:10.792" v="164"/>
        <pc:sldMkLst>
          <pc:docMk/>
          <pc:sldMk cId="1759424322" sldId="270"/>
        </pc:sldMkLst>
        <pc:picChg chg="del">
          <ac:chgData name="Stewart Gale" userId="3647ddd2-6040-41ae-a96d-232c23482af8" providerId="ADAL" clId="{0BED3FE8-EBD8-40A9-BFA9-C85EE1E0B2F0}" dt="2022-01-14T06:22:40.609" v="130" actId="478"/>
          <ac:picMkLst>
            <pc:docMk/>
            <pc:sldMk cId="1759424322" sldId="270"/>
            <ac:picMk id="2" creationId="{38A9730B-FE66-4788-93F7-FCAD7D54E1EF}"/>
          </ac:picMkLst>
        </pc:picChg>
        <pc:picChg chg="mod">
          <ac:chgData name="Stewart Gale" userId="3647ddd2-6040-41ae-a96d-232c23482af8" providerId="ADAL" clId="{0BED3FE8-EBD8-40A9-BFA9-C85EE1E0B2F0}" dt="2022-01-14T06:22:46.258" v="133" actId="14100"/>
          <ac:picMkLst>
            <pc:docMk/>
            <pc:sldMk cId="1759424322" sldId="270"/>
            <ac:picMk id="3" creationId="{00000000-0000-0000-0000-000000000000}"/>
          </ac:picMkLst>
        </pc:picChg>
        <pc:picChg chg="del">
          <ac:chgData name="Stewart Gale" userId="3647ddd2-6040-41ae-a96d-232c23482af8" providerId="ADAL" clId="{0BED3FE8-EBD8-40A9-BFA9-C85EE1E0B2F0}" dt="2022-01-14T06:22:40.609" v="130" actId="478"/>
          <ac:picMkLst>
            <pc:docMk/>
            <pc:sldMk cId="1759424322" sldId="270"/>
            <ac:picMk id="4" creationId="{00000000-0000-0000-0000-000000000000}"/>
          </ac:picMkLst>
        </pc:picChg>
        <pc:picChg chg="del">
          <ac:chgData name="Stewart Gale" userId="3647ddd2-6040-41ae-a96d-232c23482af8" providerId="ADAL" clId="{0BED3FE8-EBD8-40A9-BFA9-C85EE1E0B2F0}" dt="2022-01-14T06:22:42.221" v="131" actId="478"/>
          <ac:picMkLst>
            <pc:docMk/>
            <pc:sldMk cId="1759424322" sldId="270"/>
            <ac:picMk id="5" creationId="{00000000-0000-0000-0000-000000000000}"/>
          </ac:picMkLst>
        </pc:picChg>
        <pc:picChg chg="mod">
          <ac:chgData name="Stewart Gale" userId="3647ddd2-6040-41ae-a96d-232c23482af8" providerId="ADAL" clId="{0BED3FE8-EBD8-40A9-BFA9-C85EE1E0B2F0}" dt="2022-01-14T06:22:50.384" v="136" actId="1076"/>
          <ac:picMkLst>
            <pc:docMk/>
            <pc:sldMk cId="1759424322" sldId="270"/>
            <ac:picMk id="6" creationId="{E8958CA4-9B1D-4825-A429-CE207C421FE7}"/>
          </ac:picMkLst>
        </pc:picChg>
        <pc:picChg chg="del">
          <ac:chgData name="Stewart Gale" userId="3647ddd2-6040-41ae-a96d-232c23482af8" providerId="ADAL" clId="{0BED3FE8-EBD8-40A9-BFA9-C85EE1E0B2F0}" dt="2022-01-14T06:22:42.221" v="131" actId="478"/>
          <ac:picMkLst>
            <pc:docMk/>
            <pc:sldMk cId="1759424322" sldId="270"/>
            <ac:picMk id="7" creationId="{226A0882-D5BC-4482-9F2C-D3401F2F4B5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45A93-624E-41E4-8CCC-8247B36FD4D6}" type="datetimeFigureOut">
              <a:rPr lang="en-GB" smtClean="0"/>
              <a:t>17/03/2022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0281-A698-4DD5-9B1E-AADDC6A7E3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5093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45A93-624E-41E4-8CCC-8247B36FD4D6}" type="datetimeFigureOut">
              <a:rPr lang="en-GB" smtClean="0"/>
              <a:t>17/03/2022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0281-A698-4DD5-9B1E-AADDC6A7E3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757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45A93-624E-41E4-8CCC-8247B36FD4D6}" type="datetimeFigureOut">
              <a:rPr lang="en-GB" smtClean="0"/>
              <a:t>17/03/2022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0281-A698-4DD5-9B1E-AADDC6A7E3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4884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45A93-624E-41E4-8CCC-8247B36FD4D6}" type="datetimeFigureOut">
              <a:rPr lang="en-GB" smtClean="0"/>
              <a:t>17/03/2022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0281-A698-4DD5-9B1E-AADDC6A7E3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903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45A93-624E-41E4-8CCC-8247B36FD4D6}" type="datetimeFigureOut">
              <a:rPr lang="en-GB" smtClean="0"/>
              <a:t>17/03/2022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0281-A698-4DD5-9B1E-AADDC6A7E3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9198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45A93-624E-41E4-8CCC-8247B36FD4D6}" type="datetimeFigureOut">
              <a:rPr lang="en-GB" smtClean="0"/>
              <a:t>17/03/2022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0281-A698-4DD5-9B1E-AADDC6A7E3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766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45A93-624E-41E4-8CCC-8247B36FD4D6}" type="datetimeFigureOut">
              <a:rPr lang="en-GB" smtClean="0"/>
              <a:t>17/03/2022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0281-A698-4DD5-9B1E-AADDC6A7E3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253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45A93-624E-41E4-8CCC-8247B36FD4D6}" type="datetimeFigureOut">
              <a:rPr lang="en-GB" smtClean="0"/>
              <a:t>17/03/2022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0281-A698-4DD5-9B1E-AADDC6A7E3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0228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45A93-624E-41E4-8CCC-8247B36FD4D6}" type="datetimeFigureOut">
              <a:rPr lang="en-GB" smtClean="0"/>
              <a:t>17/03/2022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0281-A698-4DD5-9B1E-AADDC6A7E3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5665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45A93-624E-41E4-8CCC-8247B36FD4D6}" type="datetimeFigureOut">
              <a:rPr lang="en-GB" smtClean="0"/>
              <a:t>17/03/2022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0281-A698-4DD5-9B1E-AADDC6A7E3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7570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45A93-624E-41E4-8CCC-8247B36FD4D6}" type="datetimeFigureOut">
              <a:rPr lang="en-GB" smtClean="0"/>
              <a:t>17/03/2022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80281-A698-4DD5-9B1E-AADDC6A7E3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909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45A93-624E-41E4-8CCC-8247B36FD4D6}" type="datetimeFigureOut">
              <a:rPr lang="en-GB" smtClean="0"/>
              <a:t>17/03/2022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D80281-A698-4DD5-9B1E-AADDC6A7E3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7362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5968" t="42564" r="73193" b="48118"/>
          <a:stretch/>
        </p:blipFill>
        <p:spPr>
          <a:xfrm>
            <a:off x="336421" y="222976"/>
            <a:ext cx="3660964" cy="109128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5762" t="40205" r="73767" b="49521"/>
          <a:stretch/>
        </p:blipFill>
        <p:spPr>
          <a:xfrm>
            <a:off x="319717" y="1452640"/>
            <a:ext cx="3677668" cy="123047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5418" t="25478" r="69863" b="64166"/>
          <a:stretch/>
        </p:blipFill>
        <p:spPr>
          <a:xfrm>
            <a:off x="279700" y="2723756"/>
            <a:ext cx="4446018" cy="12416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684" t="31637" r="71929" b="57967"/>
          <a:stretch/>
        </p:blipFill>
        <p:spPr>
          <a:xfrm>
            <a:off x="279700" y="3985236"/>
            <a:ext cx="4198089" cy="12995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/>
          <a:srcRect l="5363" t="27230" r="65929" b="61699"/>
          <a:stretch/>
        </p:blipFill>
        <p:spPr>
          <a:xfrm>
            <a:off x="279700" y="5442703"/>
            <a:ext cx="4682485" cy="12039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/>
          <a:srcRect l="5620" t="54266" r="65837" b="36345"/>
          <a:stretch/>
        </p:blipFill>
        <p:spPr>
          <a:xfrm>
            <a:off x="6170661" y="299383"/>
            <a:ext cx="4824462" cy="105787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/>
          <a:srcRect l="5874" t="24259" r="66989" b="64282"/>
          <a:stretch/>
        </p:blipFill>
        <p:spPr>
          <a:xfrm>
            <a:off x="6247170" y="1591552"/>
            <a:ext cx="4791058" cy="134869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9"/>
          <a:srcRect l="5556" t="55756" r="63483" b="35572"/>
          <a:stretch/>
        </p:blipFill>
        <p:spPr>
          <a:xfrm>
            <a:off x="6170661" y="3057828"/>
            <a:ext cx="5411861" cy="10105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0"/>
          <a:srcRect l="5492" t="30020" r="69643" b="61580"/>
          <a:stretch/>
        </p:blipFill>
        <p:spPr>
          <a:xfrm>
            <a:off x="6170661" y="4370418"/>
            <a:ext cx="4060612" cy="9144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1"/>
          <a:srcRect l="6576" t="59540" r="66252" b="32066"/>
          <a:stretch/>
        </p:blipFill>
        <p:spPr>
          <a:xfrm>
            <a:off x="6301047" y="5651367"/>
            <a:ext cx="4832466" cy="99530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21178" y="452362"/>
            <a:ext cx="53201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/>
              <a:t>1)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1178" y="1760868"/>
            <a:ext cx="53201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/>
              <a:t>2)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6421" y="3036410"/>
            <a:ext cx="53201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/>
              <a:t>3)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6421" y="4229111"/>
            <a:ext cx="53201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/>
              <a:t>4)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9717" y="5651367"/>
            <a:ext cx="53201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/>
              <a:t>5)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70661" y="538448"/>
            <a:ext cx="53201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/>
              <a:t>6)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7170" y="1887143"/>
            <a:ext cx="53201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/>
              <a:t>7)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47170" y="3244357"/>
            <a:ext cx="53201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/>
              <a:t>8)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70660" y="4529280"/>
            <a:ext cx="53201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/>
              <a:t>9)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12873" y="5875922"/>
            <a:ext cx="66926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/>
              <a:t>10)</a:t>
            </a:r>
          </a:p>
        </p:txBody>
      </p:sp>
    </p:spTree>
    <p:extLst>
      <p:ext uri="{BB962C8B-B14F-4D97-AF65-F5344CB8AC3E}">
        <p14:creationId xmlns:p14="http://schemas.microsoft.com/office/powerpoint/2010/main" val="1436956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17964" y="2022764"/>
            <a:ext cx="883365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828130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4821" t="17053" r="59971" b="78066"/>
          <a:stretch/>
        </p:blipFill>
        <p:spPr>
          <a:xfrm>
            <a:off x="537535" y="448688"/>
            <a:ext cx="10121693" cy="21654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42CDDFC-D7D4-4A09-8CE8-2F80757667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965"/>
          <a:stretch/>
        </p:blipFill>
        <p:spPr>
          <a:xfrm>
            <a:off x="1197189" y="3381897"/>
            <a:ext cx="9403538" cy="2381594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885830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4821" t="27924" r="59819" b="66716"/>
          <a:stretch/>
        </p:blipFill>
        <p:spPr>
          <a:xfrm>
            <a:off x="1136051" y="455815"/>
            <a:ext cx="9141081" cy="21266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389539A-9A90-4879-82DB-4294CBD7DF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051"/>
          <a:stretch/>
        </p:blipFill>
        <p:spPr>
          <a:xfrm>
            <a:off x="1266070" y="3429000"/>
            <a:ext cx="9416819" cy="2601174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718284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4821" t="39615" r="59943" b="55141"/>
          <a:stretch/>
        </p:blipFill>
        <p:spPr>
          <a:xfrm>
            <a:off x="407012" y="354676"/>
            <a:ext cx="11182623" cy="25658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EDAE00A-F084-4F62-836A-69AC5FA739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586"/>
          <a:stretch/>
        </p:blipFill>
        <p:spPr>
          <a:xfrm>
            <a:off x="980248" y="3507969"/>
            <a:ext cx="10231504" cy="2759827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905575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4821" t="51346" r="59755" b="43721"/>
          <a:stretch/>
        </p:blipFill>
        <p:spPr>
          <a:xfrm>
            <a:off x="440009" y="387921"/>
            <a:ext cx="10968117" cy="23386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974F089-CD97-40B9-ACAA-E3E39D614E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593"/>
          <a:stretch/>
        </p:blipFill>
        <p:spPr>
          <a:xfrm>
            <a:off x="963105" y="3628665"/>
            <a:ext cx="10265790" cy="245625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334992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4822" t="60598" r="58532" b="33342"/>
          <a:stretch/>
        </p:blipFill>
        <p:spPr>
          <a:xfrm>
            <a:off x="674715" y="335278"/>
            <a:ext cx="9897709" cy="240237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C79F35C-0BCF-493F-A201-289175A388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212"/>
          <a:stretch/>
        </p:blipFill>
        <p:spPr>
          <a:xfrm>
            <a:off x="882429" y="3200400"/>
            <a:ext cx="10754185" cy="288451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94233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4822" t="72272" r="56042" b="21827"/>
          <a:stretch/>
        </p:blipFill>
        <p:spPr>
          <a:xfrm>
            <a:off x="647007" y="410094"/>
            <a:ext cx="10593829" cy="21779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51B059-2F90-45C4-B3A3-E15A49FEA8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137"/>
          <a:stretch/>
        </p:blipFill>
        <p:spPr>
          <a:xfrm>
            <a:off x="1258915" y="3042458"/>
            <a:ext cx="9981921" cy="298704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17142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4822" t="83692" r="58964" b="11077"/>
          <a:stretch/>
        </p:blipFill>
        <p:spPr>
          <a:xfrm>
            <a:off x="427996" y="336664"/>
            <a:ext cx="10622073" cy="22846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891A05-4C34-4410-A340-DD04DCAE9A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543" r="3227"/>
          <a:stretch/>
        </p:blipFill>
        <p:spPr>
          <a:xfrm>
            <a:off x="1037599" y="3310732"/>
            <a:ext cx="10421181" cy="276310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601356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4822" t="18684" r="54937" b="75574"/>
          <a:stretch/>
        </p:blipFill>
        <p:spPr>
          <a:xfrm>
            <a:off x="295101" y="275705"/>
            <a:ext cx="11385346" cy="246195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8A9730B-FE66-4788-93F7-FCAD7D54E1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001" r="2473"/>
          <a:stretch/>
        </p:blipFill>
        <p:spPr>
          <a:xfrm>
            <a:off x="1066272" y="3078416"/>
            <a:ext cx="10059456" cy="295108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252343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4822" t="30518" r="56795" b="64569"/>
          <a:stretch/>
        </p:blipFill>
        <p:spPr>
          <a:xfrm>
            <a:off x="533879" y="380999"/>
            <a:ext cx="10740127" cy="19133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958CA4-9B1D-4825-A429-CE207C421F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695" r="3668"/>
          <a:stretch/>
        </p:blipFill>
        <p:spPr>
          <a:xfrm>
            <a:off x="1288454" y="3113039"/>
            <a:ext cx="9823759" cy="273357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759424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4823" t="41811" r="56395" b="53022"/>
          <a:stretch/>
        </p:blipFill>
        <p:spPr>
          <a:xfrm>
            <a:off x="363415" y="351037"/>
            <a:ext cx="11187347" cy="20518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6A0882-D5BC-4482-9F2C-D3401F2F4B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657"/>
          <a:stretch/>
        </p:blipFill>
        <p:spPr>
          <a:xfrm>
            <a:off x="802057" y="3168104"/>
            <a:ext cx="10748705" cy="257400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6836807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21</Words>
  <Application>Microsoft Office PowerPoint</Application>
  <PresentationFormat>Widescreen</PresentationFormat>
  <Paragraphs>11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2020-04-29T08:43:53Z</dcterms:created>
  <dcterms:modified xsi:type="dcterms:W3CDTF">2022-03-17T08:09:29Z</dcterms:modified>
</cp:coreProperties>
</file>