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66" r:id="rId4"/>
    <p:sldId id="267" r:id="rId5"/>
    <p:sldId id="268" r:id="rId6"/>
    <p:sldId id="269" r:id="rId7"/>
    <p:sldId id="258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A66D1E-A069-40D0-B6C4-73651E37DAC7}" v="27" dt="2023-06-22T10:46:24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D85DF94-F3D8-4AF6-8FDD-AF84C5C4D22D}"/>
    <pc:docChg chg="modSld">
      <pc:chgData name="Stewart Gale" userId="3647ddd2-6040-41ae-a96d-232c23482af8" providerId="ADAL" clId="{8D85DF94-F3D8-4AF6-8FDD-AF84C5C4D22D}" dt="2023-01-03T03:31:45.188" v="105" actId="1076"/>
      <pc:docMkLst>
        <pc:docMk/>
      </pc:docMkLst>
      <pc:sldChg chg="modSp mod">
        <pc:chgData name="Stewart Gale" userId="3647ddd2-6040-41ae-a96d-232c23482af8" providerId="ADAL" clId="{8D85DF94-F3D8-4AF6-8FDD-AF84C5C4D22D}" dt="2021-11-29T08:01:07.811" v="2" actId="20577"/>
        <pc:sldMkLst>
          <pc:docMk/>
          <pc:sldMk cId="3403350618" sldId="258"/>
        </pc:sldMkLst>
        <pc:spChg chg="mod">
          <ac:chgData name="Stewart Gale" userId="3647ddd2-6040-41ae-a96d-232c23482af8" providerId="ADAL" clId="{8D85DF94-F3D8-4AF6-8FDD-AF84C5C4D22D}" dt="2021-11-29T08:01:07.811" v="2" actId="20577"/>
          <ac:spMkLst>
            <pc:docMk/>
            <pc:sldMk cId="3403350618" sldId="258"/>
            <ac:spMk id="17" creationId="{00000000-0000-0000-0000-000000000000}"/>
          </ac:spMkLst>
        </pc:spChg>
      </pc:sldChg>
      <pc:sldChg chg="addSp modSp mod modAnim">
        <pc:chgData name="Stewart Gale" userId="3647ddd2-6040-41ae-a96d-232c23482af8" providerId="ADAL" clId="{8D85DF94-F3D8-4AF6-8FDD-AF84C5C4D22D}" dt="2023-01-03T03:31:45.188" v="105" actId="1076"/>
        <pc:sldMkLst>
          <pc:docMk/>
          <pc:sldMk cId="1633957639" sldId="269"/>
        </pc:sldMkLst>
        <pc:spChg chg="mod">
          <ac:chgData name="Stewart Gale" userId="3647ddd2-6040-41ae-a96d-232c23482af8" providerId="ADAL" clId="{8D85DF94-F3D8-4AF6-8FDD-AF84C5C4D22D}" dt="2023-01-03T03:31:45.188" v="105" actId="1076"/>
          <ac:spMkLst>
            <pc:docMk/>
            <pc:sldMk cId="1633957639" sldId="269"/>
            <ac:spMk id="2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5:37.254" v="4"/>
          <ac:spMkLst>
            <pc:docMk/>
            <pc:sldMk cId="1633957639" sldId="269"/>
            <ac:spMk id="6" creationId="{7B2B9A09-C4E5-BF9A-7419-FE1178988810}"/>
          </ac:spMkLst>
        </pc:spChg>
        <pc:spChg chg="mod">
          <ac:chgData name="Stewart Gale" userId="3647ddd2-6040-41ae-a96d-232c23482af8" providerId="ADAL" clId="{8D85DF94-F3D8-4AF6-8FDD-AF84C5C4D22D}" dt="2023-01-03T03:25:32.710" v="3" actId="1076"/>
          <ac:spMkLst>
            <pc:docMk/>
            <pc:sldMk cId="1633957639" sldId="269"/>
            <ac:spMk id="8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6:11.458" v="11" actId="1076"/>
          <ac:spMkLst>
            <pc:docMk/>
            <pc:sldMk cId="1633957639" sldId="269"/>
            <ac:spMk id="9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5:32.710" v="3" actId="1076"/>
          <ac:spMkLst>
            <pc:docMk/>
            <pc:sldMk cId="1633957639" sldId="269"/>
            <ac:spMk id="10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6:17.425" v="13" actId="1076"/>
          <ac:spMkLst>
            <pc:docMk/>
            <pc:sldMk cId="1633957639" sldId="269"/>
            <ac:spMk id="11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5:32.710" v="3" actId="1076"/>
          <ac:spMkLst>
            <pc:docMk/>
            <pc:sldMk cId="1633957639" sldId="269"/>
            <ac:spMk id="12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5:37.254" v="4"/>
          <ac:spMkLst>
            <pc:docMk/>
            <pc:sldMk cId="1633957639" sldId="269"/>
            <ac:spMk id="13" creationId="{BD3E2156-1D3C-8476-B44A-66216CCDFFED}"/>
          </ac:spMkLst>
        </pc:spChg>
        <pc:spChg chg="add mod">
          <ac:chgData name="Stewart Gale" userId="3647ddd2-6040-41ae-a96d-232c23482af8" providerId="ADAL" clId="{8D85DF94-F3D8-4AF6-8FDD-AF84C5C4D22D}" dt="2023-01-03T03:26:00.817" v="8" actId="1076"/>
          <ac:spMkLst>
            <pc:docMk/>
            <pc:sldMk cId="1633957639" sldId="269"/>
            <ac:spMk id="14" creationId="{809ADD43-21C8-135B-EC7E-E9BF15CDB1F8}"/>
          </ac:spMkLst>
        </pc:spChg>
        <pc:spChg chg="add mod">
          <ac:chgData name="Stewart Gale" userId="3647ddd2-6040-41ae-a96d-232c23482af8" providerId="ADAL" clId="{8D85DF94-F3D8-4AF6-8FDD-AF84C5C4D22D}" dt="2023-01-03T03:26:15.456" v="12" actId="1076"/>
          <ac:spMkLst>
            <pc:docMk/>
            <pc:sldMk cId="1633957639" sldId="269"/>
            <ac:spMk id="15" creationId="{0CFD89D1-E06D-1564-A3F6-97BD27EE4608}"/>
          </ac:spMkLst>
        </pc:spChg>
        <pc:spChg chg="add mod">
          <ac:chgData name="Stewart Gale" userId="3647ddd2-6040-41ae-a96d-232c23482af8" providerId="ADAL" clId="{8D85DF94-F3D8-4AF6-8FDD-AF84C5C4D22D}" dt="2023-01-03T03:26:24.621" v="15" actId="1076"/>
          <ac:spMkLst>
            <pc:docMk/>
            <pc:sldMk cId="1633957639" sldId="269"/>
            <ac:spMk id="16" creationId="{3DDB987B-B2C6-AB0C-642C-E8F25F64A5C6}"/>
          </ac:spMkLst>
        </pc:spChg>
        <pc:spChg chg="add mod">
          <ac:chgData name="Stewart Gale" userId="3647ddd2-6040-41ae-a96d-232c23482af8" providerId="ADAL" clId="{8D85DF94-F3D8-4AF6-8FDD-AF84C5C4D22D}" dt="2023-01-03T03:26:28.956" v="17" actId="1076"/>
          <ac:spMkLst>
            <pc:docMk/>
            <pc:sldMk cId="1633957639" sldId="269"/>
            <ac:spMk id="17" creationId="{4EEBFC9F-5116-DBEB-82A5-24AC9C364741}"/>
          </ac:spMkLst>
        </pc:spChg>
        <pc:spChg chg="add mod">
          <ac:chgData name="Stewart Gale" userId="3647ddd2-6040-41ae-a96d-232c23482af8" providerId="ADAL" clId="{8D85DF94-F3D8-4AF6-8FDD-AF84C5C4D22D}" dt="2023-01-03T03:28:19.145" v="35" actId="1035"/>
          <ac:spMkLst>
            <pc:docMk/>
            <pc:sldMk cId="1633957639" sldId="269"/>
            <ac:spMk id="18" creationId="{034D7303-5BA8-C312-7976-00DC73E729D9}"/>
          </ac:spMkLst>
        </pc:spChg>
        <pc:spChg chg="add mod">
          <ac:chgData name="Stewart Gale" userId="3647ddd2-6040-41ae-a96d-232c23482af8" providerId="ADAL" clId="{8D85DF94-F3D8-4AF6-8FDD-AF84C5C4D22D}" dt="2023-01-03T03:28:48.303" v="49" actId="1038"/>
          <ac:spMkLst>
            <pc:docMk/>
            <pc:sldMk cId="1633957639" sldId="269"/>
            <ac:spMk id="19" creationId="{000DEB26-EFFF-545E-AEA2-B55061640420}"/>
          </ac:spMkLst>
        </pc:spChg>
        <pc:spChg chg="add mod">
          <ac:chgData name="Stewart Gale" userId="3647ddd2-6040-41ae-a96d-232c23482af8" providerId="ADAL" clId="{8D85DF94-F3D8-4AF6-8FDD-AF84C5C4D22D}" dt="2023-01-03T03:30:35.971" v="62" actId="1036"/>
          <ac:spMkLst>
            <pc:docMk/>
            <pc:sldMk cId="1633957639" sldId="269"/>
            <ac:spMk id="22" creationId="{A9140C1A-7301-9758-F5AA-4463914403CE}"/>
          </ac:spMkLst>
        </pc:spChg>
        <pc:spChg chg="add mod">
          <ac:chgData name="Stewart Gale" userId="3647ddd2-6040-41ae-a96d-232c23482af8" providerId="ADAL" clId="{8D85DF94-F3D8-4AF6-8FDD-AF84C5C4D22D}" dt="2023-01-03T03:30:05.862" v="57" actId="1076"/>
          <ac:spMkLst>
            <pc:docMk/>
            <pc:sldMk cId="1633957639" sldId="269"/>
            <ac:spMk id="23" creationId="{B9ABE3E5-6010-A02A-2885-521A48242BC2}"/>
          </ac:spMkLst>
        </pc:spChg>
        <pc:grpChg chg="add mod">
          <ac:chgData name="Stewart Gale" userId="3647ddd2-6040-41ae-a96d-232c23482af8" providerId="ADAL" clId="{8D85DF94-F3D8-4AF6-8FDD-AF84C5C4D22D}" dt="2023-01-03T03:25:49.299" v="6" actId="1076"/>
          <ac:grpSpMkLst>
            <pc:docMk/>
            <pc:sldMk cId="1633957639" sldId="269"/>
            <ac:grpSpMk id="3" creationId="{3CDB218F-849A-E2FC-1BFF-610D91133B6B}"/>
          </ac:grpSpMkLst>
        </pc:grpChg>
        <pc:grpChg chg="mod">
          <ac:chgData name="Stewart Gale" userId="3647ddd2-6040-41ae-a96d-232c23482af8" providerId="ADAL" clId="{8D85DF94-F3D8-4AF6-8FDD-AF84C5C4D22D}" dt="2023-01-03T03:25:32.710" v="3" actId="1076"/>
          <ac:grpSpMkLst>
            <pc:docMk/>
            <pc:sldMk cId="1633957639" sldId="269"/>
            <ac:grpSpMk id="7" creationId="{00000000-0000-0000-0000-000000000000}"/>
          </ac:grpSpMkLst>
        </pc:grpChg>
        <pc:cxnChg chg="add mod">
          <ac:chgData name="Stewart Gale" userId="3647ddd2-6040-41ae-a96d-232c23482af8" providerId="ADAL" clId="{8D85DF94-F3D8-4AF6-8FDD-AF84C5C4D22D}" dt="2023-01-03T03:29:14.115" v="51" actId="208"/>
          <ac:cxnSpMkLst>
            <pc:docMk/>
            <pc:sldMk cId="1633957639" sldId="269"/>
            <ac:cxnSpMk id="21" creationId="{AA378592-9D20-A0F4-F0E8-A3260F1EA2B6}"/>
          </ac:cxnSpMkLst>
        </pc:cxnChg>
      </pc:sldChg>
    </pc:docChg>
  </pc:docChgLst>
  <pc:docChgLst>
    <pc:chgData name="Stewart Gale" userId="3647ddd2-6040-41ae-a96d-232c23482af8" providerId="ADAL" clId="{06A66D1E-A069-40D0-B6C4-73651E37DAC7}"/>
    <pc:docChg chg="undo custSel addSld modSld">
      <pc:chgData name="Stewart Gale" userId="3647ddd2-6040-41ae-a96d-232c23482af8" providerId="ADAL" clId="{06A66D1E-A069-40D0-B6C4-73651E37DAC7}" dt="2023-06-22T10:46:32.861" v="89" actId="14100"/>
      <pc:docMkLst>
        <pc:docMk/>
      </pc:docMkLst>
      <pc:sldChg chg="modSp mod">
        <pc:chgData name="Stewart Gale" userId="3647ddd2-6040-41ae-a96d-232c23482af8" providerId="ADAL" clId="{06A66D1E-A069-40D0-B6C4-73651E37DAC7}" dt="2023-06-22T10:42:28.495" v="11" actId="1076"/>
        <pc:sldMkLst>
          <pc:docMk/>
          <pc:sldMk cId="2239608715" sldId="257"/>
        </pc:sldMkLst>
        <pc:spChg chg="mod">
          <ac:chgData name="Stewart Gale" userId="3647ddd2-6040-41ae-a96d-232c23482af8" providerId="ADAL" clId="{06A66D1E-A069-40D0-B6C4-73651E37DAC7}" dt="2023-06-22T10:42:28.495" v="11" actId="1076"/>
          <ac:spMkLst>
            <pc:docMk/>
            <pc:sldMk cId="2239608715" sldId="257"/>
            <ac:spMk id="5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06A66D1E-A069-40D0-B6C4-73651E37DAC7}" dt="2023-06-22T10:46:32.861" v="89" actId="14100"/>
        <pc:sldMkLst>
          <pc:docMk/>
          <pc:sldMk cId="2990053823" sldId="271"/>
        </pc:sldMkLst>
        <pc:spChg chg="del">
          <ac:chgData name="Stewart Gale" userId="3647ddd2-6040-41ae-a96d-232c23482af8" providerId="ADAL" clId="{06A66D1E-A069-40D0-B6C4-73651E37DAC7}" dt="2023-06-22T10:42:36.503" v="13" actId="478"/>
          <ac:spMkLst>
            <pc:docMk/>
            <pc:sldMk cId="2990053823" sldId="271"/>
            <ac:spMk id="2" creationId="{EC5694F8-125D-4543-E7A3-6253ED920E42}"/>
          </ac:spMkLst>
        </pc:spChg>
        <pc:spChg chg="del">
          <ac:chgData name="Stewart Gale" userId="3647ddd2-6040-41ae-a96d-232c23482af8" providerId="ADAL" clId="{06A66D1E-A069-40D0-B6C4-73651E37DAC7}" dt="2023-06-22T10:42:36.503" v="13" actId="478"/>
          <ac:spMkLst>
            <pc:docMk/>
            <pc:sldMk cId="2990053823" sldId="271"/>
            <ac:spMk id="3" creationId="{189F9F63-C7D0-0697-DE4F-19DDFAEDDE55}"/>
          </ac:spMkLst>
        </pc:spChg>
        <pc:spChg chg="add mod">
          <ac:chgData name="Stewart Gale" userId="3647ddd2-6040-41ae-a96d-232c23482af8" providerId="ADAL" clId="{06A66D1E-A069-40D0-B6C4-73651E37DAC7}" dt="2023-06-22T10:44:12.902" v="33" actId="164"/>
          <ac:spMkLst>
            <pc:docMk/>
            <pc:sldMk cId="2990053823" sldId="271"/>
            <ac:spMk id="5" creationId="{9B16315E-4A90-6CE6-EF73-349011D97EAE}"/>
          </ac:spMkLst>
        </pc:spChg>
        <pc:spChg chg="add mod">
          <ac:chgData name="Stewart Gale" userId="3647ddd2-6040-41ae-a96d-232c23482af8" providerId="ADAL" clId="{06A66D1E-A069-40D0-B6C4-73651E37DAC7}" dt="2023-06-22T10:44:12.902" v="33" actId="164"/>
          <ac:spMkLst>
            <pc:docMk/>
            <pc:sldMk cId="2990053823" sldId="271"/>
            <ac:spMk id="9" creationId="{AB2C57EE-DBE0-4BA7-013E-A0885F2017CB}"/>
          </ac:spMkLst>
        </pc:spChg>
        <pc:spChg chg="add mod">
          <ac:chgData name="Stewart Gale" userId="3647ddd2-6040-41ae-a96d-232c23482af8" providerId="ADAL" clId="{06A66D1E-A069-40D0-B6C4-73651E37DAC7}" dt="2023-06-22T10:44:12.902" v="33" actId="164"/>
          <ac:spMkLst>
            <pc:docMk/>
            <pc:sldMk cId="2990053823" sldId="271"/>
            <ac:spMk id="10" creationId="{7678053E-08ED-EDBE-9761-13AAFE1D1290}"/>
          </ac:spMkLst>
        </pc:spChg>
        <pc:spChg chg="add mod">
          <ac:chgData name="Stewart Gale" userId="3647ddd2-6040-41ae-a96d-232c23482af8" providerId="ADAL" clId="{06A66D1E-A069-40D0-B6C4-73651E37DAC7}" dt="2023-06-22T10:44:12.902" v="33" actId="164"/>
          <ac:spMkLst>
            <pc:docMk/>
            <pc:sldMk cId="2990053823" sldId="271"/>
            <ac:spMk id="11" creationId="{DAC888DF-2823-378C-48EB-BF5A9E590C66}"/>
          </ac:spMkLst>
        </pc:spChg>
        <pc:spChg chg="add mod">
          <ac:chgData name="Stewart Gale" userId="3647ddd2-6040-41ae-a96d-232c23482af8" providerId="ADAL" clId="{06A66D1E-A069-40D0-B6C4-73651E37DAC7}" dt="2023-06-22T10:44:40.486" v="50" actId="1076"/>
          <ac:spMkLst>
            <pc:docMk/>
            <pc:sldMk cId="2990053823" sldId="271"/>
            <ac:spMk id="12" creationId="{D3F2BA38-7579-FC81-D6D2-CA9739A8C469}"/>
          </ac:spMkLst>
        </pc:spChg>
        <pc:spChg chg="add mod">
          <ac:chgData name="Stewart Gale" userId="3647ddd2-6040-41ae-a96d-232c23482af8" providerId="ADAL" clId="{06A66D1E-A069-40D0-B6C4-73651E37DAC7}" dt="2023-06-22T10:44:24.283" v="41" actId="1076"/>
          <ac:spMkLst>
            <pc:docMk/>
            <pc:sldMk cId="2990053823" sldId="271"/>
            <ac:spMk id="14" creationId="{C0BA69F5-A970-CF80-8F06-A69EA9E38829}"/>
          </ac:spMkLst>
        </pc:spChg>
        <pc:spChg chg="add mod">
          <ac:chgData name="Stewart Gale" userId="3647ddd2-6040-41ae-a96d-232c23482af8" providerId="ADAL" clId="{06A66D1E-A069-40D0-B6C4-73651E37DAC7}" dt="2023-06-22T10:44:12.902" v="33" actId="164"/>
          <ac:spMkLst>
            <pc:docMk/>
            <pc:sldMk cId="2990053823" sldId="271"/>
            <ac:spMk id="15" creationId="{67806AE7-F3CB-2F41-5114-3CC700AE4155}"/>
          </ac:spMkLst>
        </pc:spChg>
        <pc:grpChg chg="add del mod">
          <ac:chgData name="Stewart Gale" userId="3647ddd2-6040-41ae-a96d-232c23482af8" providerId="ADAL" clId="{06A66D1E-A069-40D0-B6C4-73651E37DAC7}" dt="2023-06-22T10:44:32.105" v="46" actId="478"/>
          <ac:grpSpMkLst>
            <pc:docMk/>
            <pc:sldMk cId="2990053823" sldId="271"/>
            <ac:grpSpMk id="16" creationId="{49003D97-3FE9-3B2B-9301-3FC3B60B4178}"/>
          </ac:grpSpMkLst>
        </pc:grpChg>
        <pc:picChg chg="add mod">
          <ac:chgData name="Stewart Gale" userId="3647ddd2-6040-41ae-a96d-232c23482af8" providerId="ADAL" clId="{06A66D1E-A069-40D0-B6C4-73651E37DAC7}" dt="2023-06-22T10:46:32.861" v="89" actId="14100"/>
          <ac:picMkLst>
            <pc:docMk/>
            <pc:sldMk cId="2990053823" sldId="271"/>
            <ac:picMk id="4" creationId="{4411CEC6-676C-5EA8-0615-CFA9347B8591}"/>
          </ac:picMkLst>
        </pc:picChg>
        <pc:picChg chg="add mod">
          <ac:chgData name="Stewart Gale" userId="3647ddd2-6040-41ae-a96d-232c23482af8" providerId="ADAL" clId="{06A66D1E-A069-40D0-B6C4-73651E37DAC7}" dt="2023-06-22T10:44:37.979" v="49" actId="14100"/>
          <ac:picMkLst>
            <pc:docMk/>
            <pc:sldMk cId="2990053823" sldId="271"/>
            <ac:picMk id="17" creationId="{890CD32D-D976-6E23-70BC-C200194AAEE5}"/>
          </ac:picMkLst>
        </pc:picChg>
        <pc:cxnChg chg="add mod">
          <ac:chgData name="Stewart Gale" userId="3647ddd2-6040-41ae-a96d-232c23482af8" providerId="ADAL" clId="{06A66D1E-A069-40D0-B6C4-73651E37DAC7}" dt="2023-06-22T10:44:32.105" v="46" actId="478"/>
          <ac:cxnSpMkLst>
            <pc:docMk/>
            <pc:sldMk cId="2990053823" sldId="271"/>
            <ac:cxnSpMk id="6" creationId="{7B73D503-391D-E1E4-9944-A5FF6B4A9E8A}"/>
          </ac:cxnSpMkLst>
        </pc:cxnChg>
        <pc:cxnChg chg="add mod">
          <ac:chgData name="Stewart Gale" userId="3647ddd2-6040-41ae-a96d-232c23482af8" providerId="ADAL" clId="{06A66D1E-A069-40D0-B6C4-73651E37DAC7}" dt="2023-06-22T10:44:12.902" v="33" actId="164"/>
          <ac:cxnSpMkLst>
            <pc:docMk/>
            <pc:sldMk cId="2990053823" sldId="271"/>
            <ac:cxnSpMk id="7" creationId="{B18B1945-808E-28E5-8C49-6C24244DCFAD}"/>
          </ac:cxnSpMkLst>
        </pc:cxnChg>
        <pc:cxnChg chg="add mod">
          <ac:chgData name="Stewart Gale" userId="3647ddd2-6040-41ae-a96d-232c23482af8" providerId="ADAL" clId="{06A66D1E-A069-40D0-B6C4-73651E37DAC7}" dt="2023-06-22T10:44:12.902" v="33" actId="164"/>
          <ac:cxnSpMkLst>
            <pc:docMk/>
            <pc:sldMk cId="2990053823" sldId="271"/>
            <ac:cxnSpMk id="8" creationId="{388C886B-26E7-BEEE-4F6F-C21ADFF0B9F9}"/>
          </ac:cxnSpMkLst>
        </pc:cxnChg>
        <pc:cxnChg chg="add del mod">
          <ac:chgData name="Stewart Gale" userId="3647ddd2-6040-41ae-a96d-232c23482af8" providerId="ADAL" clId="{06A66D1E-A069-40D0-B6C4-73651E37DAC7}" dt="2023-06-22T10:44:08.067" v="32" actId="478"/>
          <ac:cxnSpMkLst>
            <pc:docMk/>
            <pc:sldMk cId="2990053823" sldId="271"/>
            <ac:cxnSpMk id="13" creationId="{AD052351-5056-5548-25CA-3009CCF7C776}"/>
          </ac:cxnSpMkLst>
        </pc:cxnChg>
      </pc:sldChg>
      <pc:sldChg chg="addSp delSp modSp new mod modAnim">
        <pc:chgData name="Stewart Gale" userId="3647ddd2-6040-41ae-a96d-232c23482af8" providerId="ADAL" clId="{06A66D1E-A069-40D0-B6C4-73651E37DAC7}" dt="2023-06-22T10:46:30.044" v="88" actId="1076"/>
        <pc:sldMkLst>
          <pc:docMk/>
          <pc:sldMk cId="722081968" sldId="272"/>
        </pc:sldMkLst>
        <pc:spChg chg="del">
          <ac:chgData name="Stewart Gale" userId="3647ddd2-6040-41ae-a96d-232c23482af8" providerId="ADAL" clId="{06A66D1E-A069-40D0-B6C4-73651E37DAC7}" dt="2023-06-22T10:44:53.043" v="54" actId="478"/>
          <ac:spMkLst>
            <pc:docMk/>
            <pc:sldMk cId="722081968" sldId="272"/>
            <ac:spMk id="2" creationId="{B9C6DA38-6C79-1F91-E6C6-953DE047EA9F}"/>
          </ac:spMkLst>
        </pc:spChg>
        <pc:spChg chg="del">
          <ac:chgData name="Stewart Gale" userId="3647ddd2-6040-41ae-a96d-232c23482af8" providerId="ADAL" clId="{06A66D1E-A069-40D0-B6C4-73651E37DAC7}" dt="2023-06-22T10:44:53.043" v="54" actId="478"/>
          <ac:spMkLst>
            <pc:docMk/>
            <pc:sldMk cId="722081968" sldId="272"/>
            <ac:spMk id="3" creationId="{D309612B-970B-62C8-5684-151F0BE7DE7B}"/>
          </ac:spMkLst>
        </pc:spChg>
        <pc:spChg chg="add mod">
          <ac:chgData name="Stewart Gale" userId="3647ddd2-6040-41ae-a96d-232c23482af8" providerId="ADAL" clId="{06A66D1E-A069-40D0-B6C4-73651E37DAC7}" dt="2023-06-22T10:45:41.026" v="71" actId="1076"/>
          <ac:spMkLst>
            <pc:docMk/>
            <pc:sldMk cId="722081968" sldId="272"/>
            <ac:spMk id="5" creationId="{D0E5A22C-FB4E-CAC4-0281-7308B588C807}"/>
          </ac:spMkLst>
        </pc:spChg>
        <pc:spChg chg="add mod">
          <ac:chgData name="Stewart Gale" userId="3647ddd2-6040-41ae-a96d-232c23482af8" providerId="ADAL" clId="{06A66D1E-A069-40D0-B6C4-73651E37DAC7}" dt="2023-06-22T10:45:44.671" v="73" actId="1076"/>
          <ac:spMkLst>
            <pc:docMk/>
            <pc:sldMk cId="722081968" sldId="272"/>
            <ac:spMk id="7" creationId="{F0F96EE7-1A46-6DFE-EDCD-374B7D969EB2}"/>
          </ac:spMkLst>
        </pc:spChg>
        <pc:picChg chg="add mod">
          <ac:chgData name="Stewart Gale" userId="3647ddd2-6040-41ae-a96d-232c23482af8" providerId="ADAL" clId="{06A66D1E-A069-40D0-B6C4-73651E37DAC7}" dt="2023-06-22T10:46:30.044" v="88" actId="1076"/>
          <ac:picMkLst>
            <pc:docMk/>
            <pc:sldMk cId="722081968" sldId="272"/>
            <ac:picMk id="4" creationId="{5E5EE038-E943-CA87-D5BF-FF397F627693}"/>
          </ac:picMkLst>
        </pc:picChg>
      </pc:sldChg>
      <pc:sldChg chg="addSp delSp modSp new mod modAnim">
        <pc:chgData name="Stewart Gale" userId="3647ddd2-6040-41ae-a96d-232c23482af8" providerId="ADAL" clId="{06A66D1E-A069-40D0-B6C4-73651E37DAC7}" dt="2023-06-22T10:46:24.220" v="86"/>
        <pc:sldMkLst>
          <pc:docMk/>
          <pc:sldMk cId="770876714" sldId="273"/>
        </pc:sldMkLst>
        <pc:spChg chg="del">
          <ac:chgData name="Stewart Gale" userId="3647ddd2-6040-41ae-a96d-232c23482af8" providerId="ADAL" clId="{06A66D1E-A069-40D0-B6C4-73651E37DAC7}" dt="2023-06-22T10:45:55.832" v="77" actId="478"/>
          <ac:spMkLst>
            <pc:docMk/>
            <pc:sldMk cId="770876714" sldId="273"/>
            <ac:spMk id="2" creationId="{5FE18321-657B-EAB9-C8E8-DC20C74A4CB6}"/>
          </ac:spMkLst>
        </pc:spChg>
        <pc:spChg chg="del">
          <ac:chgData name="Stewart Gale" userId="3647ddd2-6040-41ae-a96d-232c23482af8" providerId="ADAL" clId="{06A66D1E-A069-40D0-B6C4-73651E37DAC7}" dt="2023-06-22T10:45:55.832" v="77" actId="478"/>
          <ac:spMkLst>
            <pc:docMk/>
            <pc:sldMk cId="770876714" sldId="273"/>
            <ac:spMk id="3" creationId="{1749C313-5AD9-067D-FAE6-D55757A76EFD}"/>
          </ac:spMkLst>
        </pc:spChg>
        <pc:picChg chg="add mod">
          <ac:chgData name="Stewart Gale" userId="3647ddd2-6040-41ae-a96d-232c23482af8" providerId="ADAL" clId="{06A66D1E-A069-40D0-B6C4-73651E37DAC7}" dt="2023-06-22T10:46:12.757" v="80" actId="14100"/>
          <ac:picMkLst>
            <pc:docMk/>
            <pc:sldMk cId="770876714" sldId="273"/>
            <ac:picMk id="4" creationId="{3D9DACDC-E120-8732-8381-BB9B176AC5D4}"/>
          </ac:picMkLst>
        </pc:picChg>
        <pc:picChg chg="add mod">
          <ac:chgData name="Stewart Gale" userId="3647ddd2-6040-41ae-a96d-232c23482af8" providerId="ADAL" clId="{06A66D1E-A069-40D0-B6C4-73651E37DAC7}" dt="2023-06-22T10:46:21.799" v="85" actId="1076"/>
          <ac:picMkLst>
            <pc:docMk/>
            <pc:sldMk cId="770876714" sldId="273"/>
            <ac:picMk id="5" creationId="{0D2E83A8-CC49-3866-E72D-5ACDF16054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1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86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5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87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03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97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08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13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12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38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44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6D973-90D7-4094-99A2-248FBE4EA18E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17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9382" y="2363516"/>
            <a:ext cx="10857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Exact Trig Values </a:t>
            </a:r>
          </a:p>
        </p:txBody>
      </p:sp>
    </p:spTree>
    <p:extLst>
      <p:ext uri="{BB962C8B-B14F-4D97-AF65-F5344CB8AC3E}">
        <p14:creationId xmlns:p14="http://schemas.microsoft.com/office/powerpoint/2010/main" val="2239608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9DACDC-E120-8732-8381-BB9B176AC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42" y="267193"/>
            <a:ext cx="5782058" cy="36545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2E83A8-CC49-3866-E72D-5ACDF1605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13" y="4360564"/>
            <a:ext cx="11071438" cy="208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7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064" y="209851"/>
            <a:ext cx="4948330" cy="3711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6607" y="4018866"/>
            <a:ext cx="101187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You calculator is broken. </a:t>
            </a:r>
          </a:p>
          <a:p>
            <a:pPr algn="ctr"/>
            <a:r>
              <a:rPr lang="en-GB" sz="4400" dirty="0"/>
              <a:t>However you still need to calculate angles </a:t>
            </a:r>
          </a:p>
          <a:p>
            <a:pPr algn="ctr"/>
            <a:r>
              <a:rPr lang="en-GB" sz="4400" dirty="0"/>
              <a:t>and lengths using trigonometry ratios!</a:t>
            </a:r>
          </a:p>
          <a:p>
            <a:pPr algn="ctr"/>
            <a:r>
              <a:rPr lang="en-GB" sz="4400" dirty="0"/>
              <a:t>But how? </a:t>
            </a:r>
          </a:p>
        </p:txBody>
      </p:sp>
    </p:spTree>
    <p:extLst>
      <p:ext uri="{BB962C8B-B14F-4D97-AF65-F5344CB8AC3E}">
        <p14:creationId xmlns:p14="http://schemas.microsoft.com/office/powerpoint/2010/main" val="378333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77040" y="1978325"/>
            <a:ext cx="4083171" cy="3784120"/>
            <a:chOff x="4336210" y="1702279"/>
            <a:chExt cx="4318959" cy="3996906"/>
          </a:xfrm>
        </p:grpSpPr>
        <p:sp>
          <p:nvSpPr>
            <p:cNvPr id="4" name="Right Triangle 3"/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30370" y="373812"/>
            <a:ext cx="10811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What is the exact value of </a:t>
            </a:r>
            <a:r>
              <a:rPr lang="en-GB" sz="6000" b="1" dirty="0"/>
              <a:t>sin </a:t>
            </a:r>
            <a:r>
              <a:rPr lang="en-GB" sz="6000" b="1" dirty="0">
                <a:solidFill>
                  <a:srgbClr val="FF0000"/>
                </a:solidFill>
              </a:rPr>
              <a:t>45˚</a:t>
            </a:r>
            <a:r>
              <a:rPr lang="en-GB" sz="60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9431" y="5145261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45˚</a:t>
            </a:r>
          </a:p>
        </p:txBody>
      </p:sp>
      <p:sp>
        <p:nvSpPr>
          <p:cNvPr id="9" name="Rectangle 8"/>
          <p:cNvSpPr/>
          <p:nvPr/>
        </p:nvSpPr>
        <p:spPr>
          <a:xfrm>
            <a:off x="5133786" y="2387684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45˚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9283" y="5791592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0211" y="3543335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69506" y="3021306"/>
                <a:ext cx="114912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506" y="3021306"/>
                <a:ext cx="1149120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256405" y="2084850"/>
                <a:ext cx="4068692" cy="1604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sin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405" y="2084850"/>
                <a:ext cx="4068692" cy="1604285"/>
              </a:xfrm>
              <a:prstGeom prst="rect">
                <a:avLst/>
              </a:prstGeom>
              <a:blipFill>
                <a:blip r:embed="rId3"/>
                <a:stretch>
                  <a:fillRect l="-10180" b="-12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808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77040" y="1978325"/>
            <a:ext cx="4083171" cy="3784120"/>
            <a:chOff x="4336210" y="1702279"/>
            <a:chExt cx="4318959" cy="3996906"/>
          </a:xfrm>
        </p:grpSpPr>
        <p:sp>
          <p:nvSpPr>
            <p:cNvPr id="4" name="Right Triangle 3"/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30370" y="373812"/>
            <a:ext cx="11055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What is the exact value of </a:t>
            </a:r>
            <a:r>
              <a:rPr lang="en-GB" sz="6000" b="1" dirty="0"/>
              <a:t>cos </a:t>
            </a:r>
            <a:r>
              <a:rPr lang="en-GB" sz="6000" b="1" dirty="0">
                <a:solidFill>
                  <a:srgbClr val="FF0000"/>
                </a:solidFill>
              </a:rPr>
              <a:t>45˚</a:t>
            </a:r>
            <a:r>
              <a:rPr lang="en-GB" sz="60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9431" y="5145261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45˚</a:t>
            </a:r>
          </a:p>
        </p:txBody>
      </p:sp>
      <p:sp>
        <p:nvSpPr>
          <p:cNvPr id="9" name="Rectangle 8"/>
          <p:cNvSpPr/>
          <p:nvPr/>
        </p:nvSpPr>
        <p:spPr>
          <a:xfrm>
            <a:off x="5133786" y="2387684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45˚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2041" y="5791592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0211" y="3543335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69506" y="3021306"/>
                <a:ext cx="114912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506" y="3021306"/>
                <a:ext cx="1149120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256405" y="2084850"/>
                <a:ext cx="4068692" cy="1604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cos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405" y="2084850"/>
                <a:ext cx="4068692" cy="1604285"/>
              </a:xfrm>
              <a:prstGeom prst="rect">
                <a:avLst/>
              </a:prstGeom>
              <a:blipFill>
                <a:blip r:embed="rId3"/>
                <a:stretch>
                  <a:fillRect l="-10180" b="-12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52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77040" y="1978325"/>
            <a:ext cx="4083171" cy="3784120"/>
            <a:chOff x="4336210" y="1702279"/>
            <a:chExt cx="4318959" cy="3996906"/>
          </a:xfrm>
        </p:grpSpPr>
        <p:sp>
          <p:nvSpPr>
            <p:cNvPr id="4" name="Right Triangle 3"/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30370" y="373812"/>
            <a:ext cx="11055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What is the exact value of </a:t>
            </a:r>
            <a:r>
              <a:rPr lang="en-GB" sz="6000" b="1" dirty="0"/>
              <a:t>tan </a:t>
            </a:r>
            <a:r>
              <a:rPr lang="en-GB" sz="6000" b="1" dirty="0">
                <a:solidFill>
                  <a:srgbClr val="FF0000"/>
                </a:solidFill>
              </a:rPr>
              <a:t>45˚</a:t>
            </a:r>
            <a:r>
              <a:rPr lang="en-GB" sz="60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9431" y="5145261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45˚</a:t>
            </a:r>
          </a:p>
        </p:txBody>
      </p:sp>
      <p:sp>
        <p:nvSpPr>
          <p:cNvPr id="9" name="Rectangle 8"/>
          <p:cNvSpPr/>
          <p:nvPr/>
        </p:nvSpPr>
        <p:spPr>
          <a:xfrm>
            <a:off x="5133786" y="2387684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45˚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2041" y="5791592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0211" y="3543335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69506" y="3021306"/>
                <a:ext cx="114912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506" y="3021306"/>
                <a:ext cx="1149120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546690" y="1978325"/>
                <a:ext cx="3738166" cy="1604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tan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6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6690" y="1978325"/>
                <a:ext cx="3738166" cy="1604285"/>
              </a:xfrm>
              <a:prstGeom prst="rect">
                <a:avLst/>
              </a:prstGeom>
              <a:blipFill>
                <a:blip r:embed="rId3"/>
                <a:stretch>
                  <a:fillRect l="-11256" b="-12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546690" y="4171460"/>
                <a:ext cx="393411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tan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6690" y="4171460"/>
                <a:ext cx="3934110" cy="1107996"/>
              </a:xfrm>
              <a:prstGeom prst="rect">
                <a:avLst/>
              </a:prstGeom>
              <a:blipFill>
                <a:blip r:embed="rId4"/>
                <a:stretch>
                  <a:fillRect l="-10698"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568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519048" y="1131567"/>
            <a:ext cx="3339245" cy="4789988"/>
            <a:chOff x="4336210" y="1702279"/>
            <a:chExt cx="4318959" cy="3996906"/>
          </a:xfrm>
        </p:grpSpPr>
        <p:sp>
          <p:nvSpPr>
            <p:cNvPr id="4" name="Right Triangle 3"/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Rectangle 7"/>
          <p:cNvSpPr/>
          <p:nvPr/>
        </p:nvSpPr>
        <p:spPr>
          <a:xfrm>
            <a:off x="2846535" y="5275224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60˚</a:t>
            </a:r>
          </a:p>
        </p:txBody>
      </p:sp>
      <p:sp>
        <p:nvSpPr>
          <p:cNvPr id="9" name="Rectangle 8"/>
          <p:cNvSpPr/>
          <p:nvPr/>
        </p:nvSpPr>
        <p:spPr>
          <a:xfrm>
            <a:off x="5110677" y="197043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8789" y="5921555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16447" y="2860637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33815" y="3526561"/>
                <a:ext cx="114912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815" y="3526561"/>
                <a:ext cx="1149120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27790" y="69738"/>
            <a:ext cx="11662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Split the equilateral triangle in half.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DB218F-849A-E2FC-1BFF-610D91133B6B}"/>
              </a:ext>
            </a:extLst>
          </p:cNvPr>
          <p:cNvGrpSpPr/>
          <p:nvPr/>
        </p:nvGrpSpPr>
        <p:grpSpPr>
          <a:xfrm flipH="1">
            <a:off x="5896829" y="1131567"/>
            <a:ext cx="3334772" cy="4789988"/>
            <a:chOff x="4336210" y="1702279"/>
            <a:chExt cx="4318959" cy="3996906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7B2B9A09-C4E5-BF9A-7419-FE1178988810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D3E2156-1D3C-8476-B44A-66216CCDFFED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09ADD43-21C8-135B-EC7E-E9BF15CDB1F8}"/>
              </a:ext>
            </a:extLst>
          </p:cNvPr>
          <p:cNvSpPr/>
          <p:nvPr/>
        </p:nvSpPr>
        <p:spPr>
          <a:xfrm>
            <a:off x="8215040" y="5318356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60˚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FD89D1-E06D-1564-A3F6-97BD27EE4608}"/>
              </a:ext>
            </a:extLst>
          </p:cNvPr>
          <p:cNvSpPr/>
          <p:nvPr/>
        </p:nvSpPr>
        <p:spPr>
          <a:xfrm>
            <a:off x="5858293" y="1970193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DB987B-B2C6-AB0C-642C-E8F25F64A5C6}"/>
              </a:ext>
            </a:extLst>
          </p:cNvPr>
          <p:cNvSpPr txBox="1"/>
          <p:nvPr/>
        </p:nvSpPr>
        <p:spPr>
          <a:xfrm>
            <a:off x="7408243" y="2840241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EBFC9F-5116-DBEB-82A5-24AC9C364741}"/>
              </a:ext>
            </a:extLst>
          </p:cNvPr>
          <p:cNvSpPr txBox="1"/>
          <p:nvPr/>
        </p:nvSpPr>
        <p:spPr>
          <a:xfrm>
            <a:off x="5428127" y="5964687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4D7303-5BA8-C312-7976-00DC73E729D9}"/>
              </a:ext>
            </a:extLst>
          </p:cNvPr>
          <p:cNvSpPr/>
          <p:nvPr/>
        </p:nvSpPr>
        <p:spPr>
          <a:xfrm>
            <a:off x="5396306" y="2048691"/>
            <a:ext cx="937403" cy="3838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0DEB26-EFFF-545E-AEA2-B55061640420}"/>
              </a:ext>
            </a:extLst>
          </p:cNvPr>
          <p:cNvSpPr/>
          <p:nvPr/>
        </p:nvSpPr>
        <p:spPr>
          <a:xfrm>
            <a:off x="5211016" y="2080532"/>
            <a:ext cx="1304346" cy="1030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A378592-9D20-A0F4-F0E8-A3260F1EA2B6}"/>
              </a:ext>
            </a:extLst>
          </p:cNvPr>
          <p:cNvCxnSpPr/>
          <p:nvPr/>
        </p:nvCxnSpPr>
        <p:spPr>
          <a:xfrm>
            <a:off x="5858293" y="1641764"/>
            <a:ext cx="914400" cy="914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9140C1A-7301-9758-F5AA-4463914403CE}"/>
              </a:ext>
            </a:extLst>
          </p:cNvPr>
          <p:cNvSpPr/>
          <p:nvPr/>
        </p:nvSpPr>
        <p:spPr>
          <a:xfrm>
            <a:off x="5772391" y="1235162"/>
            <a:ext cx="170074" cy="1030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ABE3E5-6010-A02A-2885-521A48242BC2}"/>
              </a:ext>
            </a:extLst>
          </p:cNvPr>
          <p:cNvSpPr/>
          <p:nvPr/>
        </p:nvSpPr>
        <p:spPr>
          <a:xfrm>
            <a:off x="5496719" y="137618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60˚</a:t>
            </a:r>
          </a:p>
        </p:txBody>
      </p:sp>
    </p:spTree>
    <p:extLst>
      <p:ext uri="{BB962C8B-B14F-4D97-AF65-F5344CB8AC3E}">
        <p14:creationId xmlns:p14="http://schemas.microsoft.com/office/powerpoint/2010/main" val="163395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6" grpId="0"/>
      <p:bldP spid="17" grpId="0"/>
      <p:bldP spid="18" grpId="0" animBg="1"/>
      <p:bldP spid="19" grpId="0" animBg="1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520" r="3452"/>
          <a:stretch/>
        </p:blipFill>
        <p:spPr>
          <a:xfrm>
            <a:off x="6732437" y="138910"/>
            <a:ext cx="3256952" cy="31580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510" t="4372" r="5566" b="957"/>
          <a:stretch/>
        </p:blipFill>
        <p:spPr>
          <a:xfrm>
            <a:off x="1541250" y="3506680"/>
            <a:ext cx="9303794" cy="3180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1986" y="184013"/>
            <a:ext cx="3061115" cy="32273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83502" y="4416309"/>
                <a:ext cx="897147" cy="68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502" y="4416309"/>
                <a:ext cx="897147" cy="6805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88988" y="5885675"/>
                <a:ext cx="897147" cy="68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988" y="5885675"/>
                <a:ext cx="897147" cy="6805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17126" y="4318782"/>
                <a:ext cx="897147" cy="77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126" y="4318782"/>
                <a:ext cx="897147" cy="7780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091624" y="4367545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1624" y="4367545"/>
                <a:ext cx="897147" cy="7812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34927" y="5104435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927" y="5104435"/>
                <a:ext cx="897147" cy="7812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68551" y="5104435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551" y="5104435"/>
                <a:ext cx="897147" cy="7812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384922" y="5220443"/>
            <a:ext cx="506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55364" y="5870646"/>
                <a:ext cx="897147" cy="787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364" y="5870646"/>
                <a:ext cx="897147" cy="787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091624" y="5955349"/>
                <a:ext cx="792396" cy="6428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1624" y="5955349"/>
                <a:ext cx="792396" cy="6428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35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11CEC6-676C-5EA8-0615-CFA9347B8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83" y="249873"/>
            <a:ext cx="5104370" cy="36665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F2BA38-7579-FC81-D6D2-CA9739A8C469}"/>
                  </a:ext>
                </a:extLst>
              </p:cNvPr>
              <p:cNvSpPr txBox="1"/>
              <p:nvPr/>
            </p:nvSpPr>
            <p:spPr>
              <a:xfrm>
                <a:off x="5534509" y="5335971"/>
                <a:ext cx="4855269" cy="1366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60°</m:t>
                          </m:r>
                        </m:e>
                      </m:func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𝑎𝑑𝑗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h𝑦𝑝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F2BA38-7579-FC81-D6D2-CA9739A8C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509" y="5335971"/>
                <a:ext cx="4855269" cy="1366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890CD32D-D976-6E23-70BC-C200194AA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4527" y="491128"/>
            <a:ext cx="4334862" cy="484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5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5EE038-E943-CA87-D5BF-FF397F627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42" y="244896"/>
            <a:ext cx="4478964" cy="41868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E5A22C-FB4E-CAC4-0281-7308B588C807}"/>
                  </a:ext>
                </a:extLst>
              </p:cNvPr>
              <p:cNvSpPr txBox="1"/>
              <p:nvPr/>
            </p:nvSpPr>
            <p:spPr>
              <a:xfrm>
                <a:off x="5094035" y="1744867"/>
                <a:ext cx="6200817" cy="939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𝒉𝒚𝒑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br>
                  <a:rPr lang="en-GB" sz="4400" b="1" i="1" dirty="0">
                    <a:latin typeface="Cambria Math" panose="02040503050406030204" pitchFamily="18" charset="0"/>
                  </a:rPr>
                </a:br>
                <a:endParaRPr lang="en-GB" sz="44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E5A22C-FB4E-CAC4-0281-7308B588C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035" y="1744867"/>
                <a:ext cx="6200817" cy="9397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F96EE7-1A46-6DFE-EDCD-374B7D969EB2}"/>
                  </a:ext>
                </a:extLst>
              </p:cNvPr>
              <p:cNvSpPr txBox="1"/>
              <p:nvPr/>
            </p:nvSpPr>
            <p:spPr>
              <a:xfrm>
                <a:off x="5198852" y="3610879"/>
                <a:ext cx="6096000" cy="14909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𝟒𝟓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°</m:t>
                          </m:r>
                        </m:e>
                      </m:func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𝒐𝒑𝒑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𝒉𝒚𝒑</m:t>
                          </m:r>
                        </m:den>
                      </m:f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F96EE7-1A46-6DFE-EDCD-374B7D969E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852" y="3610879"/>
                <a:ext cx="6096000" cy="14909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08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144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Thomas More RC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Trigonometry – Exact Values</dc:title>
  <dc:creator>Sam Wild</dc:creator>
  <cp:lastModifiedBy>Stewart Gale</cp:lastModifiedBy>
  <cp:revision>16</cp:revision>
  <dcterms:created xsi:type="dcterms:W3CDTF">2018-07-13T09:30:22Z</dcterms:created>
  <dcterms:modified xsi:type="dcterms:W3CDTF">2023-06-22T10:46:33Z</dcterms:modified>
</cp:coreProperties>
</file>