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520" r:id="rId2"/>
    <p:sldId id="525" r:id="rId3"/>
    <p:sldId id="526" r:id="rId4"/>
    <p:sldId id="528" r:id="rId5"/>
    <p:sldId id="527" r:id="rId6"/>
    <p:sldId id="518" r:id="rId7"/>
    <p:sldId id="510" r:id="rId8"/>
    <p:sldId id="511" r:id="rId9"/>
    <p:sldId id="512" r:id="rId10"/>
    <p:sldId id="531" r:id="rId11"/>
    <p:sldId id="509" r:id="rId12"/>
    <p:sldId id="530" r:id="rId13"/>
    <p:sldId id="519" r:id="rId14"/>
    <p:sldId id="534" r:id="rId15"/>
    <p:sldId id="536" r:id="rId16"/>
    <p:sldId id="537" r:id="rId17"/>
    <p:sldId id="515" r:id="rId18"/>
    <p:sldId id="53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9898DC-CC43-4A2A-A2F7-F3D042B59F1F}" v="480" dt="2024-09-09T11:19:42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69898DC-CC43-4A2A-A2F7-F3D042B59F1F}"/>
    <pc:docChg chg="undo custSel addSld delSld modSld sldOrd modMainMaster modNotesMaster">
      <pc:chgData name="Stewart Gale" userId="3647ddd2-6040-41ae-a96d-232c23482af8" providerId="ADAL" clId="{A69898DC-CC43-4A2A-A2F7-F3D042B59F1F}" dt="2024-09-09T11:19:42.103" v="1459" actId="207"/>
      <pc:docMkLst>
        <pc:docMk/>
      </pc:docMkLst>
      <pc:sldChg chg="delSp modSp del mod">
        <pc:chgData name="Stewart Gale" userId="3647ddd2-6040-41ae-a96d-232c23482af8" providerId="ADAL" clId="{A69898DC-CC43-4A2A-A2F7-F3D042B59F1F}" dt="2023-08-16T15:15:08.783" v="353" actId="47"/>
        <pc:sldMkLst>
          <pc:docMk/>
          <pc:sldMk cId="3089740359" sldId="508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1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18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20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21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089740359" sldId="508"/>
            <ac:spMk id="22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5T20:27:48.622" v="233" actId="478"/>
          <ac:grpSpMkLst>
            <pc:docMk/>
            <pc:sldMk cId="3089740359" sldId="50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3089740359" sldId="50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3089740359" sldId="508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3089740359" sldId="508"/>
            <ac:cxnSpMk id="12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8-16T15:35:18.308" v="705" actId="1076"/>
        <pc:sldMkLst>
          <pc:docMk/>
          <pc:sldMk cId="110855032" sldId="509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110855032" sldId="509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A69898DC-CC43-4A2A-A2F7-F3D042B59F1F}" dt="2023-08-16T15:30:28.116" v="651" actId="478"/>
          <ac:spMkLst>
            <pc:docMk/>
            <pc:sldMk cId="110855032" sldId="509"/>
            <ac:spMk id="5" creationId="{7526D29F-E943-2719-12BB-8D71C6611AB8}"/>
          </ac:spMkLst>
        </pc:spChg>
        <pc:spChg chg="add del mod">
          <ac:chgData name="Stewart Gale" userId="3647ddd2-6040-41ae-a96d-232c23482af8" providerId="ADAL" clId="{A69898DC-CC43-4A2A-A2F7-F3D042B59F1F}" dt="2023-08-16T15:30:28.116" v="651" actId="478"/>
          <ac:spMkLst>
            <pc:docMk/>
            <pc:sldMk cId="110855032" sldId="509"/>
            <ac:spMk id="6" creationId="{B8825BD4-62C7-DA87-C16D-396E0DB7AB17}"/>
          </ac:spMkLst>
        </pc:spChg>
        <pc:spChg chg="add del mod">
          <ac:chgData name="Stewart Gale" userId="3647ddd2-6040-41ae-a96d-232c23482af8" providerId="ADAL" clId="{A69898DC-CC43-4A2A-A2F7-F3D042B59F1F}" dt="2023-08-16T15:30:28.116" v="651" actId="478"/>
          <ac:spMkLst>
            <pc:docMk/>
            <pc:sldMk cId="110855032" sldId="509"/>
            <ac:spMk id="7" creationId="{D48DE8D2-3AAA-FE21-2346-0A0CDF62D84B}"/>
          </ac:spMkLst>
        </pc:spChg>
        <pc:spChg chg="add mod">
          <ac:chgData name="Stewart Gale" userId="3647ddd2-6040-41ae-a96d-232c23482af8" providerId="ADAL" clId="{A69898DC-CC43-4A2A-A2F7-F3D042B59F1F}" dt="2023-08-16T15:35:16" v="704" actId="1076"/>
          <ac:spMkLst>
            <pc:docMk/>
            <pc:sldMk cId="110855032" sldId="509"/>
            <ac:spMk id="9" creationId="{468F141B-A6B6-021F-6656-D5475C1441E9}"/>
          </ac:spMkLst>
        </pc:spChg>
        <pc:spChg chg="add mod">
          <ac:chgData name="Stewart Gale" userId="3647ddd2-6040-41ae-a96d-232c23482af8" providerId="ADAL" clId="{A69898DC-CC43-4A2A-A2F7-F3D042B59F1F}" dt="2023-08-16T15:35:16" v="704" actId="1076"/>
          <ac:spMkLst>
            <pc:docMk/>
            <pc:sldMk cId="110855032" sldId="509"/>
            <ac:spMk id="10" creationId="{A83039AA-DDD8-24F4-0E77-832A69DAAC7E}"/>
          </ac:spMkLst>
        </pc:spChg>
        <pc:grpChg chg="del mod">
          <ac:chgData name="Stewart Gale" userId="3647ddd2-6040-41ae-a96d-232c23482af8" providerId="ADAL" clId="{A69898DC-CC43-4A2A-A2F7-F3D042B59F1F}" dt="2023-08-16T15:26:39.669" v="587" actId="478"/>
          <ac:grpSpMkLst>
            <pc:docMk/>
            <pc:sldMk cId="110855032" sldId="50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A69898DC-CC43-4A2A-A2F7-F3D042B59F1F}" dt="2023-08-16T15:35:18.308" v="705" actId="1076"/>
          <ac:picMkLst>
            <pc:docMk/>
            <pc:sldMk cId="110855032" sldId="509"/>
            <ac:picMk id="8" creationId="{00000000-0000-0000-0000-000000000000}"/>
          </ac:picMkLst>
        </pc:picChg>
        <pc:picChg chg="del mod">
          <ac:chgData name="Stewart Gale" userId="3647ddd2-6040-41ae-a96d-232c23482af8" providerId="ADAL" clId="{A69898DC-CC43-4A2A-A2F7-F3D042B59F1F}" dt="2023-08-16T15:31:21.411" v="676" actId="478"/>
          <ac:picMkLst>
            <pc:docMk/>
            <pc:sldMk cId="110855032" sldId="509"/>
            <ac:picMk id="13" creationId="{00000000-0000-0000-0000-000000000000}"/>
          </ac:picMkLst>
        </pc:pic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110855032" sldId="509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8-16T15:30:19.719" v="649" actId="1076"/>
        <pc:sldMkLst>
          <pc:docMk/>
          <pc:sldMk cId="368342278" sldId="510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368342278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9:42.760" v="449" actId="1076"/>
          <ac:spMkLst>
            <pc:docMk/>
            <pc:sldMk cId="368342278" sldId="510"/>
            <ac:spMk id="5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17:12.764" v="403" actId="478"/>
          <ac:spMkLst>
            <pc:docMk/>
            <pc:sldMk cId="368342278" sldId="510"/>
            <ac:spMk id="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9:39.541" v="448" actId="1076"/>
          <ac:spMkLst>
            <pc:docMk/>
            <pc:sldMk cId="368342278" sldId="510"/>
            <ac:spMk id="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17:27.860" v="413" actId="478"/>
          <ac:spMkLst>
            <pc:docMk/>
            <pc:sldMk cId="368342278" sldId="510"/>
            <ac:spMk id="1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8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8:45.219" v="435" actId="165"/>
          <ac:spMkLst>
            <pc:docMk/>
            <pc:sldMk cId="368342278" sldId="510"/>
            <ac:spMk id="1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17:31.379" v="414" actId="478"/>
          <ac:spMkLst>
            <pc:docMk/>
            <pc:sldMk cId="368342278" sldId="510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19:47.767" v="451" actId="1035"/>
          <ac:spMkLst>
            <pc:docMk/>
            <pc:sldMk cId="368342278" sldId="510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19:47.767" v="451" actId="1035"/>
          <ac:spMkLst>
            <pc:docMk/>
            <pc:sldMk cId="368342278" sldId="510"/>
            <ac:spMk id="24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19:47.767" v="451" actId="1035"/>
          <ac:spMkLst>
            <pc:docMk/>
            <pc:sldMk cId="368342278" sldId="510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19:47.767" v="451" actId="1035"/>
          <ac:spMkLst>
            <pc:docMk/>
            <pc:sldMk cId="368342278" sldId="510"/>
            <ac:spMk id="29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30:19.719" v="649" actId="1076"/>
          <ac:spMkLst>
            <pc:docMk/>
            <pc:sldMk cId="368342278" sldId="510"/>
            <ac:spMk id="32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6T15:16:49.274" v="387" actId="478"/>
          <ac:grpSpMkLst>
            <pc:docMk/>
            <pc:sldMk cId="368342278" sldId="510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69898DC-CC43-4A2A-A2F7-F3D042B59F1F}" dt="2023-08-16T15:18:45.219" v="435" actId="165"/>
          <ac:grpSpMkLst>
            <pc:docMk/>
            <pc:sldMk cId="368342278" sldId="510"/>
            <ac:grpSpMk id="7" creationId="{78851149-CEF0-A481-2F46-C55702E87224}"/>
          </ac:grpSpMkLst>
        </pc:grpChg>
        <pc:grpChg chg="mod topLvl">
          <ac:chgData name="Stewart Gale" userId="3647ddd2-6040-41ae-a96d-232c23482af8" providerId="ADAL" clId="{A69898DC-CC43-4A2A-A2F7-F3D042B59F1F}" dt="2023-08-16T15:19:47.767" v="451" actId="1035"/>
          <ac:grpSpMkLst>
            <pc:docMk/>
            <pc:sldMk cId="368342278" sldId="510"/>
            <ac:grpSpMk id="39" creationId="{00000000-0000-0000-0000-000000000000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368342278" sldId="51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18:45.219" v="435" actId="165"/>
          <ac:cxnSpMkLst>
            <pc:docMk/>
            <pc:sldMk cId="368342278" sldId="51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18:45.219" v="435" actId="165"/>
          <ac:cxnSpMkLst>
            <pc:docMk/>
            <pc:sldMk cId="368342278" sldId="510"/>
            <ac:cxnSpMk id="12" creationId="{00000000-0000-0000-0000-000000000000}"/>
          </ac:cxnSpMkLst>
        </pc:cxnChg>
        <pc:cxnChg chg="del mod topLvl">
          <ac:chgData name="Stewart Gale" userId="3647ddd2-6040-41ae-a96d-232c23482af8" providerId="ADAL" clId="{A69898DC-CC43-4A2A-A2F7-F3D042B59F1F}" dt="2023-08-16T15:19:26.045" v="444" actId="478"/>
          <ac:cxnSpMkLst>
            <pc:docMk/>
            <pc:sldMk cId="368342278" sldId="510"/>
            <ac:cxnSpMk id="28" creationId="{00000000-0000-0000-0000-000000000000}"/>
          </ac:cxnSpMkLst>
        </pc:cxnChg>
        <pc:cxnChg chg="del mod topLvl">
          <ac:chgData name="Stewart Gale" userId="3647ddd2-6040-41ae-a96d-232c23482af8" providerId="ADAL" clId="{A69898DC-CC43-4A2A-A2F7-F3D042B59F1F}" dt="2023-08-16T15:19:19.538" v="440" actId="478"/>
          <ac:cxnSpMkLst>
            <pc:docMk/>
            <pc:sldMk cId="368342278" sldId="510"/>
            <ac:cxnSpMk id="3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8-16T15:22:08.689" v="500"/>
        <pc:sldMkLst>
          <pc:docMk/>
          <pc:sldMk cId="2826021692" sldId="511"/>
        </pc:sldMkLst>
        <pc:spChg chg="del mod topLvl">
          <ac:chgData name="Stewart Gale" userId="3647ddd2-6040-41ae-a96d-232c23482af8" providerId="ADAL" clId="{A69898DC-CC43-4A2A-A2F7-F3D042B59F1F}" dt="2023-08-16T15:20:17.977" v="455" actId="478"/>
          <ac:spMkLst>
            <pc:docMk/>
            <pc:sldMk cId="2826021692" sldId="511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0:40.263" v="468" actId="1076"/>
          <ac:spMkLst>
            <pc:docMk/>
            <pc:sldMk cId="2826021692" sldId="511"/>
            <ac:spMk id="5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0:24.336" v="458" actId="478"/>
          <ac:spMkLst>
            <pc:docMk/>
            <pc:sldMk cId="2826021692" sldId="511"/>
            <ac:spMk id="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18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0:44.688" v="469" actId="478"/>
          <ac:spMkLst>
            <pc:docMk/>
            <pc:sldMk cId="2826021692" sldId="511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21:42.657" v="495" actId="165"/>
          <ac:spMkLst>
            <pc:docMk/>
            <pc:sldMk cId="2826021692" sldId="511"/>
            <ac:spMk id="2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2:07.107" v="499" actId="1076"/>
          <ac:spMkLst>
            <pc:docMk/>
            <pc:sldMk cId="2826021692" sldId="511"/>
            <ac:spMk id="26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0:22.007" v="457" actId="478"/>
          <ac:spMkLst>
            <pc:docMk/>
            <pc:sldMk cId="2826021692" sldId="511"/>
            <ac:spMk id="27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0:47.278" v="470" actId="478"/>
          <ac:spMkLst>
            <pc:docMk/>
            <pc:sldMk cId="2826021692" sldId="511"/>
            <ac:spMk id="31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6T15:20:17.977" v="455" actId="478"/>
          <ac:grpSpMkLst>
            <pc:docMk/>
            <pc:sldMk cId="2826021692" sldId="511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69898DC-CC43-4A2A-A2F7-F3D042B59F1F}" dt="2023-08-16T15:21:42.657" v="495" actId="165"/>
          <ac:grpSpMkLst>
            <pc:docMk/>
            <pc:sldMk cId="2826021692" sldId="511"/>
            <ac:grpSpMk id="6" creationId="{FCB70A31-9A22-1A79-D390-9C64F5AA1026}"/>
          </ac:grpSpMkLst>
        </pc:grpChg>
        <pc:grpChg chg="mod topLvl">
          <ac:chgData name="Stewart Gale" userId="3647ddd2-6040-41ae-a96d-232c23482af8" providerId="ADAL" clId="{A69898DC-CC43-4A2A-A2F7-F3D042B59F1F}" dt="2023-08-16T15:21:42.657" v="495" actId="165"/>
          <ac:grpSpMkLst>
            <pc:docMk/>
            <pc:sldMk cId="2826021692" sldId="511"/>
            <ac:grpSpMk id="11" creationId="{00000000-0000-0000-0000-000000000000}"/>
          </ac:grpSpMkLst>
        </pc:grpChg>
        <pc:cxnChg chg="del mod topLvl">
          <ac:chgData name="Stewart Gale" userId="3647ddd2-6040-41ae-a96d-232c23482af8" providerId="ADAL" clId="{A69898DC-CC43-4A2A-A2F7-F3D042B59F1F}" dt="2023-08-16T15:20:19.977" v="456" actId="478"/>
          <ac:cxnSpMkLst>
            <pc:docMk/>
            <pc:sldMk cId="2826021692" sldId="51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1:42.657" v="495" actId="165"/>
          <ac:cxnSpMkLst>
            <pc:docMk/>
            <pc:sldMk cId="2826021692" sldId="511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1:42.657" v="495" actId="165"/>
          <ac:cxnSpMkLst>
            <pc:docMk/>
            <pc:sldMk cId="2826021692" sldId="511"/>
            <ac:cxnSpMk id="13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10-03T04:38:05.390" v="1457" actId="14100"/>
        <pc:sldMkLst>
          <pc:docMk/>
          <pc:sldMk cId="2933996669" sldId="512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3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3:13.737" v="514" actId="478"/>
          <ac:spMkLst>
            <pc:docMk/>
            <pc:sldMk cId="2933996669" sldId="512"/>
            <ac:spMk id="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9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0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1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3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3:36.008" v="528" actId="478"/>
          <ac:spMkLst>
            <pc:docMk/>
            <pc:sldMk cId="2933996669" sldId="512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24:35.182" v="547" actId="165"/>
          <ac:spMkLst>
            <pc:docMk/>
            <pc:sldMk cId="2933996669" sldId="512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10-03T04:38:05.390" v="1457" actId="14100"/>
          <ac:spMkLst>
            <pc:docMk/>
            <pc:sldMk cId="2933996669" sldId="512"/>
            <ac:spMk id="17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2:44.262" v="503" actId="478"/>
          <ac:spMkLst>
            <pc:docMk/>
            <pc:sldMk cId="2933996669" sldId="512"/>
            <ac:spMk id="18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933996669" sldId="512"/>
            <ac:spMk id="27" creationId="{00000000-0000-0000-0000-000000000000}"/>
          </ac:spMkLst>
        </pc:spChg>
        <pc:spChg chg="add mod">
          <ac:chgData name="Stewart Gale" userId="3647ddd2-6040-41ae-a96d-232c23482af8" providerId="ADAL" clId="{A69898DC-CC43-4A2A-A2F7-F3D042B59F1F}" dt="2023-09-07T06:33:34.039" v="1360" actId="113"/>
          <ac:spMkLst>
            <pc:docMk/>
            <pc:sldMk cId="2933996669" sldId="512"/>
            <ac:spMk id="28" creationId="{50D7BA3E-DEFE-E3A7-7FB0-8BD185F8B9C5}"/>
          </ac:spMkLst>
        </pc:spChg>
        <pc:spChg chg="del mod">
          <ac:chgData name="Stewart Gale" userId="3647ddd2-6040-41ae-a96d-232c23482af8" providerId="ADAL" clId="{A69898DC-CC43-4A2A-A2F7-F3D042B59F1F}" dt="2023-08-16T15:22:44.262" v="503" actId="478"/>
          <ac:spMkLst>
            <pc:docMk/>
            <pc:sldMk cId="2933996669" sldId="512"/>
            <ac:spMk id="2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2:44.262" v="503" actId="478"/>
          <ac:spMkLst>
            <pc:docMk/>
            <pc:sldMk cId="2933996669" sldId="512"/>
            <ac:spMk id="30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2:44.262" v="503" actId="478"/>
          <ac:spMkLst>
            <pc:docMk/>
            <pc:sldMk cId="2933996669" sldId="512"/>
            <ac:spMk id="36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6T15:22:34.247" v="501" actId="478"/>
          <ac:grpSpMkLst>
            <pc:docMk/>
            <pc:sldMk cId="2933996669" sldId="512"/>
            <ac:grpSpMk id="2" creationId="{00000000-0000-0000-0000-000000000000}"/>
          </ac:grpSpMkLst>
        </pc:grpChg>
        <pc:grpChg chg="mod topLvl">
          <ac:chgData name="Stewart Gale" userId="3647ddd2-6040-41ae-a96d-232c23482af8" providerId="ADAL" clId="{A69898DC-CC43-4A2A-A2F7-F3D042B59F1F}" dt="2023-08-16T15:24:35.182" v="547" actId="165"/>
          <ac:grpSpMkLst>
            <pc:docMk/>
            <pc:sldMk cId="2933996669" sldId="512"/>
            <ac:grpSpMk id="6" creationId="{00000000-0000-0000-0000-000000000000}"/>
          </ac:grpSpMkLst>
        </pc:grpChg>
        <pc:grpChg chg="del mod">
          <ac:chgData name="Stewart Gale" userId="3647ddd2-6040-41ae-a96d-232c23482af8" providerId="ADAL" clId="{A69898DC-CC43-4A2A-A2F7-F3D042B59F1F}" dt="2023-08-16T15:22:44.262" v="503" actId="478"/>
          <ac:grpSpMkLst>
            <pc:docMk/>
            <pc:sldMk cId="2933996669" sldId="512"/>
            <ac:grpSpMk id="19" creationId="{00000000-0000-0000-0000-000000000000}"/>
          </ac:grpSpMkLst>
        </pc:grpChg>
        <pc:grpChg chg="add del mod">
          <ac:chgData name="Stewart Gale" userId="3647ddd2-6040-41ae-a96d-232c23482af8" providerId="ADAL" clId="{A69898DC-CC43-4A2A-A2F7-F3D042B59F1F}" dt="2023-08-16T15:24:35.182" v="547" actId="165"/>
          <ac:grpSpMkLst>
            <pc:docMk/>
            <pc:sldMk cId="2933996669" sldId="512"/>
            <ac:grpSpMk id="31" creationId="{BDFA9B00-98D1-9765-C34A-4ACA88D1F30F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933996669" sldId="51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4:35.182" v="547" actId="165"/>
          <ac:cxnSpMkLst>
            <pc:docMk/>
            <pc:sldMk cId="2933996669" sldId="51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4:35.182" v="547" actId="165"/>
          <ac:cxnSpMkLst>
            <pc:docMk/>
            <pc:sldMk cId="2933996669" sldId="51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933996669" sldId="512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933996669" sldId="512"/>
            <ac:cxnSpMk id="21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22:45.588" v="504" actId="478"/>
          <ac:cxnSpMkLst>
            <pc:docMk/>
            <pc:sldMk cId="2933996669" sldId="512"/>
            <ac:cxnSpMk id="38" creationId="{00000000-0000-0000-0000-000000000000}"/>
          </ac:cxnSpMkLst>
        </pc:cxnChg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3513376586" sldId="513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1336317576" sldId="514"/>
        </pc:sldMkLst>
      </pc:sldChg>
      <pc:sldChg chg="addSp delSp modSp mod delAnim modAnim">
        <pc:chgData name="Stewart Gale" userId="3647ddd2-6040-41ae-a96d-232c23482af8" providerId="ADAL" clId="{A69898DC-CC43-4A2A-A2F7-F3D042B59F1F}" dt="2023-08-16T16:02:31.425" v="1350" actId="122"/>
        <pc:sldMkLst>
          <pc:docMk/>
          <pc:sldMk cId="993033024" sldId="515"/>
        </pc:sldMkLst>
        <pc:spChg chg="mod topLvl">
          <ac:chgData name="Stewart Gale" userId="3647ddd2-6040-41ae-a96d-232c23482af8" providerId="ADAL" clId="{A69898DC-CC43-4A2A-A2F7-F3D042B59F1F}" dt="2023-08-16T16:02:31.425" v="1350" actId="122"/>
          <ac:spMkLst>
            <pc:docMk/>
            <pc:sldMk cId="993033024" sldId="515"/>
            <ac:spMk id="3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37.468" v="840" actId="478"/>
          <ac:spMkLst>
            <pc:docMk/>
            <pc:sldMk cId="993033024" sldId="515"/>
            <ac:spMk id="6" creationId="{00000000-0000-0000-0000-000000000000}"/>
          </ac:spMkLst>
        </pc:spChg>
        <pc:spChg chg="add mod">
          <ac:chgData name="Stewart Gale" userId="3647ddd2-6040-41ae-a96d-232c23482af8" providerId="ADAL" clId="{A69898DC-CC43-4A2A-A2F7-F3D042B59F1F}" dt="2023-08-16T15:55:14.074" v="1227" actId="1076"/>
          <ac:spMkLst>
            <pc:docMk/>
            <pc:sldMk cId="993033024" sldId="515"/>
            <ac:spMk id="8" creationId="{7F5F2EFB-C98C-F3B6-DFA4-042EF5751F00}"/>
          </ac:spMkLst>
        </pc:spChg>
        <pc:spChg chg="add del mod">
          <ac:chgData name="Stewart Gale" userId="3647ddd2-6040-41ae-a96d-232c23482af8" providerId="ADAL" clId="{A69898DC-CC43-4A2A-A2F7-F3D042B59F1F}" dt="2023-08-16T15:55:14.074" v="1227" actId="1076"/>
          <ac:spMkLst>
            <pc:docMk/>
            <pc:sldMk cId="993033024" sldId="515"/>
            <ac:spMk id="9" creationId="{6FA3F32A-D9C8-C75F-2F4B-550824FCC3AF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18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1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20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993033024" sldId="515"/>
            <ac:spMk id="26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3:05.577" v="847" actId="478"/>
          <ac:spMkLst>
            <pc:docMk/>
            <pc:sldMk cId="993033024" sldId="515"/>
            <ac:spMk id="32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33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34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4.398" v="842" actId="478"/>
          <ac:spMkLst>
            <pc:docMk/>
            <pc:sldMk cId="993033024" sldId="515"/>
            <ac:spMk id="35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2:40.534" v="841" actId="478"/>
          <ac:spMkLst>
            <pc:docMk/>
            <pc:sldMk cId="993033024" sldId="515"/>
            <ac:spMk id="38" creationId="{00000000-0000-0000-0000-000000000000}"/>
          </ac:spMkLst>
        </pc:spChg>
        <pc:spChg chg="add mod">
          <ac:chgData name="Stewart Gale" userId="3647ddd2-6040-41ae-a96d-232c23482af8" providerId="ADAL" clId="{A69898DC-CC43-4A2A-A2F7-F3D042B59F1F}" dt="2023-08-16T15:55:14.074" v="1227" actId="1076"/>
          <ac:spMkLst>
            <pc:docMk/>
            <pc:sldMk cId="993033024" sldId="515"/>
            <ac:spMk id="39" creationId="{5867B0D1-EADF-D29E-E593-5BAFDFE6F63A}"/>
          </ac:spMkLst>
        </pc:spChg>
        <pc:spChg chg="add mod">
          <ac:chgData name="Stewart Gale" userId="3647ddd2-6040-41ae-a96d-232c23482af8" providerId="ADAL" clId="{A69898DC-CC43-4A2A-A2F7-F3D042B59F1F}" dt="2023-08-16T15:55:14.074" v="1227" actId="1076"/>
          <ac:spMkLst>
            <pc:docMk/>
            <pc:sldMk cId="993033024" sldId="515"/>
            <ac:spMk id="40" creationId="{CE722107-72BB-7E22-78D6-8982D279BF1D}"/>
          </ac:spMkLst>
        </pc:spChg>
        <pc:grpChg chg="del mod">
          <ac:chgData name="Stewart Gale" userId="3647ddd2-6040-41ae-a96d-232c23482af8" providerId="ADAL" clId="{A69898DC-CC43-4A2A-A2F7-F3D042B59F1F}" dt="2023-08-16T15:42:18.798" v="838" actId="478"/>
          <ac:grpSpMkLst>
            <pc:docMk/>
            <pc:sldMk cId="993033024" sldId="515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A69898DC-CC43-4A2A-A2F7-F3D042B59F1F}" dt="2023-08-16T15:42:58.077" v="845" actId="478"/>
          <ac:grpSpMkLst>
            <pc:docMk/>
            <pc:sldMk cId="993033024" sldId="515"/>
            <ac:grpSpMk id="10" creationId="{00000000-0000-0000-0000-000000000000}"/>
          </ac:grpSpMkLst>
        </pc:grpChg>
        <pc:cxnChg chg="del mod topLvl">
          <ac:chgData name="Stewart Gale" userId="3647ddd2-6040-41ae-a96d-232c23482af8" providerId="ADAL" clId="{A69898DC-CC43-4A2A-A2F7-F3D042B59F1F}" dt="2023-08-16T15:42:18.798" v="838" actId="478"/>
          <ac:cxnSpMkLst>
            <pc:docMk/>
            <pc:sldMk cId="993033024" sldId="515"/>
            <ac:cxnSpMk id="4" creationId="{00000000-0000-0000-0000-000000000000}"/>
          </ac:cxnSpMkLst>
        </pc:cxnChg>
        <pc:cxnChg chg="add del mod">
          <ac:chgData name="Stewart Gale" userId="3647ddd2-6040-41ae-a96d-232c23482af8" providerId="ADAL" clId="{A69898DC-CC43-4A2A-A2F7-F3D042B59F1F}" dt="2023-08-16T15:46:18.696" v="1113" actId="478"/>
          <ac:cxnSpMkLst>
            <pc:docMk/>
            <pc:sldMk cId="993033024" sldId="515"/>
            <ac:cxnSpMk id="7" creationId="{149425EF-89E2-C4DE-DC42-6F952A5E37B4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993033024" sldId="515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993033024" sldId="515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55:14.074" v="1227" actId="1076"/>
          <ac:cxnSpMkLst>
            <pc:docMk/>
            <pc:sldMk cId="993033024" sldId="515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42:40.534" v="841" actId="478"/>
          <ac:cxnSpMkLst>
            <pc:docMk/>
            <pc:sldMk cId="993033024" sldId="515"/>
            <ac:cxnSpMk id="23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42:40.534" v="841" actId="478"/>
          <ac:cxnSpMkLst>
            <pc:docMk/>
            <pc:sldMk cId="993033024" sldId="515"/>
            <ac:cxnSpMk id="36" creationId="{00000000-0000-0000-0000-000000000000}"/>
          </ac:cxnSpMkLst>
        </pc:cxnChg>
        <pc:cxnChg chg="add mod">
          <ac:chgData name="Stewart Gale" userId="3647ddd2-6040-41ae-a96d-232c23482af8" providerId="ADAL" clId="{A69898DC-CC43-4A2A-A2F7-F3D042B59F1F}" dt="2023-08-16T15:55:14.074" v="1227" actId="1076"/>
          <ac:cxnSpMkLst>
            <pc:docMk/>
            <pc:sldMk cId="993033024" sldId="515"/>
            <ac:cxnSpMk id="37" creationId="{0A09D8FB-1BD2-3575-D7BE-E8310514A2F8}"/>
          </ac:cxnSpMkLst>
        </pc:cxnChg>
      </pc:sldChg>
      <pc:sldChg chg="delSp modSp mod">
        <pc:chgData name="Stewart Gale" userId="3647ddd2-6040-41ae-a96d-232c23482af8" providerId="ADAL" clId="{A69898DC-CC43-4A2A-A2F7-F3D042B59F1F}" dt="2023-09-07T06:32:53.159" v="1357" actId="1076"/>
        <pc:sldMkLst>
          <pc:docMk/>
          <pc:sldMk cId="2400642040" sldId="518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400642040" sldId="518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32:38.205" v="1354" actId="1076"/>
          <ac:spMkLst>
            <pc:docMk/>
            <pc:sldMk cId="2400642040" sldId="518"/>
            <ac:spMk id="3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6:17.862" v="383" actId="1076"/>
          <ac:spMkLst>
            <pc:docMk/>
            <pc:sldMk cId="2400642040" sldId="518"/>
            <ac:spMk id="3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6:43.344" v="386" actId="1076"/>
          <ac:spMkLst>
            <pc:docMk/>
            <pc:sldMk cId="2400642040" sldId="518"/>
            <ac:spMk id="36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5:57.547" v="374" actId="403"/>
          <ac:spMkLst>
            <pc:docMk/>
            <pc:sldMk cId="2400642040" sldId="518"/>
            <ac:spMk id="3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5:57.547" v="374" actId="403"/>
          <ac:spMkLst>
            <pc:docMk/>
            <pc:sldMk cId="2400642040" sldId="518"/>
            <ac:spMk id="38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15:57.547" v="374" actId="403"/>
          <ac:spMkLst>
            <pc:docMk/>
            <pc:sldMk cId="2400642040" sldId="518"/>
            <ac:spMk id="39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32:44.201" v="1355" actId="1076"/>
          <ac:spMkLst>
            <pc:docMk/>
            <pc:sldMk cId="2400642040" sldId="518"/>
            <ac:spMk id="40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32:53.159" v="1357" actId="1076"/>
          <ac:spMkLst>
            <pc:docMk/>
            <pc:sldMk cId="2400642040" sldId="518"/>
            <ac:spMk id="4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32:47.966" v="1356" actId="1076"/>
          <ac:spMkLst>
            <pc:docMk/>
            <pc:sldMk cId="2400642040" sldId="518"/>
            <ac:spMk id="44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6T15:15:11.394" v="354" actId="478"/>
          <ac:grpSpMkLst>
            <pc:docMk/>
            <pc:sldMk cId="2400642040" sldId="51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A69898DC-CC43-4A2A-A2F7-F3D042B59F1F}" dt="2023-08-16T15:16:19.611" v="384" actId="1076"/>
          <ac:grpSpMkLst>
            <pc:docMk/>
            <pc:sldMk cId="2400642040" sldId="518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41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9-07T06:32:44.201" v="1355" actId="1076"/>
          <ac:cxnSpMkLst>
            <pc:docMk/>
            <pc:sldMk cId="2400642040" sldId="518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9-07T06:32:53.159" v="1357" actId="1076"/>
          <ac:cxnSpMkLst>
            <pc:docMk/>
            <pc:sldMk cId="2400642040" sldId="518"/>
            <ac:cxnSpMk id="45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400642040" sldId="518"/>
            <ac:cxnSpMk id="46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69898DC-CC43-4A2A-A2F7-F3D042B59F1F}" dt="2023-08-16T15:39:48.933" v="789" actId="478"/>
        <pc:sldMkLst>
          <pc:docMk/>
          <pc:sldMk cId="2092899935" sldId="519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2092899935" sldId="519"/>
            <ac:spMk id="3" creationId="{00000000-0000-0000-0000-000000000000}"/>
          </ac:spMkLst>
        </pc:spChg>
        <pc:spChg chg="add mod">
          <ac:chgData name="Stewart Gale" userId="3647ddd2-6040-41ae-a96d-232c23482af8" providerId="ADAL" clId="{A69898DC-CC43-4A2A-A2F7-F3D042B59F1F}" dt="2023-08-16T15:39:28.226" v="784" actId="1076"/>
          <ac:spMkLst>
            <pc:docMk/>
            <pc:sldMk cId="2092899935" sldId="519"/>
            <ac:spMk id="5" creationId="{FD460899-96AF-EA3D-8CD4-33A85976D0B7}"/>
          </ac:spMkLst>
        </pc:spChg>
        <pc:spChg chg="add mod">
          <ac:chgData name="Stewart Gale" userId="3647ddd2-6040-41ae-a96d-232c23482af8" providerId="ADAL" clId="{A69898DC-CC43-4A2A-A2F7-F3D042B59F1F}" dt="2023-08-16T15:39:28.226" v="784" actId="1076"/>
          <ac:spMkLst>
            <pc:docMk/>
            <pc:sldMk cId="2092899935" sldId="519"/>
            <ac:spMk id="6" creationId="{0E1741AD-CBAA-4867-1E0F-0667718E21F8}"/>
          </ac:spMkLst>
        </pc:spChg>
        <pc:spChg chg="add mod">
          <ac:chgData name="Stewart Gale" userId="3647ddd2-6040-41ae-a96d-232c23482af8" providerId="ADAL" clId="{A69898DC-CC43-4A2A-A2F7-F3D042B59F1F}" dt="2023-08-16T15:39:28.226" v="784" actId="1076"/>
          <ac:spMkLst>
            <pc:docMk/>
            <pc:sldMk cId="2092899935" sldId="519"/>
            <ac:spMk id="7" creationId="{1D97E49A-F839-A6A7-774F-3CCDB67BD591}"/>
          </ac:spMkLst>
        </pc:spChg>
        <pc:spChg chg="add mod">
          <ac:chgData name="Stewart Gale" userId="3647ddd2-6040-41ae-a96d-232c23482af8" providerId="ADAL" clId="{A69898DC-CC43-4A2A-A2F7-F3D042B59F1F}" dt="2023-08-16T15:39:28.226" v="784" actId="1076"/>
          <ac:spMkLst>
            <pc:docMk/>
            <pc:sldMk cId="2092899935" sldId="519"/>
            <ac:spMk id="8" creationId="{77B1551A-E70A-0B45-6F52-1F9449BAC82B}"/>
          </ac:spMkLst>
        </pc:spChg>
        <pc:spChg chg="add mod">
          <ac:chgData name="Stewart Gale" userId="3647ddd2-6040-41ae-a96d-232c23482af8" providerId="ADAL" clId="{A69898DC-CC43-4A2A-A2F7-F3D042B59F1F}" dt="2023-08-16T15:39:40.381" v="786" actId="1076"/>
          <ac:spMkLst>
            <pc:docMk/>
            <pc:sldMk cId="2092899935" sldId="519"/>
            <ac:spMk id="9" creationId="{3A66B49E-A57D-A53E-A8B7-8680CFE68CBF}"/>
          </ac:spMkLst>
        </pc:spChg>
        <pc:grpChg chg="del mod">
          <ac:chgData name="Stewart Gale" userId="3647ddd2-6040-41ae-a96d-232c23482af8" providerId="ADAL" clId="{A69898DC-CC43-4A2A-A2F7-F3D042B59F1F}" dt="2023-08-16T15:31:59.592" v="684" actId="478"/>
          <ac:grpSpMkLst>
            <pc:docMk/>
            <pc:sldMk cId="2092899935" sldId="51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A69898DC-CC43-4A2A-A2F7-F3D042B59F1F}" dt="2023-08-16T15:32:07.681" v="687" actId="1076"/>
          <ac:picMkLst>
            <pc:docMk/>
            <pc:sldMk cId="2092899935" sldId="519"/>
            <ac:picMk id="11" creationId="{00000000-0000-0000-0000-000000000000}"/>
          </ac:picMkLst>
        </pc:picChg>
        <pc:picChg chg="del mod">
          <ac:chgData name="Stewart Gale" userId="3647ddd2-6040-41ae-a96d-232c23482af8" providerId="ADAL" clId="{A69898DC-CC43-4A2A-A2F7-F3D042B59F1F}" dt="2023-08-16T15:39:48.933" v="789" actId="478"/>
          <ac:picMkLst>
            <pc:docMk/>
            <pc:sldMk cId="2092899935" sldId="519"/>
            <ac:picMk id="14" creationId="{00000000-0000-0000-0000-000000000000}"/>
          </ac:picMkLst>
        </pc:pic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2092899935" sldId="51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A69898DC-CC43-4A2A-A2F7-F3D042B59F1F}" dt="2023-08-15T20:22:48.736" v="12" actId="1076"/>
        <pc:sldMkLst>
          <pc:docMk/>
          <pc:sldMk cId="4222416850" sldId="520"/>
        </pc:sld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k cId="4222416850" sldId="520"/>
            <ac:spMk id="3" creationId="{1DCD659B-9B0F-4736-B272-47379BEFFD3A}"/>
          </ac:spMkLst>
        </pc:spChg>
        <pc:spChg chg="mod">
          <ac:chgData name="Stewart Gale" userId="3647ddd2-6040-41ae-a96d-232c23482af8" providerId="ADAL" clId="{A69898DC-CC43-4A2A-A2F7-F3D042B59F1F}" dt="2023-08-15T20:22:48.736" v="12" actId="1076"/>
          <ac:spMkLst>
            <pc:docMk/>
            <pc:sldMk cId="4222416850" sldId="520"/>
            <ac:spMk id="5" creationId="{00000000-0000-0000-0000-000000000000}"/>
          </ac:spMkLst>
        </pc:spChg>
        <pc:grpChg chg="del mod">
          <ac:chgData name="Stewart Gale" userId="3647ddd2-6040-41ae-a96d-232c23482af8" providerId="ADAL" clId="{A69898DC-CC43-4A2A-A2F7-F3D042B59F1F}" dt="2023-08-15T20:22:16.105" v="4" actId="478"/>
          <ac:grpSpMkLst>
            <pc:docMk/>
            <pc:sldMk cId="4222416850" sldId="52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A69898DC-CC43-4A2A-A2F7-F3D042B59F1F}" dt="2023-08-15T20:21:36.621" v="2"/>
          <ac:cxnSpMkLst>
            <pc:docMk/>
            <pc:sldMk cId="4222416850" sldId="520"/>
            <ac:cxnSpMk id="4" creationId="{694170A7-F542-433D-AE47-C7A950C348C9}"/>
          </ac:cxnSpMkLst>
        </pc:cxnChg>
      </pc:sldChg>
      <pc:sldChg chg="new del">
        <pc:chgData name="Stewart Gale" userId="3647ddd2-6040-41ae-a96d-232c23482af8" providerId="ADAL" clId="{A69898DC-CC43-4A2A-A2F7-F3D042B59F1F}" dt="2023-08-15T20:21:32.371" v="1" actId="47"/>
        <pc:sldMkLst>
          <pc:docMk/>
          <pc:sldMk cId="1789561921" sldId="521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2231279478" sldId="521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1407209914" sldId="522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2945915791" sldId="523"/>
        </pc:sldMkLst>
      </pc:sldChg>
      <pc:sldChg chg="add del">
        <pc:chgData name="Stewart Gale" userId="3647ddd2-6040-41ae-a96d-232c23482af8" providerId="ADAL" clId="{A69898DC-CC43-4A2A-A2F7-F3D042B59F1F}" dt="2023-08-16T15:51:46.602" v="1193" actId="2696"/>
        <pc:sldMkLst>
          <pc:docMk/>
          <pc:sldMk cId="3177652305" sldId="524"/>
        </pc:sldMkLst>
      </pc:sldChg>
      <pc:sldChg chg="addSp delSp modSp new mod">
        <pc:chgData name="Stewart Gale" userId="3647ddd2-6040-41ae-a96d-232c23482af8" providerId="ADAL" clId="{A69898DC-CC43-4A2A-A2F7-F3D042B59F1F}" dt="2023-08-15T20:27:15.513" v="231" actId="1076"/>
        <pc:sldMkLst>
          <pc:docMk/>
          <pc:sldMk cId="1058580409" sldId="525"/>
        </pc:sldMkLst>
        <pc:spChg chg="add mod">
          <ac:chgData name="Stewart Gale" userId="3647ddd2-6040-41ae-a96d-232c23482af8" providerId="ADAL" clId="{A69898DC-CC43-4A2A-A2F7-F3D042B59F1F}" dt="2023-08-15T20:27:12.500" v="230" actId="1076"/>
          <ac:spMkLst>
            <pc:docMk/>
            <pc:sldMk cId="1058580409" sldId="525"/>
            <ac:spMk id="3" creationId="{050B4D7C-2BF8-A6E8-DFE1-05BF1669A738}"/>
          </ac:spMkLst>
        </pc:spChg>
        <pc:spChg chg="add del mod">
          <ac:chgData name="Stewart Gale" userId="3647ddd2-6040-41ae-a96d-232c23482af8" providerId="ADAL" clId="{A69898DC-CC43-4A2A-A2F7-F3D042B59F1F}" dt="2023-08-15T20:23:58.242" v="40" actId="478"/>
          <ac:spMkLst>
            <pc:docMk/>
            <pc:sldMk cId="1058580409" sldId="525"/>
            <ac:spMk id="4" creationId="{DC974FF1-FEEC-24CA-C889-A8980926B09F}"/>
          </ac:spMkLst>
        </pc:spChg>
        <pc:spChg chg="add del mod">
          <ac:chgData name="Stewart Gale" userId="3647ddd2-6040-41ae-a96d-232c23482af8" providerId="ADAL" clId="{A69898DC-CC43-4A2A-A2F7-F3D042B59F1F}" dt="2023-08-15T20:24:48.680" v="59" actId="478"/>
          <ac:spMkLst>
            <pc:docMk/>
            <pc:sldMk cId="1058580409" sldId="525"/>
            <ac:spMk id="5" creationId="{3512DBB3-21C2-DBB9-BA61-42964469E5DA}"/>
          </ac:spMkLst>
        </pc:spChg>
        <pc:spChg chg="add mod">
          <ac:chgData name="Stewart Gale" userId="3647ddd2-6040-41ae-a96d-232c23482af8" providerId="ADAL" clId="{A69898DC-CC43-4A2A-A2F7-F3D042B59F1F}" dt="2023-08-15T20:27:15.513" v="231" actId="1076"/>
          <ac:spMkLst>
            <pc:docMk/>
            <pc:sldMk cId="1058580409" sldId="525"/>
            <ac:spMk id="6" creationId="{B5B9DF11-1793-3D2B-8F7A-29E975CE9785}"/>
          </ac:spMkLst>
        </pc:spChg>
      </pc:sldChg>
      <pc:sldChg chg="addSp delSp modSp new mod delAnim modAnim">
        <pc:chgData name="Stewart Gale" userId="3647ddd2-6040-41ae-a96d-232c23482af8" providerId="ADAL" clId="{A69898DC-CC43-4A2A-A2F7-F3D042B59F1F}" dt="2023-08-15T20:29:56.345" v="277"/>
        <pc:sldMkLst>
          <pc:docMk/>
          <pc:sldMk cId="3576024204" sldId="526"/>
        </pc:sldMkLst>
        <pc:spChg chg="add mod">
          <ac:chgData name="Stewart Gale" userId="3647ddd2-6040-41ae-a96d-232c23482af8" providerId="ADAL" clId="{A69898DC-CC43-4A2A-A2F7-F3D042B59F1F}" dt="2023-08-15T20:28:01.988" v="238" actId="1076"/>
          <ac:spMkLst>
            <pc:docMk/>
            <pc:sldMk cId="3576024204" sldId="526"/>
            <ac:spMk id="2" creationId="{454B51B3-4C30-2B6B-ADC1-0A87CF58FA83}"/>
          </ac:spMkLst>
        </pc:spChg>
        <pc:spChg chg="add mod">
          <ac:chgData name="Stewart Gale" userId="3647ddd2-6040-41ae-a96d-232c23482af8" providerId="ADAL" clId="{A69898DC-CC43-4A2A-A2F7-F3D042B59F1F}" dt="2023-08-15T20:28:20.264" v="244" actId="1076"/>
          <ac:spMkLst>
            <pc:docMk/>
            <pc:sldMk cId="3576024204" sldId="526"/>
            <ac:spMk id="4" creationId="{9D7BFAA7-504B-7B82-ADCE-B197464B4D73}"/>
          </ac:spMkLst>
        </pc:spChg>
        <pc:spChg chg="add del mod">
          <ac:chgData name="Stewart Gale" userId="3647ddd2-6040-41ae-a96d-232c23482af8" providerId="ADAL" clId="{A69898DC-CC43-4A2A-A2F7-F3D042B59F1F}" dt="2023-08-15T20:28:31.490" v="247" actId="478"/>
          <ac:spMkLst>
            <pc:docMk/>
            <pc:sldMk cId="3576024204" sldId="526"/>
            <ac:spMk id="5" creationId="{494CF237-E7CC-C904-1BC0-658DA8BC0C6B}"/>
          </ac:spMkLst>
        </pc:spChg>
        <pc:spChg chg="add mod">
          <ac:chgData name="Stewart Gale" userId="3647ddd2-6040-41ae-a96d-232c23482af8" providerId="ADAL" clId="{A69898DC-CC43-4A2A-A2F7-F3D042B59F1F}" dt="2023-08-15T20:28:51.065" v="253" actId="113"/>
          <ac:spMkLst>
            <pc:docMk/>
            <pc:sldMk cId="3576024204" sldId="526"/>
            <ac:spMk id="6" creationId="{A6B3CF07-862B-D4F6-96ED-E2D90D2A0A1F}"/>
          </ac:spMkLst>
        </pc:spChg>
      </pc:sldChg>
      <pc:sldChg chg="addSp delSp modSp add mod modAnim">
        <pc:chgData name="Stewart Gale" userId="3647ddd2-6040-41ae-a96d-232c23482af8" providerId="ADAL" clId="{A69898DC-CC43-4A2A-A2F7-F3D042B59F1F}" dt="2024-09-09T11:19:42.103" v="1459" actId="207"/>
        <pc:sldMkLst>
          <pc:docMk/>
          <pc:sldMk cId="3745329607" sldId="527"/>
        </pc:sldMkLst>
        <pc:spChg chg="mod">
          <ac:chgData name="Stewart Gale" userId="3647ddd2-6040-41ae-a96d-232c23482af8" providerId="ADAL" clId="{A69898DC-CC43-4A2A-A2F7-F3D042B59F1F}" dt="2023-08-15T20:29:44.888" v="274" actId="1076"/>
          <ac:spMkLst>
            <pc:docMk/>
            <pc:sldMk cId="3745329607" sldId="527"/>
            <ac:spMk id="2" creationId="{454B51B3-4C30-2B6B-ADC1-0A87CF58FA83}"/>
          </ac:spMkLst>
        </pc:spChg>
        <pc:spChg chg="del">
          <ac:chgData name="Stewart Gale" userId="3647ddd2-6040-41ae-a96d-232c23482af8" providerId="ADAL" clId="{A69898DC-CC43-4A2A-A2F7-F3D042B59F1F}" dt="2023-08-15T20:29:49.446" v="275" actId="478"/>
          <ac:spMkLst>
            <pc:docMk/>
            <pc:sldMk cId="3745329607" sldId="527"/>
            <ac:spMk id="4" creationId="{9D7BFAA7-504B-7B82-ADCE-B197464B4D73}"/>
          </ac:spMkLst>
        </pc:spChg>
        <pc:spChg chg="add mod">
          <ac:chgData name="Stewart Gale" userId="3647ddd2-6040-41ae-a96d-232c23482af8" providerId="ADAL" clId="{A69898DC-CC43-4A2A-A2F7-F3D042B59F1F}" dt="2023-08-15T20:32:33.564" v="328" actId="1076"/>
          <ac:spMkLst>
            <pc:docMk/>
            <pc:sldMk cId="3745329607" sldId="527"/>
            <ac:spMk id="5" creationId="{677A3644-4E60-18B4-9F9A-917111D0CD6C}"/>
          </ac:spMkLst>
        </pc:spChg>
        <pc:spChg chg="del">
          <ac:chgData name="Stewart Gale" userId="3647ddd2-6040-41ae-a96d-232c23482af8" providerId="ADAL" clId="{A69898DC-CC43-4A2A-A2F7-F3D042B59F1F}" dt="2023-08-15T20:29:49.446" v="275" actId="478"/>
          <ac:spMkLst>
            <pc:docMk/>
            <pc:sldMk cId="3745329607" sldId="527"/>
            <ac:spMk id="6" creationId="{A6B3CF07-862B-D4F6-96ED-E2D90D2A0A1F}"/>
          </ac:spMkLst>
        </pc:spChg>
        <pc:spChg chg="add mod">
          <ac:chgData name="Stewart Gale" userId="3647ddd2-6040-41ae-a96d-232c23482af8" providerId="ADAL" clId="{A69898DC-CC43-4A2A-A2F7-F3D042B59F1F}" dt="2024-09-09T11:19:25.950" v="1458" actId="207"/>
          <ac:spMkLst>
            <pc:docMk/>
            <pc:sldMk cId="3745329607" sldId="527"/>
            <ac:spMk id="7" creationId="{7FABE1E3-18F1-8332-5FBF-BB8598781D4B}"/>
          </ac:spMkLst>
        </pc:spChg>
        <pc:spChg chg="add mod">
          <ac:chgData name="Stewart Gale" userId="3647ddd2-6040-41ae-a96d-232c23482af8" providerId="ADAL" clId="{A69898DC-CC43-4A2A-A2F7-F3D042B59F1F}" dt="2024-09-09T11:19:42.103" v="1459" actId="207"/>
          <ac:spMkLst>
            <pc:docMk/>
            <pc:sldMk cId="3745329607" sldId="527"/>
            <ac:spMk id="8" creationId="{F9512F20-F503-33D8-8740-029E381A7F87}"/>
          </ac:spMkLst>
        </pc:spChg>
        <pc:spChg chg="add mod">
          <ac:chgData name="Stewart Gale" userId="3647ddd2-6040-41ae-a96d-232c23482af8" providerId="ADAL" clId="{A69898DC-CC43-4A2A-A2F7-F3D042B59F1F}" dt="2023-08-15T20:32:35.677" v="329" actId="1076"/>
          <ac:spMkLst>
            <pc:docMk/>
            <pc:sldMk cId="3745329607" sldId="527"/>
            <ac:spMk id="9" creationId="{80A8AB53-005D-7BAF-8138-4CEA0F5FD0CA}"/>
          </ac:spMkLst>
        </pc:spChg>
      </pc:sldChg>
      <pc:sldChg chg="addSp delSp modSp add mod delAnim modAnim">
        <pc:chgData name="Stewart Gale" userId="3647ddd2-6040-41ae-a96d-232c23482af8" providerId="ADAL" clId="{A69898DC-CC43-4A2A-A2F7-F3D042B59F1F}" dt="2023-09-07T06:31:46.691" v="1351"/>
        <pc:sldMkLst>
          <pc:docMk/>
          <pc:sldMk cId="651308126" sldId="528"/>
        </pc:sldMkLst>
        <pc:spChg chg="mod">
          <ac:chgData name="Stewart Gale" userId="3647ddd2-6040-41ae-a96d-232c23482af8" providerId="ADAL" clId="{A69898DC-CC43-4A2A-A2F7-F3D042B59F1F}" dt="2023-08-16T15:13:27.401" v="338" actId="6549"/>
          <ac:spMkLst>
            <pc:docMk/>
            <pc:sldMk cId="651308126" sldId="528"/>
            <ac:spMk id="2" creationId="{454B51B3-4C30-2B6B-ADC1-0A87CF58FA83}"/>
          </ac:spMkLst>
        </pc:spChg>
        <pc:spChg chg="add mod">
          <ac:chgData name="Stewart Gale" userId="3647ddd2-6040-41ae-a96d-232c23482af8" providerId="ADAL" clId="{A69898DC-CC43-4A2A-A2F7-F3D042B59F1F}" dt="2023-08-16T15:15:04.040" v="352" actId="1076"/>
          <ac:spMkLst>
            <pc:docMk/>
            <pc:sldMk cId="651308126" sldId="528"/>
            <ac:spMk id="3" creationId="{644613FF-0740-A8ED-D08A-B0C65BDAD99F}"/>
          </ac:spMkLst>
        </pc:spChg>
        <pc:spChg chg="mod">
          <ac:chgData name="Stewart Gale" userId="3647ddd2-6040-41ae-a96d-232c23482af8" providerId="ADAL" clId="{A69898DC-CC43-4A2A-A2F7-F3D042B59F1F}" dt="2023-08-16T15:14:13.270" v="345" actId="113"/>
          <ac:spMkLst>
            <pc:docMk/>
            <pc:sldMk cId="651308126" sldId="528"/>
            <ac:spMk id="4" creationId="{9D7BFAA7-504B-7B82-ADCE-B197464B4D73}"/>
          </ac:spMkLst>
        </pc:spChg>
        <pc:spChg chg="del">
          <ac:chgData name="Stewart Gale" userId="3647ddd2-6040-41ae-a96d-232c23482af8" providerId="ADAL" clId="{A69898DC-CC43-4A2A-A2F7-F3D042B59F1F}" dt="2023-08-16T15:14:03.798" v="342" actId="478"/>
          <ac:spMkLst>
            <pc:docMk/>
            <pc:sldMk cId="651308126" sldId="528"/>
            <ac:spMk id="6" creationId="{A6B3CF07-862B-D4F6-96ED-E2D90D2A0A1F}"/>
          </ac:spMkLst>
        </pc:spChg>
      </pc:sldChg>
      <pc:sldChg chg="addSp delSp modSp add del mod delAnim modAnim">
        <pc:chgData name="Stewart Gale" userId="3647ddd2-6040-41ae-a96d-232c23482af8" providerId="ADAL" clId="{A69898DC-CC43-4A2A-A2F7-F3D042B59F1F}" dt="2023-09-07T06:33:23.325" v="1358" actId="47"/>
        <pc:sldMkLst>
          <pc:docMk/>
          <pc:sldMk cId="1215585656" sldId="529"/>
        </pc:sldMkLst>
        <pc:spChg chg="add mod">
          <ac:chgData name="Stewart Gale" userId="3647ddd2-6040-41ae-a96d-232c23482af8" providerId="ADAL" clId="{A69898DC-CC43-4A2A-A2F7-F3D042B59F1F}" dt="2023-08-16T15:25:06.912" v="552"/>
          <ac:spMkLst>
            <pc:docMk/>
            <pc:sldMk cId="1215585656" sldId="529"/>
            <ac:spMk id="2" creationId="{581B0DDF-393A-01E8-CB1D-B2E270DA1B9C}"/>
          </ac:spMkLst>
        </pc:spChg>
        <pc:spChg chg="del">
          <ac:chgData name="Stewart Gale" userId="3647ddd2-6040-41ae-a96d-232c23482af8" providerId="ADAL" clId="{A69898DC-CC43-4A2A-A2F7-F3D042B59F1F}" dt="2023-08-16T15:25:00.114" v="551" actId="478"/>
          <ac:spMkLst>
            <pc:docMk/>
            <pc:sldMk cId="1215585656" sldId="529"/>
            <ac:spMk id="5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25:00.114" v="551" actId="478"/>
          <ac:spMkLst>
            <pc:docMk/>
            <pc:sldMk cId="1215585656" sldId="529"/>
            <ac:spMk id="15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25:00.114" v="551" actId="478"/>
          <ac:spMkLst>
            <pc:docMk/>
            <pc:sldMk cId="1215585656" sldId="529"/>
            <ac:spMk id="16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25:00.114" v="551" actId="478"/>
          <ac:spMkLst>
            <pc:docMk/>
            <pc:sldMk cId="1215585656" sldId="529"/>
            <ac:spMk id="17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5:58.677" v="581" actId="165"/>
          <ac:spMkLst>
            <pc:docMk/>
            <pc:sldMk cId="1215585656" sldId="529"/>
            <ac:spMk id="26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25:13.528" v="555" actId="478"/>
          <ac:spMkLst>
            <pc:docMk/>
            <pc:sldMk cId="1215585656" sldId="529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26:34.469" v="586" actId="1076"/>
          <ac:spMkLst>
            <pc:docMk/>
            <pc:sldMk cId="1215585656" sldId="529"/>
            <ac:spMk id="29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26:34.469" v="586" actId="1076"/>
          <ac:spMkLst>
            <pc:docMk/>
            <pc:sldMk cId="1215585656" sldId="529"/>
            <ac:spMk id="30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25:09.958" v="553" actId="478"/>
          <ac:spMkLst>
            <pc:docMk/>
            <pc:sldMk cId="1215585656" sldId="529"/>
            <ac:spMk id="36" creationId="{00000000-0000-0000-0000-000000000000}"/>
          </ac:spMkLst>
        </pc:spChg>
        <pc:grpChg chg="add del mod">
          <ac:chgData name="Stewart Gale" userId="3647ddd2-6040-41ae-a96d-232c23482af8" providerId="ADAL" clId="{A69898DC-CC43-4A2A-A2F7-F3D042B59F1F}" dt="2023-08-16T15:25:58.677" v="581" actId="165"/>
          <ac:grpSpMkLst>
            <pc:docMk/>
            <pc:sldMk cId="1215585656" sldId="529"/>
            <ac:grpSpMk id="3" creationId="{60D0B46E-61B7-4DCF-6A14-AF42A117CEFE}"/>
          </ac:grpSpMkLst>
        </pc:grpChg>
        <pc:grpChg chg="del">
          <ac:chgData name="Stewart Gale" userId="3647ddd2-6040-41ae-a96d-232c23482af8" providerId="ADAL" clId="{A69898DC-CC43-4A2A-A2F7-F3D042B59F1F}" dt="2023-08-16T15:25:00.114" v="551" actId="478"/>
          <ac:grpSpMkLst>
            <pc:docMk/>
            <pc:sldMk cId="1215585656" sldId="529"/>
            <ac:grpSpMk id="6" creationId="{00000000-0000-0000-0000-000000000000}"/>
          </ac:grpSpMkLst>
        </pc:grpChg>
        <pc:grpChg chg="mod topLvl">
          <ac:chgData name="Stewart Gale" userId="3647ddd2-6040-41ae-a96d-232c23482af8" providerId="ADAL" clId="{A69898DC-CC43-4A2A-A2F7-F3D042B59F1F}" dt="2023-08-16T15:26:34.469" v="586" actId="1076"/>
          <ac:grpSpMkLst>
            <pc:docMk/>
            <pc:sldMk cId="1215585656" sldId="529"/>
            <ac:grpSpMk id="19" creationId="{00000000-0000-0000-0000-000000000000}"/>
          </ac:grpSpMkLst>
        </pc:grpChg>
        <pc:cxnChg chg="mod">
          <ac:chgData name="Stewart Gale" userId="3647ddd2-6040-41ae-a96d-232c23482af8" providerId="ADAL" clId="{A69898DC-CC43-4A2A-A2F7-F3D042B59F1F}" dt="2023-08-16T15:25:58.677" v="581" actId="165"/>
          <ac:cxnSpMkLst>
            <pc:docMk/>
            <pc:sldMk cId="1215585656" sldId="529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A69898DC-CC43-4A2A-A2F7-F3D042B59F1F}" dt="2023-08-16T15:25:58.677" v="581" actId="165"/>
          <ac:cxnSpMkLst>
            <pc:docMk/>
            <pc:sldMk cId="1215585656" sldId="529"/>
            <ac:cxnSpMk id="21" creationId="{00000000-0000-0000-0000-000000000000}"/>
          </ac:cxnSpMkLst>
        </pc:cxnChg>
        <pc:cxnChg chg="del">
          <ac:chgData name="Stewart Gale" userId="3647ddd2-6040-41ae-a96d-232c23482af8" providerId="ADAL" clId="{A69898DC-CC43-4A2A-A2F7-F3D042B59F1F}" dt="2023-08-16T15:25:00.114" v="551" actId="478"/>
          <ac:cxnSpMkLst>
            <pc:docMk/>
            <pc:sldMk cId="1215585656" sldId="529"/>
            <ac:cxnSpMk id="38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A69898DC-CC43-4A2A-A2F7-F3D042B59F1F}" dt="2023-08-16T15:35:07.573" v="703" actId="1076"/>
        <pc:sldMkLst>
          <pc:docMk/>
          <pc:sldMk cId="2963359161" sldId="530"/>
        </pc:sldMkLst>
        <pc:spChg chg="add mod">
          <ac:chgData name="Stewart Gale" userId="3647ddd2-6040-41ae-a96d-232c23482af8" providerId="ADAL" clId="{A69898DC-CC43-4A2A-A2F7-F3D042B59F1F}" dt="2023-08-16T15:35:03.953" v="702" actId="1076"/>
          <ac:spMkLst>
            <pc:docMk/>
            <pc:sldMk cId="2963359161" sldId="530"/>
            <ac:spMk id="2" creationId="{513382B3-96E6-0655-74C6-E5307EF8A7EE}"/>
          </ac:spMkLst>
        </pc:spChg>
        <pc:spChg chg="add mod">
          <ac:chgData name="Stewart Gale" userId="3647ddd2-6040-41ae-a96d-232c23482af8" providerId="ADAL" clId="{A69898DC-CC43-4A2A-A2F7-F3D042B59F1F}" dt="2023-08-16T15:35:07.573" v="703" actId="1076"/>
          <ac:spMkLst>
            <pc:docMk/>
            <pc:sldMk cId="2963359161" sldId="530"/>
            <ac:spMk id="3" creationId="{0ECA52B6-BF86-9DFF-ACD0-E571B453FF30}"/>
          </ac:spMkLst>
        </pc:spChg>
        <pc:picChg chg="del mod">
          <ac:chgData name="Stewart Gale" userId="3647ddd2-6040-41ae-a96d-232c23482af8" providerId="ADAL" clId="{A69898DC-CC43-4A2A-A2F7-F3D042B59F1F}" dt="2023-08-16T15:34:53.812" v="699" actId="478"/>
          <ac:picMkLst>
            <pc:docMk/>
            <pc:sldMk cId="2963359161" sldId="530"/>
            <ac:picMk id="13" creationId="{00000000-0000-0000-0000-000000000000}"/>
          </ac:picMkLst>
        </pc:picChg>
      </pc:sldChg>
      <pc:sldChg chg="addSp delSp modSp add mod ord delAnim modAnim">
        <pc:chgData name="Stewart Gale" userId="3647ddd2-6040-41ae-a96d-232c23482af8" providerId="ADAL" clId="{A69898DC-CC43-4A2A-A2F7-F3D042B59F1F}" dt="2023-08-16T15:35:21.410" v="706" actId="478"/>
        <pc:sldMkLst>
          <pc:docMk/>
          <pc:sldMk cId="834051729" sldId="531"/>
        </pc:sldMkLst>
        <pc:spChg chg="add mod">
          <ac:chgData name="Stewart Gale" userId="3647ddd2-6040-41ae-a96d-232c23482af8" providerId="ADAL" clId="{A69898DC-CC43-4A2A-A2F7-F3D042B59F1F}" dt="2023-08-16T15:29:40.963" v="643" actId="403"/>
          <ac:spMkLst>
            <pc:docMk/>
            <pc:sldMk cId="834051729" sldId="531"/>
            <ac:spMk id="2" creationId="{176CCA11-90B4-5D4F-BEB1-8EE7FE951294}"/>
          </ac:spMkLst>
        </pc:spChg>
        <pc:spChg chg="add mod">
          <ac:chgData name="Stewart Gale" userId="3647ddd2-6040-41ae-a96d-232c23482af8" providerId="ADAL" clId="{A69898DC-CC43-4A2A-A2F7-F3D042B59F1F}" dt="2023-08-16T15:29:40.963" v="643" actId="403"/>
          <ac:spMkLst>
            <pc:docMk/>
            <pc:sldMk cId="834051729" sldId="531"/>
            <ac:spMk id="3" creationId="{63773E82-AF2A-BD70-038B-4C3EA7D5E531}"/>
          </ac:spMkLst>
        </pc:spChg>
        <pc:spChg chg="add del mod">
          <ac:chgData name="Stewart Gale" userId="3647ddd2-6040-41ae-a96d-232c23482af8" providerId="ADAL" clId="{A69898DC-CC43-4A2A-A2F7-F3D042B59F1F}" dt="2023-08-16T15:29:06.905" v="628" actId="478"/>
          <ac:spMkLst>
            <pc:docMk/>
            <pc:sldMk cId="834051729" sldId="531"/>
            <ac:spMk id="4" creationId="{588CB38D-2605-15AB-5870-E382D9FF91BB}"/>
          </ac:spMkLst>
        </pc:spChg>
        <pc:spChg chg="add del mod">
          <ac:chgData name="Stewart Gale" userId="3647ddd2-6040-41ae-a96d-232c23482af8" providerId="ADAL" clId="{A69898DC-CC43-4A2A-A2F7-F3D042B59F1F}" dt="2023-08-16T15:29:06.905" v="628" actId="478"/>
          <ac:spMkLst>
            <pc:docMk/>
            <pc:sldMk cId="834051729" sldId="531"/>
            <ac:spMk id="5" creationId="{7C706A54-1A14-62FE-8B98-9A79D66DF3A1}"/>
          </ac:spMkLst>
        </pc:spChg>
        <pc:spChg chg="add mod">
          <ac:chgData name="Stewart Gale" userId="3647ddd2-6040-41ae-a96d-232c23482af8" providerId="ADAL" clId="{A69898DC-CC43-4A2A-A2F7-F3D042B59F1F}" dt="2023-08-16T15:29:40.963" v="643" actId="403"/>
          <ac:spMkLst>
            <pc:docMk/>
            <pc:sldMk cId="834051729" sldId="531"/>
            <ac:spMk id="6" creationId="{CF6D2F0E-B5C1-8459-E67E-720F74954513}"/>
          </ac:spMkLst>
        </pc:spChg>
        <pc:spChg chg="add mod">
          <ac:chgData name="Stewart Gale" userId="3647ddd2-6040-41ae-a96d-232c23482af8" providerId="ADAL" clId="{A69898DC-CC43-4A2A-A2F7-F3D042B59F1F}" dt="2023-08-16T15:29:40.963" v="643" actId="403"/>
          <ac:spMkLst>
            <pc:docMk/>
            <pc:sldMk cId="834051729" sldId="531"/>
            <ac:spMk id="7" creationId="{EBCAF974-1651-1DAB-0776-C8A7600028AF}"/>
          </ac:spMkLst>
        </pc:spChg>
        <pc:picChg chg="del mod modCrop">
          <ac:chgData name="Stewart Gale" userId="3647ddd2-6040-41ae-a96d-232c23482af8" providerId="ADAL" clId="{A69898DC-CC43-4A2A-A2F7-F3D042B59F1F}" dt="2023-08-16T15:35:21.410" v="706" actId="478"/>
          <ac:picMkLst>
            <pc:docMk/>
            <pc:sldMk cId="834051729" sldId="531"/>
            <ac:picMk id="13" creationId="{00000000-0000-0000-0000-000000000000}"/>
          </ac:picMkLst>
        </pc:picChg>
      </pc:sldChg>
      <pc:sldChg chg="add del">
        <pc:chgData name="Stewart Gale" userId="3647ddd2-6040-41ae-a96d-232c23482af8" providerId="ADAL" clId="{A69898DC-CC43-4A2A-A2F7-F3D042B59F1F}" dt="2023-08-16T15:42:08.090" v="836" actId="47"/>
        <pc:sldMkLst>
          <pc:docMk/>
          <pc:sldMk cId="3476525229" sldId="532"/>
        </pc:sldMkLst>
      </pc:sldChg>
      <pc:sldChg chg="modSp add del mod">
        <pc:chgData name="Stewart Gale" userId="3647ddd2-6040-41ae-a96d-232c23482af8" providerId="ADAL" clId="{A69898DC-CC43-4A2A-A2F7-F3D042B59F1F}" dt="2023-08-16T15:42:14.594" v="837" actId="47"/>
        <pc:sldMkLst>
          <pc:docMk/>
          <pc:sldMk cId="669239456" sldId="533"/>
        </pc:sldMkLst>
        <pc:picChg chg="mod">
          <ac:chgData name="Stewart Gale" userId="3647ddd2-6040-41ae-a96d-232c23482af8" providerId="ADAL" clId="{A69898DC-CC43-4A2A-A2F7-F3D042B59F1F}" dt="2023-08-16T15:33:20.261" v="697" actId="1076"/>
          <ac:picMkLst>
            <pc:docMk/>
            <pc:sldMk cId="669239456" sldId="533"/>
            <ac:picMk id="14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A69898DC-CC43-4A2A-A2F7-F3D042B59F1F}" dt="2023-09-07T06:39:12.176" v="1361" actId="20577"/>
        <pc:sldMkLst>
          <pc:docMk/>
          <pc:sldMk cId="3732839092" sldId="534"/>
        </pc:sldMkLst>
        <pc:spChg chg="add mod">
          <ac:chgData name="Stewart Gale" userId="3647ddd2-6040-41ae-a96d-232c23482af8" providerId="ADAL" clId="{A69898DC-CC43-4A2A-A2F7-F3D042B59F1F}" dt="2023-08-16T15:41:42.661" v="830" actId="14100"/>
          <ac:spMkLst>
            <pc:docMk/>
            <pc:sldMk cId="3732839092" sldId="534"/>
            <ac:spMk id="3" creationId="{3A3FCDA6-E81F-925E-40BD-8F41F07D7D09}"/>
          </ac:spMkLst>
        </pc:spChg>
        <pc:spChg chg="add mod">
          <ac:chgData name="Stewart Gale" userId="3647ddd2-6040-41ae-a96d-232c23482af8" providerId="ADAL" clId="{A69898DC-CC43-4A2A-A2F7-F3D042B59F1F}" dt="2023-08-16T15:41:50.316" v="833" actId="1076"/>
          <ac:spMkLst>
            <pc:docMk/>
            <pc:sldMk cId="3732839092" sldId="534"/>
            <ac:spMk id="4" creationId="{C2521123-B571-82DA-491D-3ADC2DD8F0BE}"/>
          </ac:spMkLst>
        </pc:spChg>
        <pc:spChg chg="del">
          <ac:chgData name="Stewart Gale" userId="3647ddd2-6040-41ae-a96d-232c23482af8" providerId="ADAL" clId="{A69898DC-CC43-4A2A-A2F7-F3D042B59F1F}" dt="2023-08-16T15:40:05.040" v="792" actId="478"/>
          <ac:spMkLst>
            <pc:docMk/>
            <pc:sldMk cId="3732839092" sldId="534"/>
            <ac:spMk id="5" creationId="{FD460899-96AF-EA3D-8CD4-33A85976D0B7}"/>
          </ac:spMkLst>
        </pc:spChg>
        <pc:spChg chg="del">
          <ac:chgData name="Stewart Gale" userId="3647ddd2-6040-41ae-a96d-232c23482af8" providerId="ADAL" clId="{A69898DC-CC43-4A2A-A2F7-F3D042B59F1F}" dt="2023-08-16T15:40:05.040" v="792" actId="478"/>
          <ac:spMkLst>
            <pc:docMk/>
            <pc:sldMk cId="3732839092" sldId="534"/>
            <ac:spMk id="6" creationId="{0E1741AD-CBAA-4867-1E0F-0667718E21F8}"/>
          </ac:spMkLst>
        </pc:spChg>
        <pc:spChg chg="del">
          <ac:chgData name="Stewart Gale" userId="3647ddd2-6040-41ae-a96d-232c23482af8" providerId="ADAL" clId="{A69898DC-CC43-4A2A-A2F7-F3D042B59F1F}" dt="2023-08-16T15:40:05.040" v="792" actId="478"/>
          <ac:spMkLst>
            <pc:docMk/>
            <pc:sldMk cId="3732839092" sldId="534"/>
            <ac:spMk id="7" creationId="{1D97E49A-F839-A6A7-774F-3CCDB67BD591}"/>
          </ac:spMkLst>
        </pc:spChg>
        <pc:spChg chg="mod">
          <ac:chgData name="Stewart Gale" userId="3647ddd2-6040-41ae-a96d-232c23482af8" providerId="ADAL" clId="{A69898DC-CC43-4A2A-A2F7-F3D042B59F1F}" dt="2023-08-16T15:41:54.122" v="834" actId="1076"/>
          <ac:spMkLst>
            <pc:docMk/>
            <pc:sldMk cId="3732839092" sldId="534"/>
            <ac:spMk id="8" creationId="{77B1551A-E70A-0B45-6F52-1F9449BAC82B}"/>
          </ac:spMkLst>
        </pc:spChg>
        <pc:spChg chg="mod">
          <ac:chgData name="Stewart Gale" userId="3647ddd2-6040-41ae-a96d-232c23482af8" providerId="ADAL" clId="{A69898DC-CC43-4A2A-A2F7-F3D042B59F1F}" dt="2023-09-07T06:39:12.176" v="1361" actId="20577"/>
          <ac:spMkLst>
            <pc:docMk/>
            <pc:sldMk cId="3732839092" sldId="534"/>
            <ac:spMk id="9" creationId="{3A66B49E-A57D-A53E-A8B7-8680CFE68CBF}"/>
          </ac:spMkLst>
        </pc:spChg>
        <pc:picChg chg="add del mod">
          <ac:chgData name="Stewart Gale" userId="3647ddd2-6040-41ae-a96d-232c23482af8" providerId="ADAL" clId="{A69898DC-CC43-4A2A-A2F7-F3D042B59F1F}" dt="2023-08-16T15:42:02.322" v="835" actId="478"/>
          <ac:picMkLst>
            <pc:docMk/>
            <pc:sldMk cId="3732839092" sldId="534"/>
            <ac:picMk id="2" creationId="{03855955-F4EB-A139-5EB1-3CEF857AC528}"/>
          </ac:picMkLst>
        </pc:picChg>
        <pc:picChg chg="del">
          <ac:chgData name="Stewart Gale" userId="3647ddd2-6040-41ae-a96d-232c23482af8" providerId="ADAL" clId="{A69898DC-CC43-4A2A-A2F7-F3D042B59F1F}" dt="2023-08-16T15:39:55.801" v="790" actId="21"/>
          <ac:picMkLst>
            <pc:docMk/>
            <pc:sldMk cId="3732839092" sldId="534"/>
            <ac:picMk id="14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A69898DC-CC43-4A2A-A2F7-F3D042B59F1F}" dt="2023-09-07T06:52:12.127" v="1424" actId="113"/>
        <pc:sldMkLst>
          <pc:docMk/>
          <pc:sldMk cId="1561522677" sldId="535"/>
        </pc:sldMkLst>
        <pc:spChg chg="del mod">
          <ac:chgData name="Stewart Gale" userId="3647ddd2-6040-41ae-a96d-232c23482af8" providerId="ADAL" clId="{A69898DC-CC43-4A2A-A2F7-F3D042B59F1F}" dt="2023-08-16T15:47:11.177" v="1129" actId="478"/>
          <ac:spMkLst>
            <pc:docMk/>
            <pc:sldMk cId="1561522677" sldId="535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6T15:47:24.556" v="1138" actId="122"/>
          <ac:spMkLst>
            <pc:docMk/>
            <pc:sldMk cId="1561522677" sldId="535"/>
            <ac:spMk id="6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02.256" v="1164" actId="165"/>
          <ac:spMkLst>
            <pc:docMk/>
            <pc:sldMk cId="1561522677" sldId="535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02.256" v="1164" actId="165"/>
          <ac:spMkLst>
            <pc:docMk/>
            <pc:sldMk cId="1561522677" sldId="535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02.256" v="1164" actId="165"/>
          <ac:spMkLst>
            <pc:docMk/>
            <pc:sldMk cId="1561522677" sldId="535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20.843" v="1165" actId="1076"/>
          <ac:spMkLst>
            <pc:docMk/>
            <pc:sldMk cId="1561522677" sldId="535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8-16T15:49:24.367" v="1167" actId="1076"/>
          <ac:spMkLst>
            <pc:docMk/>
            <pc:sldMk cId="1561522677" sldId="535"/>
            <ac:spMk id="17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48:03.975" v="1147" actId="478"/>
          <ac:spMkLst>
            <pc:docMk/>
            <pc:sldMk cId="1561522677" sldId="535"/>
            <ac:spMk id="18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8:34.378" v="1159" actId="478"/>
          <ac:spMkLst>
            <pc:docMk/>
            <pc:sldMk cId="1561522677" sldId="535"/>
            <ac:spMk id="19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8:34.378" v="1159" actId="478"/>
          <ac:spMkLst>
            <pc:docMk/>
            <pc:sldMk cId="1561522677" sldId="535"/>
            <ac:spMk id="20" creationId="{00000000-0000-0000-0000-000000000000}"/>
          </ac:spMkLst>
        </pc:spChg>
        <pc:spChg chg="del">
          <ac:chgData name="Stewart Gale" userId="3647ddd2-6040-41ae-a96d-232c23482af8" providerId="ADAL" clId="{A69898DC-CC43-4A2A-A2F7-F3D042B59F1F}" dt="2023-08-16T15:48:03.975" v="1147" actId="478"/>
          <ac:spMkLst>
            <pc:docMk/>
            <pc:sldMk cId="1561522677" sldId="535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A69898DC-CC43-4A2A-A2F7-F3D042B59F1F}" dt="2023-09-07T06:51:41.573" v="1415" actId="207"/>
          <ac:spMkLst>
            <pc:docMk/>
            <pc:sldMk cId="1561522677" sldId="535"/>
            <ac:spMk id="3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52:07.997" v="1423" actId="113"/>
          <ac:spMkLst>
            <pc:docMk/>
            <pc:sldMk cId="1561522677" sldId="535"/>
            <ac:spMk id="3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52:05.785" v="1422" actId="113"/>
          <ac:spMkLst>
            <pc:docMk/>
            <pc:sldMk cId="1561522677" sldId="535"/>
            <ac:spMk id="34" creationId="{00000000-0000-0000-0000-000000000000}"/>
          </ac:spMkLst>
        </pc:spChg>
        <pc:spChg chg="del mod">
          <ac:chgData name="Stewart Gale" userId="3647ddd2-6040-41ae-a96d-232c23482af8" providerId="ADAL" clId="{A69898DC-CC43-4A2A-A2F7-F3D042B59F1F}" dt="2023-08-16T15:48:34.378" v="1159" actId="478"/>
          <ac:spMkLst>
            <pc:docMk/>
            <pc:sldMk cId="1561522677" sldId="535"/>
            <ac:spMk id="3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9-07T06:52:12.127" v="1424" actId="113"/>
          <ac:spMkLst>
            <pc:docMk/>
            <pc:sldMk cId="1561522677" sldId="535"/>
            <ac:spMk id="38" creationId="{00000000-0000-0000-0000-000000000000}"/>
          </ac:spMkLst>
        </pc:spChg>
        <pc:grpChg chg="add del mod">
          <ac:chgData name="Stewart Gale" userId="3647ddd2-6040-41ae-a96d-232c23482af8" providerId="ADAL" clId="{A69898DC-CC43-4A2A-A2F7-F3D042B59F1F}" dt="2023-08-16T15:48:54.015" v="1163" actId="165"/>
          <ac:grpSpMkLst>
            <pc:docMk/>
            <pc:sldMk cId="1561522677" sldId="535"/>
            <ac:grpSpMk id="4" creationId="{B899409B-53F8-8092-EC1C-86E0F2B9CD77}"/>
          </ac:grpSpMkLst>
        </pc:grpChg>
        <pc:grpChg chg="del mod topLvl">
          <ac:chgData name="Stewart Gale" userId="3647ddd2-6040-41ae-a96d-232c23482af8" providerId="ADAL" clId="{A69898DC-CC43-4A2A-A2F7-F3D042B59F1F}" dt="2023-08-16T15:49:02.256" v="1164" actId="165"/>
          <ac:grpSpMkLst>
            <pc:docMk/>
            <pc:sldMk cId="1561522677" sldId="535"/>
            <ac:grpSpMk id="10" creationId="{00000000-0000-0000-0000-000000000000}"/>
          </ac:grpSpMkLst>
        </pc:grpChg>
        <pc:cxnChg chg="mod topLvl">
          <ac:chgData name="Stewart Gale" userId="3647ddd2-6040-41ae-a96d-232c23482af8" providerId="ADAL" clId="{A69898DC-CC43-4A2A-A2F7-F3D042B59F1F}" dt="2023-08-16T15:49:02.256" v="1164" actId="165"/>
          <ac:cxnSpMkLst>
            <pc:docMk/>
            <pc:sldMk cId="1561522677" sldId="535"/>
            <ac:cxnSpMk id="11" creationId="{00000000-0000-0000-0000-000000000000}"/>
          </ac:cxnSpMkLst>
        </pc:cxnChg>
        <pc:cxnChg chg="mod topLvl">
          <ac:chgData name="Stewart Gale" userId="3647ddd2-6040-41ae-a96d-232c23482af8" providerId="ADAL" clId="{A69898DC-CC43-4A2A-A2F7-F3D042B59F1F}" dt="2023-08-16T15:49:02.256" v="1164" actId="165"/>
          <ac:cxnSpMkLst>
            <pc:docMk/>
            <pc:sldMk cId="1561522677" sldId="535"/>
            <ac:cxnSpMk id="12" creationId="{00000000-0000-0000-0000-000000000000}"/>
          </ac:cxnSpMkLst>
        </pc:cxnChg>
        <pc:cxnChg chg="mod topLvl">
          <ac:chgData name="Stewart Gale" userId="3647ddd2-6040-41ae-a96d-232c23482af8" providerId="ADAL" clId="{A69898DC-CC43-4A2A-A2F7-F3D042B59F1F}" dt="2023-08-16T15:48:54.015" v="1163" actId="165"/>
          <ac:cxnSpMkLst>
            <pc:docMk/>
            <pc:sldMk cId="1561522677" sldId="535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48:34.378" v="1159" actId="478"/>
          <ac:cxnSpMkLst>
            <pc:docMk/>
            <pc:sldMk cId="1561522677" sldId="535"/>
            <ac:cxnSpMk id="23" creationId="{00000000-0000-0000-0000-000000000000}"/>
          </ac:cxnSpMkLst>
        </pc:cxnChg>
        <pc:cxnChg chg="del mod">
          <ac:chgData name="Stewart Gale" userId="3647ddd2-6040-41ae-a96d-232c23482af8" providerId="ADAL" clId="{A69898DC-CC43-4A2A-A2F7-F3D042B59F1F}" dt="2023-08-16T15:48:34.378" v="1159" actId="478"/>
          <ac:cxnSpMkLst>
            <pc:docMk/>
            <pc:sldMk cId="1561522677" sldId="535"/>
            <ac:cxnSpMk id="36" creationId="{00000000-0000-0000-0000-000000000000}"/>
          </ac:cxnSpMkLst>
        </pc:cxnChg>
      </pc:sldChg>
      <pc:sldChg chg="addSp delSp modSp new mod ord modAnim">
        <pc:chgData name="Stewart Gale" userId="3647ddd2-6040-41ae-a96d-232c23482af8" providerId="ADAL" clId="{A69898DC-CC43-4A2A-A2F7-F3D042B59F1F}" dt="2023-09-07T06:39:28.156" v="1363"/>
        <pc:sldMkLst>
          <pc:docMk/>
          <pc:sldMk cId="3338734287" sldId="536"/>
        </pc:sldMkLst>
        <pc:spChg chg="add mod">
          <ac:chgData name="Stewart Gale" userId="3647ddd2-6040-41ae-a96d-232c23482af8" providerId="ADAL" clId="{A69898DC-CC43-4A2A-A2F7-F3D042B59F1F}" dt="2023-08-16T15:54:22.279" v="1204" actId="404"/>
          <ac:spMkLst>
            <pc:docMk/>
            <pc:sldMk cId="3338734287" sldId="536"/>
            <ac:spMk id="2" creationId="{382E27FB-C49E-7B59-93EB-89B20918769F}"/>
          </ac:spMkLst>
        </pc:spChg>
        <pc:spChg chg="add del mod">
          <ac:chgData name="Stewart Gale" userId="3647ddd2-6040-41ae-a96d-232c23482af8" providerId="ADAL" clId="{A69898DC-CC43-4A2A-A2F7-F3D042B59F1F}" dt="2023-08-16T15:57:59.296" v="1287" actId="478"/>
          <ac:spMkLst>
            <pc:docMk/>
            <pc:sldMk cId="3338734287" sldId="536"/>
            <ac:spMk id="3" creationId="{2AD2E89F-376C-4FC4-2100-C1AA1D8ED27B}"/>
          </ac:spMkLst>
        </pc:spChg>
        <pc:spChg chg="mod">
          <ac:chgData name="Stewart Gale" userId="3647ddd2-6040-41ae-a96d-232c23482af8" providerId="ADAL" clId="{A69898DC-CC43-4A2A-A2F7-F3D042B59F1F}" dt="2023-08-16T15:57:01.316" v="1267" actId="1076"/>
          <ac:spMkLst>
            <pc:docMk/>
            <pc:sldMk cId="3338734287" sldId="536"/>
            <ac:spMk id="7" creationId="{8EB4A67D-1ED8-EB2C-8D41-52EE2EBD049F}"/>
          </ac:spMkLst>
        </pc:spChg>
        <pc:spChg chg="mod">
          <ac:chgData name="Stewart Gale" userId="3647ddd2-6040-41ae-a96d-232c23482af8" providerId="ADAL" clId="{A69898DC-CC43-4A2A-A2F7-F3D042B59F1F}" dt="2023-08-16T15:56:58.131" v="1266" actId="403"/>
          <ac:spMkLst>
            <pc:docMk/>
            <pc:sldMk cId="3338734287" sldId="536"/>
            <ac:spMk id="8" creationId="{A2CFBA88-91CD-618A-C251-5C647F2FA7E8}"/>
          </ac:spMkLst>
        </pc:spChg>
        <pc:spChg chg="mod">
          <ac:chgData name="Stewart Gale" userId="3647ddd2-6040-41ae-a96d-232c23482af8" providerId="ADAL" clId="{A69898DC-CC43-4A2A-A2F7-F3D042B59F1F}" dt="2023-08-16T15:56:58.131" v="1266" actId="403"/>
          <ac:spMkLst>
            <pc:docMk/>
            <pc:sldMk cId="3338734287" sldId="536"/>
            <ac:spMk id="9" creationId="{EECBF088-73D4-6FE7-A993-011DA8CAD1A3}"/>
          </ac:spMkLst>
        </pc:spChg>
        <pc:spChg chg="mod">
          <ac:chgData name="Stewart Gale" userId="3647ddd2-6040-41ae-a96d-232c23482af8" providerId="ADAL" clId="{A69898DC-CC43-4A2A-A2F7-F3D042B59F1F}" dt="2023-08-16T15:56:58.131" v="1266" actId="403"/>
          <ac:spMkLst>
            <pc:docMk/>
            <pc:sldMk cId="3338734287" sldId="536"/>
            <ac:spMk id="10" creationId="{4C3EA4FF-A75A-6A5A-3729-911C09F686F8}"/>
          </ac:spMkLst>
        </pc:spChg>
        <pc:spChg chg="del mod">
          <ac:chgData name="Stewart Gale" userId="3647ddd2-6040-41ae-a96d-232c23482af8" providerId="ADAL" clId="{A69898DC-CC43-4A2A-A2F7-F3D042B59F1F}" dt="2023-08-16T15:56:28.136" v="1250" actId="478"/>
          <ac:spMkLst>
            <pc:docMk/>
            <pc:sldMk cId="3338734287" sldId="536"/>
            <ac:spMk id="11" creationId="{03ABB9CA-F400-7C81-D872-BB444E04C7BC}"/>
          </ac:spMkLst>
        </pc:spChg>
        <pc:spChg chg="mod">
          <ac:chgData name="Stewart Gale" userId="3647ddd2-6040-41ae-a96d-232c23482af8" providerId="ADAL" clId="{A69898DC-CC43-4A2A-A2F7-F3D042B59F1F}" dt="2023-08-16T15:56:58.131" v="1266" actId="403"/>
          <ac:spMkLst>
            <pc:docMk/>
            <pc:sldMk cId="3338734287" sldId="536"/>
            <ac:spMk id="12" creationId="{3485E17D-E36C-8634-7F07-49AACB92E034}"/>
          </ac:spMkLst>
        </pc:spChg>
        <pc:spChg chg="del mod">
          <ac:chgData name="Stewart Gale" userId="3647ddd2-6040-41ae-a96d-232c23482af8" providerId="ADAL" clId="{A69898DC-CC43-4A2A-A2F7-F3D042B59F1F}" dt="2023-08-16T15:56:28.136" v="1250" actId="478"/>
          <ac:spMkLst>
            <pc:docMk/>
            <pc:sldMk cId="3338734287" sldId="536"/>
            <ac:spMk id="13" creationId="{F2095ECA-15E7-E5C2-5284-C51CFC8525D4}"/>
          </ac:spMkLst>
        </pc:spChg>
        <pc:spChg chg="add del mod">
          <ac:chgData name="Stewart Gale" userId="3647ddd2-6040-41ae-a96d-232c23482af8" providerId="ADAL" clId="{A69898DC-CC43-4A2A-A2F7-F3D042B59F1F}" dt="2023-08-16T15:56:42.037" v="1254" actId="478"/>
          <ac:spMkLst>
            <pc:docMk/>
            <pc:sldMk cId="3338734287" sldId="536"/>
            <ac:spMk id="15" creationId="{7A944FD1-8C84-C698-D66E-16D8F84A498A}"/>
          </ac:spMkLst>
        </pc:spChg>
        <pc:spChg chg="add del mod">
          <ac:chgData name="Stewart Gale" userId="3647ddd2-6040-41ae-a96d-232c23482af8" providerId="ADAL" clId="{A69898DC-CC43-4A2A-A2F7-F3D042B59F1F}" dt="2023-08-16T15:56:42.037" v="1254" actId="478"/>
          <ac:spMkLst>
            <pc:docMk/>
            <pc:sldMk cId="3338734287" sldId="536"/>
            <ac:spMk id="16" creationId="{249BE650-5C0B-C4E5-63B7-2B40BCEFDF9E}"/>
          </ac:spMkLst>
        </pc:spChg>
        <pc:spChg chg="add mod">
          <ac:chgData name="Stewart Gale" userId="3647ddd2-6040-41ae-a96d-232c23482af8" providerId="ADAL" clId="{A69898DC-CC43-4A2A-A2F7-F3D042B59F1F}" dt="2023-08-16T15:57:25.044" v="1276" actId="1076"/>
          <ac:spMkLst>
            <pc:docMk/>
            <pc:sldMk cId="3338734287" sldId="536"/>
            <ac:spMk id="22" creationId="{98F88070-3816-4C7E-AFC0-7540D845B549}"/>
          </ac:spMkLst>
        </pc:spChg>
        <pc:spChg chg="add mod">
          <ac:chgData name="Stewart Gale" userId="3647ddd2-6040-41ae-a96d-232c23482af8" providerId="ADAL" clId="{A69898DC-CC43-4A2A-A2F7-F3D042B59F1F}" dt="2023-08-16T15:57:21.681" v="1275" actId="14100"/>
          <ac:spMkLst>
            <pc:docMk/>
            <pc:sldMk cId="3338734287" sldId="536"/>
            <ac:spMk id="24" creationId="{5FB95BA9-A841-F318-6CA6-40603EC1094E}"/>
          </ac:spMkLst>
        </pc:spChg>
        <pc:spChg chg="add mod">
          <ac:chgData name="Stewart Gale" userId="3647ddd2-6040-41ae-a96d-232c23482af8" providerId="ADAL" clId="{A69898DC-CC43-4A2A-A2F7-F3D042B59F1F}" dt="2023-08-16T15:57:38.217" v="1280" actId="1076"/>
          <ac:spMkLst>
            <pc:docMk/>
            <pc:sldMk cId="3338734287" sldId="536"/>
            <ac:spMk id="26" creationId="{3E97EBAB-502F-1F4A-F155-FE85C0F73C96}"/>
          </ac:spMkLst>
        </pc:spChg>
        <pc:spChg chg="add mod">
          <ac:chgData name="Stewart Gale" userId="3647ddd2-6040-41ae-a96d-232c23482af8" providerId="ADAL" clId="{A69898DC-CC43-4A2A-A2F7-F3D042B59F1F}" dt="2023-08-16T15:57:51.045" v="1285" actId="1076"/>
          <ac:spMkLst>
            <pc:docMk/>
            <pc:sldMk cId="3338734287" sldId="536"/>
            <ac:spMk id="28" creationId="{30F6EA1A-882F-601D-DE4C-32742BF05389}"/>
          </ac:spMkLst>
        </pc:spChg>
        <pc:spChg chg="add mod">
          <ac:chgData name="Stewart Gale" userId="3647ddd2-6040-41ae-a96d-232c23482af8" providerId="ADAL" clId="{A69898DC-CC43-4A2A-A2F7-F3D042B59F1F}" dt="2023-08-16T15:58:13.210" v="1292" actId="1076"/>
          <ac:spMkLst>
            <pc:docMk/>
            <pc:sldMk cId="3338734287" sldId="536"/>
            <ac:spMk id="30" creationId="{4E2DC37B-DFD5-587B-A748-18D810601469}"/>
          </ac:spMkLst>
        </pc:spChg>
        <pc:spChg chg="add mod">
          <ac:chgData name="Stewart Gale" userId="3647ddd2-6040-41ae-a96d-232c23482af8" providerId="ADAL" clId="{A69898DC-CC43-4A2A-A2F7-F3D042B59F1F}" dt="2023-08-16T15:58:23.539" v="1294" actId="1076"/>
          <ac:spMkLst>
            <pc:docMk/>
            <pc:sldMk cId="3338734287" sldId="536"/>
            <ac:spMk id="31" creationId="{9BAD3032-8F37-7F2F-5D7F-A45F0C8F37DB}"/>
          </ac:spMkLst>
        </pc:spChg>
        <pc:grpChg chg="add mod">
          <ac:chgData name="Stewart Gale" userId="3647ddd2-6040-41ae-a96d-232c23482af8" providerId="ADAL" clId="{A69898DC-CC43-4A2A-A2F7-F3D042B59F1F}" dt="2023-08-16T15:56:58.131" v="1266" actId="403"/>
          <ac:grpSpMkLst>
            <pc:docMk/>
            <pc:sldMk cId="3338734287" sldId="536"/>
            <ac:grpSpMk id="4" creationId="{6D414556-6997-8A04-11F8-5889EDC05B22}"/>
          </ac:grpSpMkLst>
        </pc:grpChg>
        <pc:grpChg chg="add mod">
          <ac:chgData name="Stewart Gale" userId="3647ddd2-6040-41ae-a96d-232c23482af8" providerId="ADAL" clId="{A69898DC-CC43-4A2A-A2F7-F3D042B59F1F}" dt="2023-08-16T15:56:58.131" v="1266" actId="403"/>
          <ac:grpSpMkLst>
            <pc:docMk/>
            <pc:sldMk cId="3338734287" sldId="536"/>
            <ac:grpSpMk id="20" creationId="{A96195D9-3561-0C4F-79E2-CE97F0C590A7}"/>
          </ac:grpSpMkLst>
        </pc:grpChg>
        <pc:cxnChg chg="mod">
          <ac:chgData name="Stewart Gale" userId="3647ddd2-6040-41ae-a96d-232c23482af8" providerId="ADAL" clId="{A69898DC-CC43-4A2A-A2F7-F3D042B59F1F}" dt="2023-08-16T15:56:58.131" v="1266" actId="403"/>
          <ac:cxnSpMkLst>
            <pc:docMk/>
            <pc:sldMk cId="3338734287" sldId="536"/>
            <ac:cxnSpMk id="5" creationId="{A102AC63-6DCE-F4EC-A936-0D2DFD8CD4B7}"/>
          </ac:cxnSpMkLst>
        </pc:cxnChg>
        <pc:cxnChg chg="mod">
          <ac:chgData name="Stewart Gale" userId="3647ddd2-6040-41ae-a96d-232c23482af8" providerId="ADAL" clId="{A69898DC-CC43-4A2A-A2F7-F3D042B59F1F}" dt="2023-08-16T15:56:58.131" v="1266" actId="403"/>
          <ac:cxnSpMkLst>
            <pc:docMk/>
            <pc:sldMk cId="3338734287" sldId="536"/>
            <ac:cxnSpMk id="6" creationId="{6665539A-16A1-FC4F-B50D-FEEDCC360C83}"/>
          </ac:cxnSpMkLst>
        </pc:cxnChg>
        <pc:cxnChg chg="add mod">
          <ac:chgData name="Stewart Gale" userId="3647ddd2-6040-41ae-a96d-232c23482af8" providerId="ADAL" clId="{A69898DC-CC43-4A2A-A2F7-F3D042B59F1F}" dt="2023-08-16T15:56:58.131" v="1266" actId="403"/>
          <ac:cxnSpMkLst>
            <pc:docMk/>
            <pc:sldMk cId="3338734287" sldId="536"/>
            <ac:cxnSpMk id="14" creationId="{8969DCE2-4E7D-9A84-948E-1120C45E3651}"/>
          </ac:cxnSpMkLst>
        </pc:cxnChg>
        <pc:cxnChg chg="add del mod">
          <ac:chgData name="Stewart Gale" userId="3647ddd2-6040-41ae-a96d-232c23482af8" providerId="ADAL" clId="{A69898DC-CC43-4A2A-A2F7-F3D042B59F1F}" dt="2023-08-16T15:56:18.372" v="1246" actId="478"/>
          <ac:cxnSpMkLst>
            <pc:docMk/>
            <pc:sldMk cId="3338734287" sldId="536"/>
            <ac:cxnSpMk id="17" creationId="{01897119-062E-0BF8-6860-461FCC203A1F}"/>
          </ac:cxnSpMkLst>
        </pc:cxnChg>
        <pc:cxnChg chg="add del mod">
          <ac:chgData name="Stewart Gale" userId="3647ddd2-6040-41ae-a96d-232c23482af8" providerId="ADAL" clId="{A69898DC-CC43-4A2A-A2F7-F3D042B59F1F}" dt="2023-08-16T15:56:36.892" v="1253" actId="478"/>
          <ac:cxnSpMkLst>
            <pc:docMk/>
            <pc:sldMk cId="3338734287" sldId="536"/>
            <ac:cxnSpMk id="18" creationId="{6F936EA0-3091-4943-5E44-541E947EAE1D}"/>
          </ac:cxnSpMkLst>
        </pc:cxnChg>
        <pc:cxnChg chg="add del mod">
          <ac:chgData name="Stewart Gale" userId="3647ddd2-6040-41ae-a96d-232c23482af8" providerId="ADAL" clId="{A69898DC-CC43-4A2A-A2F7-F3D042B59F1F}" dt="2023-08-16T15:56:15.260" v="1245" actId="478"/>
          <ac:cxnSpMkLst>
            <pc:docMk/>
            <pc:sldMk cId="3338734287" sldId="536"/>
            <ac:cxnSpMk id="19" creationId="{010C297D-4A7B-7959-2092-83323F4469E0}"/>
          </ac:cxnSpMkLst>
        </pc:cxnChg>
      </pc:sldChg>
      <pc:sldChg chg="addSp delSp modSp new mod modAnim">
        <pc:chgData name="Stewart Gale" userId="3647ddd2-6040-41ae-a96d-232c23482af8" providerId="ADAL" clId="{A69898DC-CC43-4A2A-A2F7-F3D042B59F1F}" dt="2023-09-07T06:54:12.250" v="1449" actId="1582"/>
        <pc:sldMkLst>
          <pc:docMk/>
          <pc:sldMk cId="2800543827" sldId="537"/>
        </pc:sldMkLst>
        <pc:spChg chg="add mod">
          <ac:chgData name="Stewart Gale" userId="3647ddd2-6040-41ae-a96d-232c23482af8" providerId="ADAL" clId="{A69898DC-CC43-4A2A-A2F7-F3D042B59F1F}" dt="2023-08-16T15:58:37.284" v="1296"/>
          <ac:spMkLst>
            <pc:docMk/>
            <pc:sldMk cId="2800543827" sldId="537"/>
            <ac:spMk id="2" creationId="{63ABB637-8CCD-3A8D-E969-7E4FBA6A537B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6" creationId="{FFDDF672-07B2-F011-0E39-28B2A207FF54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7" creationId="{E2A77EE1-BD0A-AF62-2345-AF4C599EF18F}"/>
          </ac:spMkLst>
        </pc:spChg>
        <pc:spChg chg="mod">
          <ac:chgData name="Stewart Gale" userId="3647ddd2-6040-41ae-a96d-232c23482af8" providerId="ADAL" clId="{A69898DC-CC43-4A2A-A2F7-F3D042B59F1F}" dt="2023-09-07T06:53:08.308" v="1434" actId="208"/>
          <ac:spMkLst>
            <pc:docMk/>
            <pc:sldMk cId="2800543827" sldId="537"/>
            <ac:spMk id="8" creationId="{2C12D710-01AE-3293-19B5-EB2E83351397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9" creationId="{66B26CA0-AECB-2B23-C56E-8DD0167AB9C7}"/>
          </ac:spMkLst>
        </pc:spChg>
        <pc:spChg chg="mod">
          <ac:chgData name="Stewart Gale" userId="3647ddd2-6040-41ae-a96d-232c23482af8" providerId="ADAL" clId="{A69898DC-CC43-4A2A-A2F7-F3D042B59F1F}" dt="2023-08-16T16:01:34.074" v="1343" actId="1076"/>
          <ac:spMkLst>
            <pc:docMk/>
            <pc:sldMk cId="2800543827" sldId="537"/>
            <ac:spMk id="10" creationId="{EE504D96-B0F2-FDDB-3023-1823CF2DAE74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11" creationId="{1DCE131B-547E-CCF1-9E14-C47127E1C4C1}"/>
          </ac:spMkLst>
        </pc:spChg>
        <pc:spChg chg="mod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12" creationId="{4AACC099-2409-60ED-F66F-61C1FF93E604}"/>
          </ac:spMkLst>
        </pc:spChg>
        <pc:spChg chg="add mod topLvl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14" creationId="{8029089B-5BFA-2C3D-1969-C87565529C4C}"/>
          </ac:spMkLst>
        </pc:spChg>
        <pc:spChg chg="add mod topLvl">
          <ac:chgData name="Stewart Gale" userId="3647ddd2-6040-41ae-a96d-232c23482af8" providerId="ADAL" clId="{A69898DC-CC43-4A2A-A2F7-F3D042B59F1F}" dt="2023-08-16T16:01:14.779" v="1339" actId="165"/>
          <ac:spMkLst>
            <pc:docMk/>
            <pc:sldMk cId="2800543827" sldId="537"/>
            <ac:spMk id="15" creationId="{BB35218D-5B0D-F431-857E-3DE5A919548A}"/>
          </ac:spMkLst>
        </pc:spChg>
        <pc:spChg chg="add mod">
          <ac:chgData name="Stewart Gale" userId="3647ddd2-6040-41ae-a96d-232c23482af8" providerId="ADAL" clId="{A69898DC-CC43-4A2A-A2F7-F3D042B59F1F}" dt="2023-09-07T06:53:32.494" v="1439" actId="207"/>
          <ac:spMkLst>
            <pc:docMk/>
            <pc:sldMk cId="2800543827" sldId="537"/>
            <ac:spMk id="24" creationId="{A9076E02-571C-83BB-CEB2-28ACA836D5DB}"/>
          </ac:spMkLst>
        </pc:spChg>
        <pc:spChg chg="add mod">
          <ac:chgData name="Stewart Gale" userId="3647ddd2-6040-41ae-a96d-232c23482af8" providerId="ADAL" clId="{A69898DC-CC43-4A2A-A2F7-F3D042B59F1F}" dt="2023-09-07T06:53:46.517" v="1441" actId="1076"/>
          <ac:spMkLst>
            <pc:docMk/>
            <pc:sldMk cId="2800543827" sldId="537"/>
            <ac:spMk id="26" creationId="{6F86F5A4-F8EF-E42C-FAAC-202A445CB6F1}"/>
          </ac:spMkLst>
        </pc:spChg>
        <pc:grpChg chg="add mod topLvl">
          <ac:chgData name="Stewart Gale" userId="3647ddd2-6040-41ae-a96d-232c23482af8" providerId="ADAL" clId="{A69898DC-CC43-4A2A-A2F7-F3D042B59F1F}" dt="2023-08-16T16:01:14.779" v="1339" actId="165"/>
          <ac:grpSpMkLst>
            <pc:docMk/>
            <pc:sldMk cId="2800543827" sldId="537"/>
            <ac:grpSpMk id="3" creationId="{A469C287-0B8D-2E72-F03B-CCABACBD3A12}"/>
          </ac:grpSpMkLst>
        </pc:grpChg>
        <pc:grpChg chg="add del mod">
          <ac:chgData name="Stewart Gale" userId="3647ddd2-6040-41ae-a96d-232c23482af8" providerId="ADAL" clId="{A69898DC-CC43-4A2A-A2F7-F3D042B59F1F}" dt="2023-08-16T16:01:14.779" v="1339" actId="165"/>
          <ac:grpSpMkLst>
            <pc:docMk/>
            <pc:sldMk cId="2800543827" sldId="537"/>
            <ac:grpSpMk id="23" creationId="{F71E05CA-E790-6EF8-B720-4A561530E1FB}"/>
          </ac:grpSpMkLst>
        </pc:grpChg>
        <pc:cxnChg chg="mod">
          <ac:chgData name="Stewart Gale" userId="3647ddd2-6040-41ae-a96d-232c23482af8" providerId="ADAL" clId="{A69898DC-CC43-4A2A-A2F7-F3D042B59F1F}" dt="2023-08-16T16:01:14.779" v="1339" actId="165"/>
          <ac:cxnSpMkLst>
            <pc:docMk/>
            <pc:sldMk cId="2800543827" sldId="537"/>
            <ac:cxnSpMk id="4" creationId="{A042EFE2-BBD1-773B-2534-3A8A301DF61A}"/>
          </ac:cxnSpMkLst>
        </pc:cxnChg>
        <pc:cxnChg chg="mod">
          <ac:chgData name="Stewart Gale" userId="3647ddd2-6040-41ae-a96d-232c23482af8" providerId="ADAL" clId="{A69898DC-CC43-4A2A-A2F7-F3D042B59F1F}" dt="2023-08-16T16:01:14.779" v="1339" actId="165"/>
          <ac:cxnSpMkLst>
            <pc:docMk/>
            <pc:sldMk cId="2800543827" sldId="537"/>
            <ac:cxnSpMk id="5" creationId="{BB28BE1C-2EF8-C73E-EEE6-336974215BCB}"/>
          </ac:cxnSpMkLst>
        </pc:cxnChg>
        <pc:cxnChg chg="add mod topLvl">
          <ac:chgData name="Stewart Gale" userId="3647ddd2-6040-41ae-a96d-232c23482af8" providerId="ADAL" clId="{A69898DC-CC43-4A2A-A2F7-F3D042B59F1F}" dt="2023-09-07T06:53:01.064" v="1433" actId="208"/>
          <ac:cxnSpMkLst>
            <pc:docMk/>
            <pc:sldMk cId="2800543827" sldId="537"/>
            <ac:cxnSpMk id="13" creationId="{255C45CB-2197-2C59-6D38-7A6474F79A50}"/>
          </ac:cxnSpMkLst>
        </pc:cxnChg>
        <pc:cxnChg chg="add mod topLvl">
          <ac:chgData name="Stewart Gale" userId="3647ddd2-6040-41ae-a96d-232c23482af8" providerId="ADAL" clId="{A69898DC-CC43-4A2A-A2F7-F3D042B59F1F}" dt="2023-09-07T06:54:12.250" v="1449" actId="1582"/>
          <ac:cxnSpMkLst>
            <pc:docMk/>
            <pc:sldMk cId="2800543827" sldId="537"/>
            <ac:cxnSpMk id="16" creationId="{EA6AC778-2D01-FFCF-BB74-4D6C82B14BC4}"/>
          </ac:cxnSpMkLst>
        </pc:cxnChg>
        <pc:cxnChg chg="add mod topLvl">
          <ac:chgData name="Stewart Gale" userId="3647ddd2-6040-41ae-a96d-232c23482af8" providerId="ADAL" clId="{A69898DC-CC43-4A2A-A2F7-F3D042B59F1F}" dt="2023-09-07T06:54:04.005" v="1446" actId="1582"/>
          <ac:cxnSpMkLst>
            <pc:docMk/>
            <pc:sldMk cId="2800543827" sldId="537"/>
            <ac:cxnSpMk id="17" creationId="{CC149837-1DC3-22CC-7D61-4A39E71282A2}"/>
          </ac:cxnSpMkLst>
        </pc:cxnChg>
        <pc:cxnChg chg="add mod topLvl">
          <ac:chgData name="Stewart Gale" userId="3647ddd2-6040-41ae-a96d-232c23482af8" providerId="ADAL" clId="{A69898DC-CC43-4A2A-A2F7-F3D042B59F1F}" dt="2023-09-07T06:53:14.484" v="1435" actId="208"/>
          <ac:cxnSpMkLst>
            <pc:docMk/>
            <pc:sldMk cId="2800543827" sldId="537"/>
            <ac:cxnSpMk id="18" creationId="{AB9427AC-1B1A-D6B5-FA3A-242774B21895}"/>
          </ac:cxnSpMkLst>
        </pc:cxnChg>
      </pc:sldChg>
      <pc:sldMasterChg chg="modSp modSldLayout">
        <pc:chgData name="Stewart Gale" userId="3647ddd2-6040-41ae-a96d-232c23482af8" providerId="ADAL" clId="{A69898DC-CC43-4A2A-A2F7-F3D042B59F1F}" dt="2023-08-15T20:21:36.621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A69898DC-CC43-4A2A-A2F7-F3D042B59F1F}" dt="2023-08-15T20:21:36.621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69898DC-CC43-4A2A-A2F7-F3D042B59F1F}" dt="2023-08-15T20:21:36.621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69898DC-CC43-4A2A-A2F7-F3D042B59F1F}" dt="2023-08-15T20:21:36.621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C1901273-1524-4D95-BBEF-A9BD8688BB26}"/>
    <pc:docChg chg="modSld">
      <pc:chgData name="Stewart Gale" userId="3647ddd2-6040-41ae-a96d-232c23482af8" providerId="ADAL" clId="{C1901273-1524-4D95-BBEF-A9BD8688BB26}" dt="2022-08-31T18:17:29.435" v="1" actId="20577"/>
      <pc:docMkLst>
        <pc:docMk/>
      </pc:docMkLst>
      <pc:sldChg chg="modSp mod">
        <pc:chgData name="Stewart Gale" userId="3647ddd2-6040-41ae-a96d-232c23482af8" providerId="ADAL" clId="{C1901273-1524-4D95-BBEF-A9BD8688BB26}" dt="2022-08-31T18:17:29.435" v="1" actId="20577"/>
        <pc:sldMkLst>
          <pc:docMk/>
          <pc:sldMk cId="4222416850" sldId="520"/>
        </pc:sldMkLst>
        <pc:spChg chg="mod">
          <ac:chgData name="Stewart Gale" userId="3647ddd2-6040-41ae-a96d-232c23482af8" providerId="ADAL" clId="{C1901273-1524-4D95-BBEF-A9BD8688BB26}" dt="2022-08-31T18:17:29.435" v="1" actId="20577"/>
          <ac:spMkLst>
            <pc:docMk/>
            <pc:sldMk cId="4222416850" sldId="520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3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33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40.png"/><Relationship Id="rId7" Type="http://schemas.openxmlformats.org/officeDocument/2006/relationships/image" Target="../media/image35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0.png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14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3372" y="404664"/>
            <a:ext cx="1130525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800" b="1" dirty="0"/>
              <a:t>Equations and Inequalities</a:t>
            </a:r>
          </a:p>
          <a:p>
            <a:pPr algn="ctr"/>
            <a:r>
              <a:rPr lang="en-GB" sz="8800" dirty="0"/>
              <a:t>Inequalities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3</a:t>
            </a:r>
            <a:endParaRPr lang="en-GB" sz="6000" dirty="0"/>
          </a:p>
          <a:p>
            <a:pPr algn="ctr"/>
            <a:r>
              <a:rPr lang="en-GB" sz="8800" dirty="0"/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4222416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834" y="260648"/>
            <a:ext cx="8748760" cy="38164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6CCA11-90B4-5D4F-BEB1-8EE7FE951294}"/>
                  </a:ext>
                </a:extLst>
              </p:cNvPr>
              <p:cNvSpPr txBox="1"/>
              <p:nvPr/>
            </p:nvSpPr>
            <p:spPr>
              <a:xfrm>
                <a:off x="4079776" y="4305182"/>
                <a:ext cx="3888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−6&lt;8−2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6CCA11-90B4-5D4F-BEB1-8EE7FE9512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305182"/>
                <a:ext cx="388843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3773E82-AF2A-BD70-038B-4C3EA7D5E531}"/>
                  </a:ext>
                </a:extLst>
              </p:cNvPr>
              <p:cNvSpPr txBox="1"/>
              <p:nvPr/>
            </p:nvSpPr>
            <p:spPr>
              <a:xfrm>
                <a:off x="4979876" y="5055223"/>
                <a:ext cx="20882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&lt;14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3773E82-AF2A-BD70-038B-4C3EA7D5E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876" y="5055223"/>
                <a:ext cx="208823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6D2F0E-B5C1-8459-E67E-720F74954513}"/>
                  </a:ext>
                </a:extLst>
              </p:cNvPr>
              <p:cNvSpPr txBox="1"/>
              <p:nvPr/>
            </p:nvSpPr>
            <p:spPr>
              <a:xfrm>
                <a:off x="5159896" y="5805264"/>
                <a:ext cx="20882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11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6D2F0E-B5C1-8459-E67E-720F74954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5805264"/>
                <a:ext cx="208823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BCAF974-1651-1DAB-0776-C8A7600028AF}"/>
              </a:ext>
            </a:extLst>
          </p:cNvPr>
          <p:cNvSpPr txBox="1"/>
          <p:nvPr/>
        </p:nvSpPr>
        <p:spPr>
          <a:xfrm>
            <a:off x="1991544" y="4366737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83405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316020"/>
            <a:ext cx="8748760" cy="38164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8F141B-A6B6-021F-6656-D5475C1441E9}"/>
              </a:ext>
            </a:extLst>
          </p:cNvPr>
          <p:cNvSpPr txBox="1"/>
          <p:nvPr/>
        </p:nvSpPr>
        <p:spPr>
          <a:xfrm>
            <a:off x="2452492" y="4633768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3039AA-DDD8-24F4-0E77-832A69DAAC7E}"/>
                  </a:ext>
                </a:extLst>
              </p:cNvPr>
              <p:cNvSpPr txBox="1"/>
              <p:nvPr/>
            </p:nvSpPr>
            <p:spPr>
              <a:xfrm>
                <a:off x="4295800" y="4653136"/>
                <a:ext cx="4290724" cy="1642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GB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3039AA-DDD8-24F4-0E77-832A69DAA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653136"/>
                <a:ext cx="4290724" cy="16426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85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834" y="260648"/>
            <a:ext cx="8748760" cy="38164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382B3-96E6-0655-74C6-E5307EF8A7EE}"/>
              </a:ext>
            </a:extLst>
          </p:cNvPr>
          <p:cNvSpPr txBox="1"/>
          <p:nvPr/>
        </p:nvSpPr>
        <p:spPr>
          <a:xfrm>
            <a:off x="2063552" y="4602034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CA52B6-BF86-9DFF-ACD0-E571B453FF30}"/>
                  </a:ext>
                </a:extLst>
              </p:cNvPr>
              <p:cNvSpPr txBox="1"/>
              <p:nvPr/>
            </p:nvSpPr>
            <p:spPr>
              <a:xfrm>
                <a:off x="3791744" y="4725144"/>
                <a:ext cx="478142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CA52B6-BF86-9DFF-ACD0-E571B453F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725144"/>
                <a:ext cx="478142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335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260648"/>
            <a:ext cx="11339011" cy="26729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460899-96AF-EA3D-8CD4-33A85976D0B7}"/>
                  </a:ext>
                </a:extLst>
              </p:cNvPr>
              <p:cNvSpPr txBox="1"/>
              <p:nvPr/>
            </p:nvSpPr>
            <p:spPr>
              <a:xfrm>
                <a:off x="3431704" y="3216551"/>
                <a:ext cx="547260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460899-96AF-EA3D-8CD4-33A85976D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3216551"/>
                <a:ext cx="547260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1741AD-CBAA-4867-1E0F-0667718E21F8}"/>
                  </a:ext>
                </a:extLst>
              </p:cNvPr>
              <p:cNvSpPr txBox="1"/>
              <p:nvPr/>
            </p:nvSpPr>
            <p:spPr>
              <a:xfrm>
                <a:off x="3307801" y="4052915"/>
                <a:ext cx="33123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/>
                        </a:rPr>
                        <m:t>−4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/>
                        </a:rPr>
                        <m:t>𝑎𝑐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kumimoji="0" lang="en-GB" sz="40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1741AD-CBAA-4867-1E0F-0667718E2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801" y="4052915"/>
                <a:ext cx="331236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97E49A-F839-A6A7-774F-3CCDB67BD591}"/>
                  </a:ext>
                </a:extLst>
              </p:cNvPr>
              <p:cNvSpPr txBox="1"/>
              <p:nvPr/>
            </p:nvSpPr>
            <p:spPr>
              <a:xfrm>
                <a:off x="3274712" y="4874827"/>
                <a:ext cx="507266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/>
                        </a:rPr>
                        <m:t>4</m:t>
                      </m:r>
                      <m:d>
                        <m:dPr>
                          <m:ctrlP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d>
                        <m:dPr>
                          <m:ctrlP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kumimoji="0" lang="en-GB" sz="40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97E49A-F839-A6A7-774F-3CCDB67BD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712" y="4874827"/>
                <a:ext cx="507266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B1551A-E70A-0B45-6F52-1F9449BAC82B}"/>
                  </a:ext>
                </a:extLst>
              </p:cNvPr>
              <p:cNvSpPr txBox="1"/>
              <p:nvPr/>
            </p:nvSpPr>
            <p:spPr>
              <a:xfrm>
                <a:off x="5395047" y="5696739"/>
                <a:ext cx="305643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B1551A-E70A-0B45-6F52-1F9449BAC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047" y="5696739"/>
                <a:ext cx="3056439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A66B49E-A57D-A53E-A8B7-8680CFE68CBF}"/>
              </a:ext>
            </a:extLst>
          </p:cNvPr>
          <p:cNvSpPr txBox="1"/>
          <p:nvPr/>
        </p:nvSpPr>
        <p:spPr>
          <a:xfrm>
            <a:off x="1127448" y="3339662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09289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260648"/>
            <a:ext cx="11339011" cy="26729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B1551A-E70A-0B45-6F52-1F9449BAC82B}"/>
                  </a:ext>
                </a:extLst>
              </p:cNvPr>
              <p:cNvSpPr txBox="1"/>
              <p:nvPr/>
            </p:nvSpPr>
            <p:spPr>
              <a:xfrm>
                <a:off x="2783632" y="3298309"/>
                <a:ext cx="352839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48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kumimoji="0" lang="en-GB" sz="48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B1551A-E70A-0B45-6F52-1F9449BAC8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298309"/>
                <a:ext cx="352839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A66B49E-A57D-A53E-A8B7-8680CFE68CBF}"/>
              </a:ext>
            </a:extLst>
          </p:cNvPr>
          <p:cNvSpPr txBox="1"/>
          <p:nvPr/>
        </p:nvSpPr>
        <p:spPr>
          <a:xfrm>
            <a:off x="1127448" y="3339662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3FCDA6-E81F-925E-40BD-8F41F07D7D09}"/>
                  </a:ext>
                </a:extLst>
              </p:cNvPr>
              <p:cNvSpPr txBox="1"/>
              <p:nvPr/>
            </p:nvSpPr>
            <p:spPr>
              <a:xfrm>
                <a:off x="2351583" y="4450574"/>
                <a:ext cx="4680521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=−8</m:t>
                      </m:r>
                    </m:oMath>
                  </m:oMathPara>
                </a14:m>
                <a:endParaRPr kumimoji="0" lang="en-GB" sz="48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3FCDA6-E81F-925E-40BD-8F41F07D7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3" y="4450574"/>
                <a:ext cx="4680521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521123-B571-82DA-491D-3ADC2DD8F0BE}"/>
                  </a:ext>
                </a:extLst>
              </p:cNvPr>
              <p:cNvSpPr txBox="1"/>
              <p:nvPr/>
            </p:nvSpPr>
            <p:spPr>
              <a:xfrm>
                <a:off x="2692497" y="5677350"/>
                <a:ext cx="352839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521123-B571-82DA-491D-3ADC2DD8F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497" y="5677350"/>
                <a:ext cx="3528392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283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82E27FB-C49E-7B59-93EB-89B20918769F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05256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 has equation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12+4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200" dirty="0"/>
                  <a:t> has equation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The diagram shows a sketch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200" dirty="0"/>
                  <a:t> on the same axes.</a:t>
                </a:r>
              </a:p>
              <a:p>
                <a:pPr marL="457200" indent="-457200">
                  <a:buAutoNum type="alphaLcParenR"/>
                </a:pPr>
                <a:r>
                  <a:rPr lang="en-GB" sz="3200" dirty="0"/>
                  <a:t>Find the coordinates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200" dirty="0"/>
                  <a:t>, the points of intersection.</a:t>
                </a:r>
              </a:p>
              <a:p>
                <a:pPr marL="457200" indent="-457200">
                  <a:buAutoNum type="alphaLcParenR"/>
                </a:pPr>
                <a:r>
                  <a:rPr lang="en-GB" sz="3200" dirty="0"/>
                  <a:t>Hence write down the solution to the inequality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12+4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82E27FB-C49E-7B59-93EB-89B209187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05256" cy="2062103"/>
              </a:xfrm>
              <a:prstGeom prst="rect">
                <a:avLst/>
              </a:prstGeom>
              <a:blipFill>
                <a:blip r:embed="rId2"/>
                <a:stretch>
                  <a:fillRect b="-49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A96195D9-3561-0C4F-79E2-CE97F0C590A7}"/>
              </a:ext>
            </a:extLst>
          </p:cNvPr>
          <p:cNvGrpSpPr/>
          <p:nvPr/>
        </p:nvGrpSpPr>
        <p:grpSpPr>
          <a:xfrm>
            <a:off x="335360" y="2780928"/>
            <a:ext cx="4274805" cy="3816424"/>
            <a:chOff x="335360" y="2780928"/>
            <a:chExt cx="3312368" cy="213056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D414556-6997-8A04-11F8-5889EDC05B22}"/>
                </a:ext>
              </a:extLst>
            </p:cNvPr>
            <p:cNvGrpSpPr/>
            <p:nvPr/>
          </p:nvGrpSpPr>
          <p:grpSpPr>
            <a:xfrm>
              <a:off x="335360" y="2780928"/>
              <a:ext cx="3312368" cy="2130560"/>
              <a:chOff x="755576" y="3333651"/>
              <a:chExt cx="3312368" cy="2130560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A102AC63-6DCE-F4EC-A936-0D2DFD8CD4B7}"/>
                  </a:ext>
                </a:extLst>
              </p:cNvPr>
              <p:cNvCxnSpPr/>
              <p:nvPr/>
            </p:nvCxnSpPr>
            <p:spPr>
              <a:xfrm>
                <a:off x="755576" y="4941168"/>
                <a:ext cx="302433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6665539A-16A1-FC4F-B50D-FEEDCC360C83}"/>
                  </a:ext>
                </a:extLst>
              </p:cNvPr>
              <p:cNvCxnSpPr/>
              <p:nvPr/>
            </p:nvCxnSpPr>
            <p:spPr>
              <a:xfrm flipV="1">
                <a:off x="2267744" y="3666232"/>
                <a:ext cx="0" cy="179797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8EB4A67D-1ED8-EB2C-8D41-52EE2EBD049F}"/>
                      </a:ext>
                    </a:extLst>
                  </p:cNvPr>
                  <p:cNvSpPr txBox="1"/>
                  <p:nvPr/>
                </p:nvSpPr>
                <p:spPr>
                  <a:xfrm>
                    <a:off x="3779912" y="4777075"/>
                    <a:ext cx="288032" cy="32645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 xmlns="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8EB4A67D-1ED8-EB2C-8D41-52EE2EBD049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79912" y="4777075"/>
                    <a:ext cx="288032" cy="32645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A2CFBA88-91CD-618A-C251-5C647F2FA7E8}"/>
                      </a:ext>
                    </a:extLst>
                  </p:cNvPr>
                  <p:cNvSpPr txBox="1"/>
                  <p:nvPr/>
                </p:nvSpPr>
                <p:spPr>
                  <a:xfrm>
                    <a:off x="2123728" y="3333651"/>
                    <a:ext cx="288032" cy="32645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GB" sz="3200" dirty="0"/>
                  </a:p>
                </p:txBody>
              </p:sp>
            </mc:Choice>
            <mc:Fallback xmlns="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A2CFBA88-91CD-618A-C251-5C647F2FA7E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23728" y="3333651"/>
                    <a:ext cx="288032" cy="32645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EECBF088-73D4-6FE7-A993-011DA8CAD1A3}"/>
                  </a:ext>
                </a:extLst>
              </p:cNvPr>
              <p:cNvSpPr/>
              <p:nvPr/>
            </p:nvSpPr>
            <p:spPr>
              <a:xfrm>
                <a:off x="1143000" y="3505200"/>
                <a:ext cx="2171700" cy="1435103"/>
              </a:xfrm>
              <a:custGeom>
                <a:avLst/>
                <a:gdLst>
                  <a:gd name="connsiteX0" fmla="*/ 0 w 2070100"/>
                  <a:gd name="connsiteY0" fmla="*/ 0 h 1727203"/>
                  <a:gd name="connsiteX1" fmla="*/ 1066800 w 2070100"/>
                  <a:gd name="connsiteY1" fmla="*/ 1727200 h 1727203"/>
                  <a:gd name="connsiteX2" fmla="*/ 2070100 w 2070100"/>
                  <a:gd name="connsiteY2" fmla="*/ 12700 h 1727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0100" h="1727203">
                    <a:moveTo>
                      <a:pt x="0" y="0"/>
                    </a:moveTo>
                    <a:cubicBezTo>
                      <a:pt x="360891" y="862541"/>
                      <a:pt x="721783" y="1725083"/>
                      <a:pt x="1066800" y="1727200"/>
                    </a:cubicBezTo>
                    <a:cubicBezTo>
                      <a:pt x="1411817" y="1729317"/>
                      <a:pt x="1740958" y="871008"/>
                      <a:pt x="2070100" y="12700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4C3EA4FF-A75A-6A5A-3729-911C09F686F8}"/>
                      </a:ext>
                    </a:extLst>
                  </p:cNvPr>
                  <p:cNvSpPr txBox="1"/>
                  <p:nvPr/>
                </p:nvSpPr>
                <p:spPr>
                  <a:xfrm>
                    <a:off x="1425352" y="4646138"/>
                    <a:ext cx="486468" cy="22336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GB" sz="2000" dirty="0"/>
                  </a:p>
                </p:txBody>
              </p:sp>
            </mc:Choice>
            <mc:Fallback xmlns=""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4C3EA4FF-A75A-6A5A-3729-911C09F686F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25352" y="4646138"/>
                    <a:ext cx="486468" cy="223366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3485E17D-E36C-8634-7F07-49AACB92E034}"/>
                      </a:ext>
                    </a:extLst>
                  </p:cNvPr>
                  <p:cNvSpPr txBox="1"/>
                  <p:nvPr/>
                </p:nvSpPr>
                <p:spPr>
                  <a:xfrm>
                    <a:off x="2813741" y="3592098"/>
                    <a:ext cx="486468" cy="22336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GB" sz="2000" dirty="0"/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3485E17D-E36C-8634-7F07-49AACB92E03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13741" y="3592098"/>
                    <a:ext cx="486468" cy="223366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969DCE2-4E7D-9A84-948E-1120C45E3651}"/>
                </a:ext>
              </a:extLst>
            </p:cNvPr>
            <p:cNvCxnSpPr/>
            <p:nvPr/>
          </p:nvCxnSpPr>
          <p:spPr>
            <a:xfrm flipV="1">
              <a:off x="992389" y="2938865"/>
              <a:ext cx="2157413" cy="171777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8F88070-3816-4C7E-AFC0-7540D845B549}"/>
                  </a:ext>
                </a:extLst>
              </p:cNvPr>
              <p:cNvSpPr txBox="1"/>
              <p:nvPr/>
            </p:nvSpPr>
            <p:spPr>
              <a:xfrm>
                <a:off x="7320136" y="2721114"/>
                <a:ext cx="329342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=12+4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8F88070-3816-4C7E-AFC0-7540D845B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721114"/>
                <a:ext cx="329342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B95BA9-A841-F318-6CA6-40603EC1094E}"/>
                  </a:ext>
                </a:extLst>
              </p:cNvPr>
              <p:cNvSpPr txBox="1"/>
              <p:nvPr/>
            </p:nvSpPr>
            <p:spPr>
              <a:xfrm>
                <a:off x="4871863" y="3394002"/>
                <a:ext cx="435974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B95BA9-A841-F318-6CA6-40603EC10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3" y="3394002"/>
                <a:ext cx="435974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E97EBAB-502F-1F4A-F155-FE85C0F73C96}"/>
                  </a:ext>
                </a:extLst>
              </p:cNvPr>
              <p:cNvSpPr txBox="1"/>
              <p:nvPr/>
            </p:nvSpPr>
            <p:spPr>
              <a:xfrm>
                <a:off x="6566467" y="4279126"/>
                <a:ext cx="33386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=6,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E97EBAB-502F-1F4A-F155-FE85C0F73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467" y="4279126"/>
                <a:ext cx="333863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0F6EA1A-882F-601D-DE4C-32742BF05389}"/>
                  </a:ext>
                </a:extLst>
              </p:cNvPr>
              <p:cNvSpPr txBox="1"/>
              <p:nvPr/>
            </p:nvSpPr>
            <p:spPr>
              <a:xfrm>
                <a:off x="6298746" y="4978068"/>
                <a:ext cx="3625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=36,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0F6EA1A-882F-601D-DE4C-32742BF05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746" y="4978068"/>
                <a:ext cx="3625432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E2DC37B-DFD5-587B-A748-18D810601469}"/>
                  </a:ext>
                </a:extLst>
              </p:cNvPr>
              <p:cNvSpPr txBox="1"/>
              <p:nvPr/>
            </p:nvSpPr>
            <p:spPr>
              <a:xfrm>
                <a:off x="5231904" y="5827630"/>
                <a:ext cx="609691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𝟑𝟔</m:t>
                          </m:r>
                        </m:e>
                      </m:d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E2DC37B-DFD5-587B-A748-18D810601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827630"/>
                <a:ext cx="6096912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9BAD3032-8F37-7F2F-5D7F-A45F0C8F37DB}"/>
              </a:ext>
            </a:extLst>
          </p:cNvPr>
          <p:cNvSpPr txBox="1"/>
          <p:nvPr/>
        </p:nvSpPr>
        <p:spPr>
          <a:xfrm>
            <a:off x="4633003" y="2600846"/>
            <a:ext cx="5760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33873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  <p:bldP spid="28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ABB637-8CCD-3A8D-E969-7E4FBA6A537B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05256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 has equation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12+4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200" dirty="0"/>
                  <a:t> has equation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</a:t>
                </a:r>
              </a:p>
              <a:p>
                <a:r>
                  <a:rPr lang="en-GB" sz="3200" dirty="0"/>
                  <a:t>The diagram shows a sketch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200" dirty="0"/>
                  <a:t> on the same axes.</a:t>
                </a:r>
              </a:p>
              <a:p>
                <a:pPr marL="457200" indent="-457200">
                  <a:buAutoNum type="alphaLcParenR"/>
                </a:pPr>
                <a:r>
                  <a:rPr lang="en-GB" sz="3200" dirty="0"/>
                  <a:t>Find the coordinates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200" dirty="0"/>
                  <a:t>, the points of intersection.</a:t>
                </a:r>
              </a:p>
              <a:p>
                <a:pPr marL="457200" indent="-457200">
                  <a:buAutoNum type="alphaLcParenR"/>
                </a:pPr>
                <a:r>
                  <a:rPr lang="en-GB" sz="3200" dirty="0"/>
                  <a:t>Hence write down the solution to the inequality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12+4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ABB637-8CCD-3A8D-E969-7E4FBA6A5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05256" cy="2062103"/>
              </a:xfrm>
              <a:prstGeom prst="rect">
                <a:avLst/>
              </a:prstGeom>
              <a:blipFill>
                <a:blip r:embed="rId2"/>
                <a:stretch>
                  <a:fillRect b="-49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A469C287-0B8D-2E72-F03B-CCABACBD3A12}"/>
              </a:ext>
            </a:extLst>
          </p:cNvPr>
          <p:cNvGrpSpPr/>
          <p:nvPr/>
        </p:nvGrpSpPr>
        <p:grpSpPr>
          <a:xfrm>
            <a:off x="335360" y="2435408"/>
            <a:ext cx="5184576" cy="4161944"/>
            <a:chOff x="755576" y="3333651"/>
            <a:chExt cx="3236168" cy="2130560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A042EFE2-BBD1-773B-2534-3A8A301DF61A}"/>
                </a:ext>
              </a:extLst>
            </p:cNvPr>
            <p:cNvCxnSpPr/>
            <p:nvPr/>
          </p:nvCxnSpPr>
          <p:spPr>
            <a:xfrm>
              <a:off x="755576" y="4941168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BB28BE1C-2EF8-C73E-EEE6-336974215BCB}"/>
                </a:ext>
              </a:extLst>
            </p:cNvPr>
            <p:cNvCxnSpPr/>
            <p:nvPr/>
          </p:nvCxnSpPr>
          <p:spPr>
            <a:xfrm flipV="1">
              <a:off x="2267744" y="3666232"/>
              <a:ext cx="0" cy="17979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FFDDF672-07B2-F011-0E39-28B2A207FF54}"/>
                    </a:ext>
                  </a:extLst>
                </p:cNvPr>
                <p:cNvSpPr txBox="1"/>
                <p:nvPr/>
              </p:nvSpPr>
              <p:spPr>
                <a:xfrm>
                  <a:off x="3703712" y="4740064"/>
                  <a:ext cx="288032" cy="3145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FFDDF672-07B2-F011-0E39-28B2A207FF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3712" y="4740064"/>
                  <a:ext cx="288032" cy="31458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2A77EE1-BD0A-AF62-2345-AF4C599EF18F}"/>
                    </a:ext>
                  </a:extLst>
                </p:cNvPr>
                <p:cNvSpPr txBox="1"/>
                <p:nvPr/>
              </p:nvSpPr>
              <p:spPr>
                <a:xfrm>
                  <a:off x="2123728" y="3333651"/>
                  <a:ext cx="288032" cy="3145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2A77EE1-BD0A-AF62-2345-AF4C599EF1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3728" y="3333651"/>
                  <a:ext cx="288032" cy="31458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C12D710-01AE-3293-19B5-EB2E83351397}"/>
                </a:ext>
              </a:extLst>
            </p:cNvPr>
            <p:cNvSpPr/>
            <p:nvPr/>
          </p:nvSpPr>
          <p:spPr>
            <a:xfrm>
              <a:off x="1143000" y="3505200"/>
              <a:ext cx="2171700" cy="1435103"/>
            </a:xfrm>
            <a:custGeom>
              <a:avLst/>
              <a:gdLst>
                <a:gd name="connsiteX0" fmla="*/ 0 w 2070100"/>
                <a:gd name="connsiteY0" fmla="*/ 0 h 1727203"/>
                <a:gd name="connsiteX1" fmla="*/ 1066800 w 2070100"/>
                <a:gd name="connsiteY1" fmla="*/ 1727200 h 1727203"/>
                <a:gd name="connsiteX2" fmla="*/ 2070100 w 2070100"/>
                <a:gd name="connsiteY2" fmla="*/ 12700 h 172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0100" h="1727203">
                  <a:moveTo>
                    <a:pt x="0" y="0"/>
                  </a:moveTo>
                  <a:cubicBezTo>
                    <a:pt x="360891" y="862541"/>
                    <a:pt x="721783" y="1725083"/>
                    <a:pt x="1066800" y="1727200"/>
                  </a:cubicBezTo>
                  <a:cubicBezTo>
                    <a:pt x="1411817" y="1729317"/>
                    <a:pt x="1740958" y="871008"/>
                    <a:pt x="2070100" y="12700"/>
                  </a:cubicBezTo>
                </a:path>
              </a:pathLst>
            </a:custGeom>
            <a:ln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6B26CA0-AECB-2B23-C56E-8DD0167AB9C7}"/>
                    </a:ext>
                  </a:extLst>
                </p:cNvPr>
                <p:cNvSpPr txBox="1"/>
                <p:nvPr/>
              </p:nvSpPr>
              <p:spPr>
                <a:xfrm>
                  <a:off x="1720157" y="4422564"/>
                  <a:ext cx="486468" cy="2483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6B26CA0-AECB-2B23-C56E-8DD0167AB9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0157" y="4422564"/>
                  <a:ext cx="486468" cy="24835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E504D96-B0F2-FDDB-3023-1823CF2DAE74}"/>
                    </a:ext>
                  </a:extLst>
                </p:cNvPr>
                <p:cNvSpPr txBox="1"/>
                <p:nvPr/>
              </p:nvSpPr>
              <p:spPr>
                <a:xfrm rot="18018905">
                  <a:off x="2169465" y="4356888"/>
                  <a:ext cx="1519090" cy="3051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EE504D96-B0F2-FDDB-3023-1823CF2DAE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018905">
                  <a:off x="2169465" y="4356888"/>
                  <a:ext cx="1519090" cy="30511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DCE131B-547E-CCF1-9E14-C47127E1C4C1}"/>
                    </a:ext>
                  </a:extLst>
                </p:cNvPr>
                <p:cNvSpPr txBox="1"/>
                <p:nvPr/>
              </p:nvSpPr>
              <p:spPr>
                <a:xfrm>
                  <a:off x="2825553" y="3531666"/>
                  <a:ext cx="486468" cy="2483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1DCE131B-547E-CCF1-9E14-C47127E1C4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5553" y="3531666"/>
                  <a:ext cx="486468" cy="24835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AACC099-2409-60ED-F66F-61C1FF93E604}"/>
                    </a:ext>
                  </a:extLst>
                </p:cNvPr>
                <p:cNvSpPr txBox="1"/>
                <p:nvPr/>
              </p:nvSpPr>
              <p:spPr>
                <a:xfrm rot="19020541">
                  <a:off x="1780059" y="4013198"/>
                  <a:ext cx="1519090" cy="2483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=12+4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4AACC099-2409-60ED-F66F-61C1FF93E6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9020541">
                  <a:off x="1780059" y="4013198"/>
                  <a:ext cx="1519090" cy="24835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55C45CB-2197-2C59-6D38-7A6474F79A50}"/>
              </a:ext>
            </a:extLst>
          </p:cNvPr>
          <p:cNvCxnSpPr>
            <a:cxnSpLocks/>
          </p:cNvCxnSpPr>
          <p:nvPr/>
        </p:nvCxnSpPr>
        <p:spPr>
          <a:xfrm flipV="1">
            <a:off x="1387968" y="2743930"/>
            <a:ext cx="3456332" cy="33555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029089B-5BFA-2C3D-1969-C87565529C4C}"/>
                  </a:ext>
                </a:extLst>
              </p:cNvPr>
              <p:cNvSpPr txBox="1"/>
              <p:nvPr/>
            </p:nvSpPr>
            <p:spPr>
              <a:xfrm>
                <a:off x="3822628" y="5559958"/>
                <a:ext cx="779357" cy="485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029089B-5BFA-2C3D-1969-C87565529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628" y="5559958"/>
                <a:ext cx="779357" cy="4851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35218D-5B0D-F431-857E-3DE5A919548A}"/>
                  </a:ext>
                </a:extLst>
              </p:cNvPr>
              <p:cNvSpPr txBox="1"/>
              <p:nvPr/>
            </p:nvSpPr>
            <p:spPr>
              <a:xfrm>
                <a:off x="1785529" y="5530535"/>
                <a:ext cx="779357" cy="485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35218D-5B0D-F431-857E-3DE5A9195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529" y="5530535"/>
                <a:ext cx="779357" cy="4851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A6AC778-2D01-FFCF-BB74-4D6C82B14BC4}"/>
              </a:ext>
            </a:extLst>
          </p:cNvPr>
          <p:cNvCxnSpPr>
            <a:cxnSpLocks/>
          </p:cNvCxnSpPr>
          <p:nvPr/>
        </p:nvCxnSpPr>
        <p:spPr>
          <a:xfrm flipH="1">
            <a:off x="4223734" y="3332845"/>
            <a:ext cx="7857" cy="223928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C149837-1DC3-22CC-7D61-4A39E71282A2}"/>
              </a:ext>
            </a:extLst>
          </p:cNvPr>
          <p:cNvCxnSpPr>
            <a:cxnSpLocks/>
          </p:cNvCxnSpPr>
          <p:nvPr/>
        </p:nvCxnSpPr>
        <p:spPr>
          <a:xfrm flipH="1">
            <a:off x="2249178" y="5269775"/>
            <a:ext cx="966" cy="28979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9427AC-1B1A-D6B5-FA3A-242774B21895}"/>
              </a:ext>
            </a:extLst>
          </p:cNvPr>
          <p:cNvCxnSpPr>
            <a:cxnSpLocks/>
          </p:cNvCxnSpPr>
          <p:nvPr/>
        </p:nvCxnSpPr>
        <p:spPr>
          <a:xfrm flipH="1">
            <a:off x="2250144" y="3314529"/>
            <a:ext cx="1993941" cy="195989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076E02-571C-83BB-CEB2-28ACA836D5DB}"/>
                  </a:ext>
                </a:extLst>
              </p:cNvPr>
              <p:cNvSpPr txBox="1"/>
              <p:nvPr/>
            </p:nvSpPr>
            <p:spPr>
              <a:xfrm>
                <a:off x="5610373" y="2849970"/>
                <a:ext cx="612339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12+4</m:t>
                    </m:r>
                    <m:r>
                      <a:rPr lang="en-GB" sz="4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GB" sz="4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400" dirty="0">
                    <a:solidFill>
                      <a:srgbClr val="0000FF"/>
                    </a:solidFill>
                  </a:rPr>
                  <a:t> </a:t>
                </a:r>
                <a:endParaRPr lang="en-GB" sz="4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600" dirty="0"/>
                  <a:t> graph is above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600" dirty="0"/>
                  <a:t> graph. 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076E02-571C-83BB-CEB2-28ACA836D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373" y="2849970"/>
                <a:ext cx="6123391" cy="1323439"/>
              </a:xfrm>
              <a:prstGeom prst="rect">
                <a:avLst/>
              </a:prstGeom>
              <a:blipFill>
                <a:blip r:embed="rId11"/>
                <a:stretch>
                  <a:fillRect r="-3582" b="-16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86F5A4-F8EF-E42C-FAAC-202A445CB6F1}"/>
                  </a:ext>
                </a:extLst>
              </p:cNvPr>
              <p:cNvSpPr txBox="1"/>
              <p:nvPr/>
            </p:nvSpPr>
            <p:spPr>
              <a:xfrm>
                <a:off x="6216954" y="4645977"/>
                <a:ext cx="4775733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This happens when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F86F5A4-F8EF-E42C-FAAC-202A445CB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954" y="4645977"/>
                <a:ext cx="4775733" cy="1446550"/>
              </a:xfrm>
              <a:prstGeom prst="rect">
                <a:avLst/>
              </a:prstGeom>
              <a:blipFill>
                <a:blip r:embed="rId12"/>
                <a:stretch>
                  <a:fillRect l="-3065" t="-8439" r="-5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054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127448" y="562510"/>
            <a:ext cx="9678455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dirty="0"/>
              <a:t>Shading Inequality Regions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1223586" y="2975304"/>
            <a:ext cx="4283968" cy="2952328"/>
          </a:xfrm>
          <a:prstGeom prst="line">
            <a:avLst/>
          </a:prstGeom>
          <a:ln w="4762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5F2EFB-C98C-F3B6-DFA4-042EF5751F00}"/>
                  </a:ext>
                </a:extLst>
              </p:cNvPr>
              <p:cNvSpPr txBox="1"/>
              <p:nvPr/>
            </p:nvSpPr>
            <p:spPr>
              <a:xfrm rot="2041089">
                <a:off x="1590506" y="3248054"/>
                <a:ext cx="437954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5F2EFB-C98C-F3B6-DFA4-042EF5751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1089">
                <a:off x="1590506" y="3248054"/>
                <a:ext cx="437954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FA3F32A-D9C8-C75F-2F4B-550824FCC3AF}"/>
              </a:ext>
            </a:extLst>
          </p:cNvPr>
          <p:cNvSpPr/>
          <p:nvPr/>
        </p:nvSpPr>
        <p:spPr>
          <a:xfrm rot="177590">
            <a:off x="1057747" y="3082412"/>
            <a:ext cx="4537433" cy="2781008"/>
          </a:xfrm>
          <a:prstGeom prst="triangle">
            <a:avLst>
              <a:gd name="adj" fmla="val 0"/>
            </a:avLst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A09D8FB-1BD2-3575-D7BE-E8310514A2F8}"/>
              </a:ext>
            </a:extLst>
          </p:cNvPr>
          <p:cNvCxnSpPr>
            <a:cxnSpLocks/>
          </p:cNvCxnSpPr>
          <p:nvPr/>
        </p:nvCxnSpPr>
        <p:spPr>
          <a:xfrm>
            <a:off x="6805342" y="2687271"/>
            <a:ext cx="4283968" cy="2952328"/>
          </a:xfrm>
          <a:prstGeom prst="line">
            <a:avLst/>
          </a:prstGeom>
          <a:ln w="47625"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867B0D1-EADF-D29E-E593-5BAFDFE6F63A}"/>
                  </a:ext>
                </a:extLst>
              </p:cNvPr>
              <p:cNvSpPr txBox="1"/>
              <p:nvPr/>
            </p:nvSpPr>
            <p:spPr>
              <a:xfrm rot="2041089">
                <a:off x="6246325" y="4124441"/>
                <a:ext cx="437954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867B0D1-EADF-D29E-E593-5BAFDFE6F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1089">
                <a:off x="6246325" y="4124441"/>
                <a:ext cx="437954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CE722107-72BB-7E22-78D6-8982D279BF1D}"/>
              </a:ext>
            </a:extLst>
          </p:cNvPr>
          <p:cNvSpPr/>
          <p:nvPr/>
        </p:nvSpPr>
        <p:spPr>
          <a:xfrm rot="11010174">
            <a:off x="6752784" y="2772930"/>
            <a:ext cx="4537433" cy="2781008"/>
          </a:xfrm>
          <a:prstGeom prst="triangle">
            <a:avLst>
              <a:gd name="adj" fmla="val 0"/>
            </a:avLst>
          </a:prstGeom>
          <a:solidFill>
            <a:srgbClr val="FF00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03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1998" y="268644"/>
                <a:ext cx="1110861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Shade the region that satisfies the inequalities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&lt;14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98" y="268644"/>
                <a:ext cx="11108618" cy="1938992"/>
              </a:xfrm>
              <a:prstGeom prst="rect">
                <a:avLst/>
              </a:prstGeom>
              <a:blipFill>
                <a:blip r:embed="rId2"/>
                <a:stretch>
                  <a:fillRect t="-115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: Shape 31"/>
          <p:cNvSpPr/>
          <p:nvPr/>
        </p:nvSpPr>
        <p:spPr>
          <a:xfrm>
            <a:off x="5125204" y="4085823"/>
            <a:ext cx="4229406" cy="2138955"/>
          </a:xfrm>
          <a:custGeom>
            <a:avLst/>
            <a:gdLst>
              <a:gd name="connsiteX0" fmla="*/ 0 w 1970314"/>
              <a:gd name="connsiteY0" fmla="*/ 0 h 1143000"/>
              <a:gd name="connsiteX1" fmla="*/ 348343 w 1970314"/>
              <a:gd name="connsiteY1" fmla="*/ 511628 h 1143000"/>
              <a:gd name="connsiteX2" fmla="*/ 631371 w 1970314"/>
              <a:gd name="connsiteY2" fmla="*/ 849085 h 1143000"/>
              <a:gd name="connsiteX3" fmla="*/ 881743 w 1970314"/>
              <a:gd name="connsiteY3" fmla="*/ 1055914 h 1143000"/>
              <a:gd name="connsiteX4" fmla="*/ 1034143 w 1970314"/>
              <a:gd name="connsiteY4" fmla="*/ 1121228 h 1143000"/>
              <a:gd name="connsiteX5" fmla="*/ 1143000 w 1970314"/>
              <a:gd name="connsiteY5" fmla="*/ 1143000 h 1143000"/>
              <a:gd name="connsiteX6" fmla="*/ 1371600 w 1970314"/>
              <a:gd name="connsiteY6" fmla="*/ 1099457 h 1143000"/>
              <a:gd name="connsiteX7" fmla="*/ 1621971 w 1970314"/>
              <a:gd name="connsiteY7" fmla="*/ 914400 h 1143000"/>
              <a:gd name="connsiteX8" fmla="*/ 1741714 w 1970314"/>
              <a:gd name="connsiteY8" fmla="*/ 762000 h 1143000"/>
              <a:gd name="connsiteX9" fmla="*/ 1970314 w 1970314"/>
              <a:gd name="connsiteY9" fmla="*/ 478971 h 1143000"/>
              <a:gd name="connsiteX10" fmla="*/ 0 w 1970314"/>
              <a:gd name="connsiteY10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70314" h="1143000">
                <a:moveTo>
                  <a:pt x="0" y="0"/>
                </a:moveTo>
                <a:lnTo>
                  <a:pt x="348343" y="511628"/>
                </a:lnTo>
                <a:lnTo>
                  <a:pt x="631371" y="849085"/>
                </a:lnTo>
                <a:lnTo>
                  <a:pt x="881743" y="1055914"/>
                </a:lnTo>
                <a:lnTo>
                  <a:pt x="1034143" y="1121228"/>
                </a:lnTo>
                <a:lnTo>
                  <a:pt x="1143000" y="1143000"/>
                </a:lnTo>
                <a:lnTo>
                  <a:pt x="1371600" y="1099457"/>
                </a:lnTo>
                <a:lnTo>
                  <a:pt x="1621971" y="914400"/>
                </a:lnTo>
                <a:lnTo>
                  <a:pt x="1741714" y="762000"/>
                </a:lnTo>
                <a:lnTo>
                  <a:pt x="1970314" y="478971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611711" y="5519276"/>
            <a:ext cx="64919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013208" y="3073731"/>
            <a:ext cx="0" cy="3364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940076" y="5142939"/>
                <a:ext cx="618279" cy="718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0076" y="5142939"/>
                <a:ext cx="618279" cy="7184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81246" y="2351866"/>
                <a:ext cx="618279" cy="718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246" y="2351866"/>
                <a:ext cx="618279" cy="7184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/>
          <p:cNvSpPr/>
          <p:nvPr/>
        </p:nvSpPr>
        <p:spPr>
          <a:xfrm>
            <a:off x="4711088" y="3528477"/>
            <a:ext cx="5633084" cy="2685583"/>
          </a:xfrm>
          <a:custGeom>
            <a:avLst/>
            <a:gdLst>
              <a:gd name="connsiteX0" fmla="*/ 0 w 2070100"/>
              <a:gd name="connsiteY0" fmla="*/ 0 h 1727203"/>
              <a:gd name="connsiteX1" fmla="*/ 1066800 w 2070100"/>
              <a:gd name="connsiteY1" fmla="*/ 1727200 h 1727203"/>
              <a:gd name="connsiteX2" fmla="*/ 2070100 w 2070100"/>
              <a:gd name="connsiteY2" fmla="*/ 12700 h 172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1727203">
                <a:moveTo>
                  <a:pt x="0" y="0"/>
                </a:moveTo>
                <a:cubicBezTo>
                  <a:pt x="360891" y="862541"/>
                  <a:pt x="721783" y="1725083"/>
                  <a:pt x="1066800" y="1727200"/>
                </a:cubicBezTo>
                <a:cubicBezTo>
                  <a:pt x="1411817" y="1729317"/>
                  <a:pt x="1740958" y="871008"/>
                  <a:pt x="2070100" y="127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64189" y="5502157"/>
                <a:ext cx="1044235" cy="56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189" y="5502157"/>
                <a:ext cx="1044235" cy="5671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26017" y="5480802"/>
                <a:ext cx="1044235" cy="5671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017" y="5480802"/>
                <a:ext cx="1044235" cy="5671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>
            <a:cxnSpLocks/>
          </p:cNvCxnSpPr>
          <p:nvPr/>
        </p:nvCxnSpPr>
        <p:spPr>
          <a:xfrm>
            <a:off x="4547008" y="3982547"/>
            <a:ext cx="5911278" cy="121373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90225" y="4039538"/>
                <a:ext cx="2757202" cy="12003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b="1" dirty="0">
                    <a:latin typeface="Cambria Math" panose="02040503050406030204" pitchFamily="18" charset="0"/>
                  </a:rPr>
                  <a:t>Plot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225" y="4039538"/>
                <a:ext cx="2757202" cy="1200393"/>
              </a:xfrm>
              <a:prstGeom prst="rect">
                <a:avLst/>
              </a:prstGeom>
              <a:blipFill>
                <a:blip r:embed="rId7"/>
                <a:stretch>
                  <a:fillRect t="-81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347781" y="2531693"/>
                <a:ext cx="3509872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3600" b="1" dirty="0">
                    <a:latin typeface="Cambria Math" panose="02040503050406030204" pitchFamily="18" charset="0"/>
                  </a:rPr>
                  <a:t>Plot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81" y="2531693"/>
                <a:ext cx="3509872" cy="1200329"/>
              </a:xfrm>
              <a:prstGeom prst="rect">
                <a:avLst/>
              </a:prstGeom>
              <a:blipFill>
                <a:blip r:embed="rId8"/>
                <a:stretch>
                  <a:fillRect t="-76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922331" y="5661248"/>
            <a:ext cx="2492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/>
              <a:t>Then shade </a:t>
            </a:r>
          </a:p>
        </p:txBody>
      </p:sp>
    </p:spTree>
    <p:extLst>
      <p:ext uri="{BB962C8B-B14F-4D97-AF65-F5344CB8AC3E}">
        <p14:creationId xmlns:p14="http://schemas.microsoft.com/office/powerpoint/2010/main" val="156152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15" grpId="0" animBg="1"/>
      <p:bldP spid="16" grpId="0"/>
      <p:bldP spid="17" grpId="0"/>
      <p:bldP spid="33" grpId="0"/>
      <p:bldP spid="34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0B4D7C-2BF8-A6E8-DFE1-05BF1669A738}"/>
              </a:ext>
            </a:extLst>
          </p:cNvPr>
          <p:cNvSpPr txBox="1"/>
          <p:nvPr/>
        </p:nvSpPr>
        <p:spPr>
          <a:xfrm>
            <a:off x="1811524" y="764704"/>
            <a:ext cx="8568952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Linear Inequalities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9DF11-1793-3D2B-8F7A-29E975CE9785}"/>
              </a:ext>
            </a:extLst>
          </p:cNvPr>
          <p:cNvSpPr txBox="1"/>
          <p:nvPr/>
        </p:nvSpPr>
        <p:spPr>
          <a:xfrm>
            <a:off x="659396" y="2924944"/>
            <a:ext cx="108732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When solving inequalities,</a:t>
            </a:r>
          </a:p>
          <a:p>
            <a:pPr algn="ctr"/>
            <a:r>
              <a:rPr lang="en-GB" sz="6000" dirty="0"/>
              <a:t> you will get an inequality answer. </a:t>
            </a:r>
          </a:p>
        </p:txBody>
      </p:sp>
    </p:spTree>
    <p:extLst>
      <p:ext uri="{BB962C8B-B14F-4D97-AF65-F5344CB8AC3E}">
        <p14:creationId xmlns:p14="http://schemas.microsoft.com/office/powerpoint/2010/main" val="105858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/>
              <p:nvPr/>
            </p:nvSpPr>
            <p:spPr>
              <a:xfrm>
                <a:off x="2279576" y="692696"/>
                <a:ext cx="6984776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7200" dirty="0"/>
                  <a:t>Solve </a:t>
                </a:r>
                <a14:m>
                  <m:oMath xmlns:m="http://schemas.openxmlformats.org/officeDocument/2006/math">
                    <m:r>
                      <a:rPr lang="en-GB" sz="7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7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+1&gt;5</m:t>
                    </m:r>
                  </m:oMath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692696"/>
                <a:ext cx="6984776" cy="1200329"/>
              </a:xfrm>
              <a:prstGeom prst="rect">
                <a:avLst/>
              </a:prstGeom>
              <a:blipFill>
                <a:blip r:embed="rId2"/>
                <a:stretch>
                  <a:fillRect l="-2437" t="-11211" b="-304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7BFAA7-504B-7B82-ADCE-B197464B4D73}"/>
                  </a:ext>
                </a:extLst>
              </p:cNvPr>
              <p:cNvSpPr txBox="1"/>
              <p:nvPr/>
            </p:nvSpPr>
            <p:spPr>
              <a:xfrm>
                <a:off x="4511824" y="2348880"/>
                <a:ext cx="470372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  <m:r>
                        <a:rPr kumimoji="0" lang="en-GB" sz="7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7BFAA7-504B-7B82-ADCE-B197464B4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2348880"/>
                <a:ext cx="4703728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B3CF07-862B-D4F6-96ED-E2D90D2A0A1F}"/>
                  </a:ext>
                </a:extLst>
              </p:cNvPr>
              <p:cNvSpPr txBox="1"/>
              <p:nvPr/>
            </p:nvSpPr>
            <p:spPr>
              <a:xfrm>
                <a:off x="4554411" y="4002729"/>
                <a:ext cx="470372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kumimoji="0" lang="en-GB" sz="7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B3CF07-862B-D4F6-96ED-E2D90D2A0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411" y="4002729"/>
                <a:ext cx="4703728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02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/>
              <p:nvPr/>
            </p:nvSpPr>
            <p:spPr>
              <a:xfrm>
                <a:off x="2273363" y="692696"/>
                <a:ext cx="6984776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Solve </a:t>
                </a:r>
                <a14:m>
                  <m:oMath xmlns:m="http://schemas.openxmlformats.org/officeDocument/2006/math">
                    <m:r>
                      <a:rPr lang="en-GB" sz="7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7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7200" i="1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363" y="692696"/>
                <a:ext cx="6984776" cy="1200329"/>
              </a:xfrm>
              <a:prstGeom prst="rect">
                <a:avLst/>
              </a:prstGeom>
              <a:blipFill>
                <a:blip r:embed="rId2"/>
                <a:stretch>
                  <a:fillRect t="-11211" b="-304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7BFAA7-504B-7B82-ADCE-B197464B4D73}"/>
                  </a:ext>
                </a:extLst>
              </p:cNvPr>
              <p:cNvSpPr txBox="1"/>
              <p:nvPr/>
            </p:nvSpPr>
            <p:spPr>
              <a:xfrm>
                <a:off x="5879976" y="2348880"/>
                <a:ext cx="324036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7200" b="1" i="1">
                          <a:latin typeface="Cambria Math" panose="02040503050406030204" pitchFamily="18" charset="0"/>
                        </a:rPr>
                        <m:t>≤−</m:t>
                      </m:r>
                      <m:r>
                        <a:rPr lang="en-GB" sz="72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7BFAA7-504B-7B82-ADCE-B197464B4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348880"/>
                <a:ext cx="3240360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44613FF-0740-A8ED-D08A-B0C65BDAD99F}"/>
              </a:ext>
            </a:extLst>
          </p:cNvPr>
          <p:cNvSpPr txBox="1"/>
          <p:nvPr/>
        </p:nvSpPr>
        <p:spPr>
          <a:xfrm>
            <a:off x="1343472" y="3933056"/>
            <a:ext cx="96513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Note</a:t>
            </a:r>
            <a:r>
              <a:rPr lang="en-GB" sz="4000" dirty="0"/>
              <a:t>: </a:t>
            </a:r>
          </a:p>
          <a:p>
            <a:pPr algn="ctr"/>
            <a:r>
              <a:rPr lang="en-GB" sz="4000" dirty="0"/>
              <a:t>Multiply or divide both sides of an inequality </a:t>
            </a:r>
          </a:p>
          <a:p>
            <a:pPr algn="ctr"/>
            <a:r>
              <a:rPr lang="en-GB" sz="4000" dirty="0"/>
              <a:t>by a negative number </a:t>
            </a:r>
          </a:p>
          <a:p>
            <a:pPr algn="ctr"/>
            <a:r>
              <a:rPr lang="en-GB" sz="4000" dirty="0"/>
              <a:t>reverses the direction of the inequality.</a:t>
            </a:r>
          </a:p>
        </p:txBody>
      </p:sp>
    </p:spTree>
    <p:extLst>
      <p:ext uri="{BB962C8B-B14F-4D97-AF65-F5344CB8AC3E}">
        <p14:creationId xmlns:p14="http://schemas.microsoft.com/office/powerpoint/2010/main" val="65130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/>
              <p:nvPr/>
            </p:nvSpPr>
            <p:spPr>
              <a:xfrm>
                <a:off x="911424" y="639279"/>
                <a:ext cx="10369152" cy="10156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en-GB" sz="6000" i="1">
                        <a:latin typeface="Cambria Math" panose="02040503050406030204" pitchFamily="18" charset="0"/>
                      </a:rPr>
                      <m:t>≥5−2(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−8)</m:t>
                    </m:r>
                  </m:oMath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4B51B3-4C30-2B6B-ADC1-0A87CF58F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639279"/>
                <a:ext cx="10369152" cy="1015663"/>
              </a:xfrm>
              <a:prstGeom prst="rect">
                <a:avLst/>
              </a:prstGeom>
              <a:blipFill>
                <a:blip r:embed="rId2"/>
                <a:stretch>
                  <a:fillRect l="-740" t="-9375" b="-281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7A3644-4E60-18B4-9F9A-917111D0CD6C}"/>
                  </a:ext>
                </a:extLst>
              </p:cNvPr>
              <p:cNvSpPr txBox="1"/>
              <p:nvPr/>
            </p:nvSpPr>
            <p:spPr>
              <a:xfrm>
                <a:off x="3071664" y="1867191"/>
                <a:ext cx="806489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−15≥5−2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7A3644-4E60-18B4-9F9A-917111D0C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867191"/>
                <a:ext cx="806489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ABE1E3-18F1-8332-5FBF-BB8598781D4B}"/>
                  </a:ext>
                </a:extLst>
              </p:cNvPr>
              <p:cNvSpPr txBox="1"/>
              <p:nvPr/>
            </p:nvSpPr>
            <p:spPr>
              <a:xfrm>
                <a:off x="3071664" y="3163335"/>
                <a:ext cx="806489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−15≥5−2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ABE1E3-18F1-8332-5FBF-BB8598781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3163335"/>
                <a:ext cx="8064896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512F20-F503-33D8-8740-029E381A7F87}"/>
                  </a:ext>
                </a:extLst>
              </p:cNvPr>
              <p:cNvSpPr txBox="1"/>
              <p:nvPr/>
            </p:nvSpPr>
            <p:spPr>
              <a:xfrm>
                <a:off x="4295800" y="4387471"/>
                <a:ext cx="432048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≥536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512F20-F503-33D8-8740-029E381A7F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387471"/>
                <a:ext cx="432048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A8AB53-005D-7BAF-8138-4CEA0F5FD0CA}"/>
                  </a:ext>
                </a:extLst>
              </p:cNvPr>
              <p:cNvSpPr txBox="1"/>
              <p:nvPr/>
            </p:nvSpPr>
            <p:spPr>
              <a:xfrm>
                <a:off x="4511824" y="5593789"/>
                <a:ext cx="432048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 ≥</m:t>
                      </m:r>
                      <m:r>
                        <a:rPr lang="en-GB" sz="6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A8AB53-005D-7BAF-8138-4CEA0F5FD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5593789"/>
                <a:ext cx="4320480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532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639616" y="456421"/>
            <a:ext cx="6963147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Combining Inequalities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074924" y="1644358"/>
                <a:ext cx="8233843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If </a:t>
                </a:r>
                <a14:m>
                  <m:oMath xmlns:m="http://schemas.openxmlformats.org/officeDocument/2006/math">
                    <m:r>
                      <a:rPr lang="en-GB" sz="4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&lt;3</m:t>
                    </m:r>
                  </m:oMath>
                </a14:m>
                <a:r>
                  <a:rPr lang="en-GB" sz="4400" dirty="0">
                    <a:solidFill>
                      <a:srgbClr val="FF0000"/>
                    </a:solidFill>
                  </a:rPr>
                  <a:t> </a:t>
                </a:r>
                <a:r>
                  <a:rPr lang="en-GB" sz="4400" dirty="0"/>
                  <a:t>and </a:t>
                </a:r>
                <a14:m>
                  <m:oMath xmlns:m="http://schemas.openxmlformats.org/officeDocument/2006/math">
                    <m:r>
                      <a:rPr lang="en-GB" sz="4400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2≤</m:t>
                    </m:r>
                    <m:r>
                      <a:rPr lang="en-GB" sz="4400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&lt;4</m:t>
                    </m:r>
                  </m:oMath>
                </a14:m>
                <a:r>
                  <a:rPr lang="en-GB" sz="4400" dirty="0">
                    <a:solidFill>
                      <a:srgbClr val="0000FF"/>
                    </a:solidFill>
                  </a:rPr>
                  <a:t> </a:t>
                </a:r>
                <a:endParaRPr lang="en-GB" sz="4400" dirty="0"/>
              </a:p>
              <a:p>
                <a:pPr algn="ctr"/>
                <a:r>
                  <a:rPr lang="en-GB" sz="4400" dirty="0"/>
                  <a:t>what is the combined solution set? </a:t>
                </a: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924" y="1644358"/>
                <a:ext cx="8233843" cy="1446550"/>
              </a:xfrm>
              <a:prstGeom prst="rect">
                <a:avLst/>
              </a:prstGeom>
              <a:blipFill>
                <a:blip r:embed="rId2"/>
                <a:stretch>
                  <a:fillRect l="-500" t="-3042" r="-1858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151783" y="5326406"/>
                <a:ext cx="374441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3" y="5326406"/>
                <a:ext cx="374441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2951622" y="3284985"/>
            <a:ext cx="5610619" cy="1843636"/>
            <a:chOff x="2877733" y="3369116"/>
            <a:chExt cx="2691305" cy="928043"/>
          </a:xfrm>
        </p:grpSpPr>
        <p:sp>
          <p:nvSpPr>
            <p:cNvPr id="37" name="TextBox 36"/>
            <p:cNvSpPr txBox="1"/>
            <p:nvPr/>
          </p:nvSpPr>
          <p:spPr>
            <a:xfrm>
              <a:off x="3729094" y="3369116"/>
              <a:ext cx="432048" cy="232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2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428422" y="3369118"/>
              <a:ext cx="432048" cy="232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3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136990" y="3369118"/>
              <a:ext cx="432048" cy="232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4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4398113" y="3779293"/>
              <a:ext cx="216024" cy="20915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42" name="Straight Arrow Connector 41"/>
            <p:cNvCxnSpPr>
              <a:stCxn id="40" idx="2"/>
            </p:cNvCxnSpPr>
            <p:nvPr/>
          </p:nvCxnSpPr>
          <p:spPr>
            <a:xfrm flipH="1">
              <a:off x="2877733" y="3883869"/>
              <a:ext cx="152038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3714544" y="4088007"/>
              <a:ext cx="216024" cy="209152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44" name="Oval 43"/>
            <p:cNvSpPr/>
            <p:nvPr/>
          </p:nvSpPr>
          <p:spPr>
            <a:xfrm>
              <a:off x="5106998" y="4082992"/>
              <a:ext cx="216024" cy="20915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45" name="Straight Arrow Connector 44"/>
            <p:cNvCxnSpPr>
              <a:stCxn id="44" idx="2"/>
              <a:endCxn id="43" idx="6"/>
            </p:cNvCxnSpPr>
            <p:nvPr/>
          </p:nvCxnSpPr>
          <p:spPr>
            <a:xfrm flipH="1">
              <a:off x="3930568" y="4187568"/>
              <a:ext cx="1176430" cy="5015"/>
            </a:xfrm>
            <a:prstGeom prst="straightConnector1">
              <a:avLst/>
            </a:prstGeom>
            <a:ln w="28575"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/>
          <p:cNvCxnSpPr/>
          <p:nvPr/>
        </p:nvCxnSpPr>
        <p:spPr>
          <a:xfrm>
            <a:off x="3287688" y="3789040"/>
            <a:ext cx="54726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871864" y="364502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6312024" y="364502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7824192" y="364502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64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75520" y="266079"/>
                <a:ext cx="8880533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6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−15&gt;0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66079"/>
                <a:ext cx="8880533" cy="1107996"/>
              </a:xfrm>
              <a:prstGeom prst="rect">
                <a:avLst/>
              </a:prstGeom>
              <a:blipFill>
                <a:blip r:embed="rId2"/>
                <a:stretch>
                  <a:fillRect l="-664" t="-10145" b="-309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597392" y="1608372"/>
            <a:ext cx="498283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Sketch and Reason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503712" y="2348880"/>
            <a:ext cx="6012172" cy="3446976"/>
            <a:chOff x="755576" y="3333651"/>
            <a:chExt cx="3236168" cy="2130560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755576" y="4941168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2267744" y="3666232"/>
              <a:ext cx="0" cy="17979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703712" y="4740064"/>
                  <a:ext cx="288032" cy="2853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3712" y="4740064"/>
                  <a:ext cx="288032" cy="28535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123728" y="3333651"/>
                  <a:ext cx="288032" cy="2853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3728" y="3333651"/>
                  <a:ext cx="288032" cy="285353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Freeform: Shape 16"/>
            <p:cNvSpPr/>
            <p:nvPr/>
          </p:nvSpPr>
          <p:spPr>
            <a:xfrm>
              <a:off x="876300" y="3962400"/>
              <a:ext cx="2171700" cy="1435103"/>
            </a:xfrm>
            <a:custGeom>
              <a:avLst/>
              <a:gdLst>
                <a:gd name="connsiteX0" fmla="*/ 0 w 2070100"/>
                <a:gd name="connsiteY0" fmla="*/ 0 h 1727203"/>
                <a:gd name="connsiteX1" fmla="*/ 1066800 w 2070100"/>
                <a:gd name="connsiteY1" fmla="*/ 1727200 h 1727203"/>
                <a:gd name="connsiteX2" fmla="*/ 2070100 w 2070100"/>
                <a:gd name="connsiteY2" fmla="*/ 12700 h 172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0100" h="1727203">
                  <a:moveTo>
                    <a:pt x="0" y="0"/>
                  </a:moveTo>
                  <a:cubicBezTo>
                    <a:pt x="360891" y="862541"/>
                    <a:pt x="721783" y="1725083"/>
                    <a:pt x="1066800" y="1727200"/>
                  </a:cubicBezTo>
                  <a:cubicBezTo>
                    <a:pt x="1411817" y="1729317"/>
                    <a:pt x="1740958" y="871008"/>
                    <a:pt x="2070100" y="127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1047057" y="4892464"/>
                  <a:ext cx="486468" cy="228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−5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057" y="4892464"/>
                  <a:ext cx="486468" cy="22828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350369" y="4901580"/>
                  <a:ext cx="486468" cy="228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0369" y="4901580"/>
                  <a:ext cx="486468" cy="22828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Freeform: Shape 22"/>
          <p:cNvSpPr/>
          <p:nvPr/>
        </p:nvSpPr>
        <p:spPr>
          <a:xfrm>
            <a:off x="3727996" y="3381527"/>
            <a:ext cx="1044041" cy="1571845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4" name="Freeform: Shape 23"/>
          <p:cNvSpPr/>
          <p:nvPr/>
        </p:nvSpPr>
        <p:spPr>
          <a:xfrm flipH="1">
            <a:off x="6789835" y="3375116"/>
            <a:ext cx="1044041" cy="1571845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278433" y="3880692"/>
                <a:ext cx="18697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&lt;−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433" y="3880692"/>
                <a:ext cx="186970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88586" y="3991765"/>
                <a:ext cx="15049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8586" y="3991765"/>
                <a:ext cx="1504918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755608" y="5845237"/>
                <a:ext cx="5044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&lt;−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𝑎𝑛𝑑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608" y="5845237"/>
                <a:ext cx="5044796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3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24" grpId="0" animBg="1"/>
      <p:bldP spid="25" grpId="0"/>
      <p:bldP spid="29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61746" y="316449"/>
                <a:ext cx="8900556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6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−15≤0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746" y="316449"/>
                <a:ext cx="8900556" cy="1107996"/>
              </a:xfrm>
              <a:prstGeom prst="rect">
                <a:avLst/>
              </a:prstGeom>
              <a:blipFill>
                <a:blip r:embed="rId2"/>
                <a:stretch>
                  <a:fillRect l="-463" t="-10096" b="-302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3316511" y="1412776"/>
            <a:ext cx="6595913" cy="4027861"/>
            <a:chOff x="755576" y="3464211"/>
            <a:chExt cx="3293690" cy="20000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755576" y="4941168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2267744" y="3666232"/>
              <a:ext cx="0" cy="17979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761234" y="4840900"/>
                  <a:ext cx="288032" cy="2598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1234" y="4840900"/>
                  <a:ext cx="288032" cy="25980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255663" y="3464211"/>
                  <a:ext cx="288032" cy="2598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55663" y="3464211"/>
                  <a:ext cx="288032" cy="25980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Freeform: Shape 15"/>
            <p:cNvSpPr/>
            <p:nvPr/>
          </p:nvSpPr>
          <p:spPr>
            <a:xfrm>
              <a:off x="876300" y="3962400"/>
              <a:ext cx="2171700" cy="1435103"/>
            </a:xfrm>
            <a:custGeom>
              <a:avLst/>
              <a:gdLst>
                <a:gd name="connsiteX0" fmla="*/ 0 w 2070100"/>
                <a:gd name="connsiteY0" fmla="*/ 0 h 1727203"/>
                <a:gd name="connsiteX1" fmla="*/ 1066800 w 2070100"/>
                <a:gd name="connsiteY1" fmla="*/ 1727200 h 1727203"/>
                <a:gd name="connsiteX2" fmla="*/ 2070100 w 2070100"/>
                <a:gd name="connsiteY2" fmla="*/ 12700 h 172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0100" h="1727203">
                  <a:moveTo>
                    <a:pt x="0" y="0"/>
                  </a:moveTo>
                  <a:cubicBezTo>
                    <a:pt x="360891" y="862541"/>
                    <a:pt x="721783" y="1725083"/>
                    <a:pt x="1066800" y="1727200"/>
                  </a:cubicBezTo>
                  <a:cubicBezTo>
                    <a:pt x="1411817" y="1729317"/>
                    <a:pt x="1740958" y="871008"/>
                    <a:pt x="2070100" y="127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1047057" y="4892464"/>
                  <a:ext cx="48646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−5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057" y="4892464"/>
                  <a:ext cx="486468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350369" y="4901580"/>
                  <a:ext cx="48646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0369" y="4901580"/>
                  <a:ext cx="486468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Freeform: Shape 23"/>
          <p:cNvSpPr/>
          <p:nvPr/>
        </p:nvSpPr>
        <p:spPr>
          <a:xfrm>
            <a:off x="4628044" y="4359940"/>
            <a:ext cx="2288961" cy="971951"/>
          </a:xfrm>
          <a:custGeom>
            <a:avLst/>
            <a:gdLst>
              <a:gd name="connsiteX0" fmla="*/ 0 w 1143000"/>
              <a:gd name="connsiteY0" fmla="*/ 0 h 482614"/>
              <a:gd name="connsiteX1" fmla="*/ 546100 w 1143000"/>
              <a:gd name="connsiteY1" fmla="*/ 482600 h 482614"/>
              <a:gd name="connsiteX2" fmla="*/ 1143000 w 1143000"/>
              <a:gd name="connsiteY2" fmla="*/ 12700 h 482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482614">
                <a:moveTo>
                  <a:pt x="0" y="0"/>
                </a:moveTo>
                <a:cubicBezTo>
                  <a:pt x="177800" y="240241"/>
                  <a:pt x="355600" y="480483"/>
                  <a:pt x="546100" y="482600"/>
                </a:cubicBezTo>
                <a:cubicBezTo>
                  <a:pt x="736600" y="484717"/>
                  <a:pt x="939800" y="248708"/>
                  <a:pt x="1143000" y="12700"/>
                </a:cubicBezTo>
              </a:path>
            </a:pathLst>
          </a:custGeom>
          <a:ln w="76200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74509" y="5626237"/>
                <a:ext cx="547143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0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509" y="5626237"/>
                <a:ext cx="5471439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02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359696" y="1445939"/>
            <a:ext cx="6696744" cy="4130887"/>
            <a:chOff x="755576" y="3378807"/>
            <a:chExt cx="3236168" cy="2122155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755576" y="4941168"/>
              <a:ext cx="30243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2836837" y="3702983"/>
              <a:ext cx="0" cy="17979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3703712" y="4740064"/>
                  <a:ext cx="288032" cy="300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3712" y="4740064"/>
                  <a:ext cx="288032" cy="30041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688172" y="3378807"/>
                  <a:ext cx="288032" cy="300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8172" y="3378807"/>
                  <a:ext cx="288032" cy="30041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Freeform: Shape 10"/>
            <p:cNvSpPr/>
            <p:nvPr/>
          </p:nvSpPr>
          <p:spPr>
            <a:xfrm>
              <a:off x="1011766" y="3857990"/>
              <a:ext cx="2123805" cy="1483068"/>
            </a:xfrm>
            <a:custGeom>
              <a:avLst/>
              <a:gdLst>
                <a:gd name="connsiteX0" fmla="*/ 0 w 2070100"/>
                <a:gd name="connsiteY0" fmla="*/ 0 h 1727203"/>
                <a:gd name="connsiteX1" fmla="*/ 1066800 w 2070100"/>
                <a:gd name="connsiteY1" fmla="*/ 1727200 h 1727203"/>
                <a:gd name="connsiteX2" fmla="*/ 2070100 w 2070100"/>
                <a:gd name="connsiteY2" fmla="*/ 12700 h 172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0100" h="1727203">
                  <a:moveTo>
                    <a:pt x="0" y="0"/>
                  </a:moveTo>
                  <a:cubicBezTo>
                    <a:pt x="360891" y="862541"/>
                    <a:pt x="721783" y="1725083"/>
                    <a:pt x="1066800" y="1727200"/>
                  </a:cubicBezTo>
                  <a:cubicBezTo>
                    <a:pt x="1411817" y="1729317"/>
                    <a:pt x="1740958" y="871008"/>
                    <a:pt x="2070100" y="1270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218507" y="4911514"/>
                  <a:ext cx="486468" cy="300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−4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8507" y="4911514"/>
                  <a:ext cx="486468" cy="30041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2388469" y="4895230"/>
                  <a:ext cx="486468" cy="3004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8469" y="4895230"/>
                  <a:ext cx="486468" cy="300416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Freeform: Shape 14"/>
          <p:cNvSpPr/>
          <p:nvPr/>
        </p:nvSpPr>
        <p:spPr>
          <a:xfrm>
            <a:off x="3892933" y="2378696"/>
            <a:ext cx="1224240" cy="2085508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rgbClr val="FF0000"/>
              </a:solidFill>
            </a:endParaRPr>
          </a:p>
        </p:txBody>
      </p:sp>
      <p:sp>
        <p:nvSpPr>
          <p:cNvPr id="16" name="Freeform: Shape 15"/>
          <p:cNvSpPr/>
          <p:nvPr/>
        </p:nvSpPr>
        <p:spPr>
          <a:xfrm flipH="1">
            <a:off x="7107758" y="2488565"/>
            <a:ext cx="1176964" cy="1989899"/>
          </a:xfrm>
          <a:custGeom>
            <a:avLst/>
            <a:gdLst>
              <a:gd name="connsiteX0" fmla="*/ 561975 w 561975"/>
              <a:gd name="connsiteY0" fmla="*/ 971550 h 971550"/>
              <a:gd name="connsiteX1" fmla="*/ 247650 w 561975"/>
              <a:gd name="connsiteY1" fmla="*/ 466725 h 971550"/>
              <a:gd name="connsiteX2" fmla="*/ 0 w 561975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975" h="971550">
                <a:moveTo>
                  <a:pt x="561975" y="971550"/>
                </a:moveTo>
                <a:cubicBezTo>
                  <a:pt x="451643" y="800100"/>
                  <a:pt x="341312" y="628650"/>
                  <a:pt x="247650" y="466725"/>
                </a:cubicBezTo>
                <a:cubicBezTo>
                  <a:pt x="153988" y="304800"/>
                  <a:pt x="76994" y="152400"/>
                  <a:pt x="0" y="0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03712" y="5667624"/>
                <a:ext cx="684076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≤−</m:t>
                    </m:r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6000" b="1" dirty="0">
                    <a:solidFill>
                      <a:schemeClr val="tx1"/>
                    </a:solidFill>
                  </a:rPr>
                  <a:t> </a:t>
                </a:r>
                <a:r>
                  <a:rPr lang="en-GB" sz="6000" dirty="0"/>
                  <a:t>and</a:t>
                </a:r>
                <a:r>
                  <a:rPr lang="en-GB" sz="6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≥−</m:t>
                    </m:r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5667624"/>
                <a:ext cx="6840760" cy="1015663"/>
              </a:xfrm>
              <a:prstGeom prst="rect">
                <a:avLst/>
              </a:prstGeom>
              <a:blipFill>
                <a:blip r:embed="rId6"/>
                <a:stretch>
                  <a:fillRect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D7BA3E-DEFE-E3A7-7FB0-8BD185F8B9C5}"/>
                  </a:ext>
                </a:extLst>
              </p:cNvPr>
              <p:cNvSpPr txBox="1"/>
              <p:nvPr/>
            </p:nvSpPr>
            <p:spPr>
              <a:xfrm>
                <a:off x="2063552" y="327338"/>
                <a:ext cx="8280920" cy="11310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Solve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600" b="0" i="1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≥−4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D7BA3E-DEFE-E3A7-7FB0-8BD185F8B9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327338"/>
                <a:ext cx="8280920" cy="1131015"/>
              </a:xfrm>
              <a:prstGeom prst="rect">
                <a:avLst/>
              </a:prstGeom>
              <a:blipFill>
                <a:blip r:embed="rId7"/>
                <a:stretch>
                  <a:fillRect t="-9953" b="-284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399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19649</TotalTime>
  <Words>541</Words>
  <Application>Microsoft Office PowerPoint</Application>
  <PresentationFormat>Widescreen</PresentationFormat>
  <Paragraphs>111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729</cp:revision>
  <dcterms:created xsi:type="dcterms:W3CDTF">2013-02-28T07:36:55Z</dcterms:created>
  <dcterms:modified xsi:type="dcterms:W3CDTF">2024-09-09T11:19:50Z</dcterms:modified>
</cp:coreProperties>
</file>