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75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70" r:id="rId12"/>
    <p:sldId id="272" r:id="rId13"/>
    <p:sldId id="274" r:id="rId1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2C28C-7F2B-42EC-85CD-F3480BB5D1A1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BB159-E57D-47C9-B07A-BF2FD548A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472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33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61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43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77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03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682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72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965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90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62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05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B9822-5BFF-43A3-89D6-9DD97C33002A}" type="datetimeFigureOut">
              <a:rPr lang="en-GB" smtClean="0"/>
              <a:t>05/12/2019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30E18-D204-4D74-96FD-3DC90B970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4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01047" y="326556"/>
            <a:ext cx="1623754" cy="6065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Answers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18/35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7/12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5/16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1/5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3/7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 6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 8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¾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2/5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10) 16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11)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5/8</a:t>
            </a:r>
            <a:endParaRPr lang="en-GB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12)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1/6</a:t>
            </a:r>
            <a:endParaRPr lang="en-GB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28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54" y="392929"/>
            <a:ext cx="10199492" cy="6072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43705" y="4222865"/>
                <a:ext cx="1257993" cy="1138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3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05" y="4222865"/>
                <a:ext cx="1257993" cy="1138325"/>
              </a:xfrm>
              <a:prstGeom prst="rect">
                <a:avLst/>
              </a:prstGeom>
              <a:blipFill>
                <a:blip r:embed="rId3"/>
                <a:stretch>
                  <a:fillRect l="-21739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19610" y="4209208"/>
                <a:ext cx="1257993" cy="1151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610" y="4209208"/>
                <a:ext cx="1257993" cy="1151982"/>
              </a:xfrm>
              <a:prstGeom prst="rect">
                <a:avLst/>
              </a:prstGeom>
              <a:blipFill>
                <a:blip r:embed="rId4"/>
                <a:stretch>
                  <a:fillRect l="-21845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004716" y="4222865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/>
              <a:t>+</a:t>
            </a:r>
            <a:endParaRPr lang="en-GB" sz="6000" dirty="0"/>
          </a:p>
        </p:txBody>
      </p:sp>
      <p:sp>
        <p:nvSpPr>
          <p:cNvPr id="13" name="TextBox 12"/>
          <p:cNvSpPr txBox="1"/>
          <p:nvPr/>
        </p:nvSpPr>
        <p:spPr>
          <a:xfrm>
            <a:off x="3803036" y="427736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62958" y="4222865"/>
                <a:ext cx="1257993" cy="1136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6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2958" y="4222865"/>
                <a:ext cx="1257993" cy="1136401"/>
              </a:xfrm>
              <a:prstGeom prst="rect">
                <a:avLst/>
              </a:prstGeom>
              <a:blipFill>
                <a:blip r:embed="rId5"/>
                <a:stretch>
                  <a:fillRect l="-21739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5700959" y="427736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97333" y="4128654"/>
                <a:ext cx="1259567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228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333" y="4128654"/>
                <a:ext cx="1259567" cy="14800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268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76" y="234419"/>
            <a:ext cx="10979848" cy="63891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43705" y="4222865"/>
                <a:ext cx="1257993" cy="1135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30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05" y="4222865"/>
                <a:ext cx="1257993" cy="1135311"/>
              </a:xfrm>
              <a:prstGeom prst="rect">
                <a:avLst/>
              </a:prstGeom>
              <a:blipFill>
                <a:blip r:embed="rId3"/>
                <a:stretch>
                  <a:fillRect l="-21739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19610" y="4209208"/>
                <a:ext cx="1257993" cy="1140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12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610" y="4209208"/>
                <a:ext cx="1257993" cy="1140633"/>
              </a:xfrm>
              <a:prstGeom prst="rect">
                <a:avLst/>
              </a:prstGeom>
              <a:blipFill>
                <a:blip r:embed="rId4"/>
                <a:stretch>
                  <a:fillRect l="-21845" b="-13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004716" y="4222865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- </a:t>
            </a:r>
            <a:endParaRPr lang="en-GB" sz="6000" dirty="0"/>
          </a:p>
        </p:txBody>
      </p:sp>
      <p:sp>
        <p:nvSpPr>
          <p:cNvPr id="10" name="TextBox 9"/>
          <p:cNvSpPr txBox="1"/>
          <p:nvPr/>
        </p:nvSpPr>
        <p:spPr>
          <a:xfrm>
            <a:off x="3803036" y="427736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62958" y="4222865"/>
                <a:ext cx="1594846" cy="1132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17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2958" y="4222865"/>
                <a:ext cx="1594846" cy="1132682"/>
              </a:xfrm>
              <a:prstGeom prst="rect">
                <a:avLst/>
              </a:prstGeom>
              <a:blipFill>
                <a:blip r:embed="rId5"/>
                <a:stretch>
                  <a:fillRect l="-17176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700959" y="427736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97333" y="4128654"/>
                <a:ext cx="1259567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211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333" y="4128654"/>
                <a:ext cx="1259567" cy="14800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726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73" y="432556"/>
            <a:ext cx="11498053" cy="59928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28354" y="4266282"/>
                <a:ext cx="692876" cy="1495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354" y="4266282"/>
                <a:ext cx="692876" cy="14950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85717" y="4266283"/>
                <a:ext cx="694297" cy="147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717" y="4266283"/>
                <a:ext cx="694297" cy="14752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040673" y="4505994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0279" y="4487956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14385" y="4266282"/>
                <a:ext cx="1259567" cy="1543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385" y="4266282"/>
                <a:ext cx="1259567" cy="15437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15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420" y="130778"/>
            <a:ext cx="10431160" cy="65964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9675" y="3687644"/>
                <a:ext cx="1257993" cy="1141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12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75" y="3687644"/>
                <a:ext cx="1257993" cy="1141403"/>
              </a:xfrm>
              <a:prstGeom prst="rect">
                <a:avLst/>
              </a:prstGeom>
              <a:blipFill rotWithShape="0">
                <a:blip r:embed="rId3"/>
                <a:stretch>
                  <a:fillRect l="-22330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548138" y="3834478"/>
            <a:ext cx="565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1647" y="3742144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8434" y="3750513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69991" y="3742144"/>
                <a:ext cx="1257993" cy="1136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4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991" y="3742144"/>
                <a:ext cx="1257993" cy="1136401"/>
              </a:xfrm>
              <a:prstGeom prst="rect">
                <a:avLst/>
              </a:prstGeom>
              <a:blipFill rotWithShape="0">
                <a:blip r:embed="rId4"/>
                <a:stretch>
                  <a:fillRect l="-22330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938308" y="3750513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23328" y="3518333"/>
                <a:ext cx="1014980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63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328" y="3518333"/>
                <a:ext cx="1014980" cy="148002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230468" y="5399436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45362" y="5167256"/>
                <a:ext cx="1014980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362" y="5167256"/>
                <a:ext cx="1014980" cy="148002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256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48" y="441701"/>
            <a:ext cx="10705504" cy="59745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6000" y="4247799"/>
                <a:ext cx="907696" cy="1543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00" y="4247799"/>
                <a:ext cx="907696" cy="15437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253283" y="4636045"/>
            <a:ext cx="511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2</a:t>
            </a:r>
            <a:endParaRPr lang="en-GB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1588557" y="446024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29246" y="4460246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09765" y="4405745"/>
                <a:ext cx="1257993" cy="1137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765" y="4405745"/>
                <a:ext cx="1257993" cy="1137940"/>
              </a:xfrm>
              <a:prstGeom prst="rect">
                <a:avLst/>
              </a:prstGeom>
              <a:blipFill>
                <a:blip r:embed="rId4"/>
                <a:stretch>
                  <a:fillRect l="-22330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747766" y="446024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44140" y="4311534"/>
                <a:ext cx="1259567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4140" y="4311534"/>
                <a:ext cx="1259567" cy="14800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05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97" y="322819"/>
            <a:ext cx="11406605" cy="62123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510" y="4798380"/>
            <a:ext cx="885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24</a:t>
            </a:r>
            <a:endParaRPr lang="en-GB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32179" y="4475215"/>
                <a:ext cx="987866" cy="147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179" y="4475215"/>
                <a:ext cx="987866" cy="14752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641090" y="4635706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21640" y="4623928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3193" y="4780920"/>
            <a:ext cx="1257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2865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37" y="441701"/>
            <a:ext cx="10315326" cy="59745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913" y="5180016"/>
            <a:ext cx="885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14</a:t>
            </a:r>
            <a:endParaRPr lang="en-GB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10010" y="5019525"/>
                <a:ext cx="1036321" cy="1137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0010" y="5019525"/>
                <a:ext cx="1036321" cy="1137940"/>
              </a:xfrm>
              <a:prstGeom prst="rect">
                <a:avLst/>
              </a:prstGeom>
              <a:blipFill>
                <a:blip r:embed="rId3"/>
                <a:stretch>
                  <a:fillRect l="-26471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395116" y="5033182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93436" y="5087684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39294" y="5172995"/>
            <a:ext cx="667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96442" y="5080663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87734" y="4938971"/>
                <a:ext cx="929304" cy="1541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56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734" y="4938971"/>
                <a:ext cx="929304" cy="15410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44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53" y="551438"/>
            <a:ext cx="11601694" cy="57551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0236" y="4433454"/>
                <a:ext cx="913052" cy="1139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36" y="4433454"/>
                <a:ext cx="913052" cy="1139864"/>
              </a:xfrm>
              <a:prstGeom prst="rect">
                <a:avLst/>
              </a:prstGeom>
              <a:blipFill>
                <a:blip r:embed="rId3"/>
                <a:stretch>
                  <a:fillRect l="-30667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39279" y="4433454"/>
                <a:ext cx="827155" cy="1136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279" y="4433454"/>
                <a:ext cx="827155" cy="1136401"/>
              </a:xfrm>
              <a:prstGeom prst="rect">
                <a:avLst/>
              </a:prstGeom>
              <a:blipFill>
                <a:blip r:embed="rId4"/>
                <a:stretch>
                  <a:fillRect l="-34074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324385" y="4487955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/>
              <a:t>+</a:t>
            </a:r>
            <a:endParaRPr lang="en-GB" sz="6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75436" y="4495554"/>
                <a:ext cx="889465" cy="1137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436" y="4495554"/>
                <a:ext cx="889465" cy="1137940"/>
              </a:xfrm>
              <a:prstGeom prst="rect">
                <a:avLst/>
              </a:prstGeom>
              <a:blipFill rotWithShape="0">
                <a:blip r:embed="rId5"/>
                <a:stretch>
                  <a:fillRect l="-30822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370146" y="4549094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00352" y="4255775"/>
                <a:ext cx="767395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352" y="4255775"/>
                <a:ext cx="767395" cy="14800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885458" y="4495554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/>
              <a:t>+</a:t>
            </a:r>
            <a:endParaRPr lang="en-GB" sz="6000" dirty="0"/>
          </a:p>
        </p:txBody>
      </p:sp>
      <p:sp>
        <p:nvSpPr>
          <p:cNvPr id="10" name="TextBox 9"/>
          <p:cNvSpPr txBox="1"/>
          <p:nvPr/>
        </p:nvSpPr>
        <p:spPr>
          <a:xfrm>
            <a:off x="5917857" y="4549092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898268" y="4316914"/>
                <a:ext cx="1259567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268" y="4316914"/>
                <a:ext cx="1259567" cy="148002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263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08" y="170405"/>
            <a:ext cx="9864183" cy="65171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997516" y="4304153"/>
                <a:ext cx="1529542" cy="1137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516" y="4304153"/>
                <a:ext cx="1529542" cy="1137299"/>
              </a:xfrm>
              <a:prstGeom prst="rect">
                <a:avLst/>
              </a:prstGeom>
              <a:blipFill rotWithShape="0">
                <a:blip r:embed="rId3"/>
                <a:stretch>
                  <a:fillRect l="-18327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80077" y="4306141"/>
                <a:ext cx="1339812" cy="1139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9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077" y="4306141"/>
                <a:ext cx="1339812" cy="1139927"/>
              </a:xfrm>
              <a:prstGeom prst="rect">
                <a:avLst/>
              </a:prstGeom>
              <a:blipFill rotWithShape="0">
                <a:blip r:embed="rId4"/>
                <a:stretch>
                  <a:fillRect l="-20455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1415006" y="4365967"/>
            <a:ext cx="6097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592374" y="4303512"/>
                <a:ext cx="1029581" cy="1137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5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374" y="4303512"/>
                <a:ext cx="1029581" cy="1137940"/>
              </a:xfrm>
              <a:prstGeom prst="rect">
                <a:avLst/>
              </a:prstGeom>
              <a:blipFill rotWithShape="0">
                <a:blip r:embed="rId5"/>
                <a:stretch>
                  <a:fillRect l="-26627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326953" y="436596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10793" y="436596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013431" y="4132471"/>
                <a:ext cx="1259567" cy="147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431" y="4132471"/>
                <a:ext cx="1259567" cy="14752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10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14" y="280143"/>
            <a:ext cx="11290771" cy="62977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9742" y="3241963"/>
            <a:ext cx="602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67345" y="2889913"/>
                <a:ext cx="827155" cy="147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345" y="2889913"/>
                <a:ext cx="827155" cy="14752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293533" y="3149629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3186" y="3241963"/>
            <a:ext cx="979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16</a:t>
            </a:r>
            <a:endParaRPr lang="en-GB" sz="4800" dirty="0"/>
          </a:p>
        </p:txBody>
      </p:sp>
      <p:sp>
        <p:nvSpPr>
          <p:cNvPr id="11" name="TextBox 10"/>
          <p:cNvSpPr txBox="1"/>
          <p:nvPr/>
        </p:nvSpPr>
        <p:spPr>
          <a:xfrm>
            <a:off x="2866396" y="311968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62709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89" y="225274"/>
            <a:ext cx="10851821" cy="6407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10101" y="4804756"/>
                <a:ext cx="913052" cy="1135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0101" y="4804756"/>
                <a:ext cx="913052" cy="1135311"/>
              </a:xfrm>
              <a:prstGeom prst="rect">
                <a:avLst/>
              </a:prstGeom>
              <a:blipFill>
                <a:blip r:embed="rId3"/>
                <a:stretch>
                  <a:fillRect l="-30000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6365" y="4778207"/>
                <a:ext cx="827155" cy="1140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65" y="4778207"/>
                <a:ext cx="827155" cy="1140377"/>
              </a:xfrm>
              <a:prstGeom prst="rect">
                <a:avLst/>
              </a:prstGeom>
              <a:blipFill>
                <a:blip r:embed="rId4"/>
                <a:stretch>
                  <a:fillRect l="-34074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457389" y="485925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19817" y="4752659"/>
                <a:ext cx="1072491" cy="1151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9817" y="4752659"/>
                <a:ext cx="1072491" cy="1151982"/>
              </a:xfrm>
              <a:prstGeom prst="rect">
                <a:avLst/>
              </a:prstGeom>
              <a:blipFill rotWithShape="0">
                <a:blip r:embed="rId5"/>
                <a:stretch>
                  <a:fillRect l="-25568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078844" y="477820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1071" y="4778207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08298" y="4517671"/>
                <a:ext cx="1259567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8298" y="4517671"/>
                <a:ext cx="1259567" cy="148002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632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45" y="264902"/>
            <a:ext cx="11046909" cy="63281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0236" y="4433454"/>
                <a:ext cx="913052" cy="1135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36" y="4433454"/>
                <a:ext cx="913052" cy="1135311"/>
              </a:xfrm>
              <a:prstGeom prst="rect">
                <a:avLst/>
              </a:prstGeom>
              <a:blipFill>
                <a:blip r:embed="rId3"/>
                <a:stretch>
                  <a:fillRect l="-30667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63964" y="4255775"/>
                <a:ext cx="827155" cy="147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964" y="4255775"/>
                <a:ext cx="827155" cy="14752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324385" y="4487955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91800" y="4425118"/>
                <a:ext cx="1257993" cy="1139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 smtClean="0"/>
                  <a:t>3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800" y="4425118"/>
                <a:ext cx="1257993" cy="1139286"/>
              </a:xfrm>
              <a:prstGeom prst="rect">
                <a:avLst/>
              </a:prstGeom>
              <a:blipFill>
                <a:blip r:embed="rId5"/>
                <a:stretch>
                  <a:fillRect l="-21845" b="-14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913428" y="4553102"/>
            <a:ext cx="714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46484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108</Words>
  <Application>Microsoft Office PowerPoint</Application>
  <PresentationFormat>Widescreen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15</cp:revision>
  <cp:lastPrinted>2019-12-05T07:15:47Z</cp:lastPrinted>
  <dcterms:created xsi:type="dcterms:W3CDTF">2017-11-29T12:52:44Z</dcterms:created>
  <dcterms:modified xsi:type="dcterms:W3CDTF">2019-12-05T07:15:48Z</dcterms:modified>
</cp:coreProperties>
</file>