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321" r:id="rId2"/>
    <p:sldId id="316" r:id="rId3"/>
    <p:sldId id="314" r:id="rId4"/>
    <p:sldId id="302" r:id="rId5"/>
    <p:sldId id="306" r:id="rId6"/>
    <p:sldId id="305" r:id="rId7"/>
    <p:sldId id="266" r:id="rId8"/>
    <p:sldId id="307" r:id="rId9"/>
    <p:sldId id="308" r:id="rId10"/>
    <p:sldId id="309" r:id="rId11"/>
    <p:sldId id="310" r:id="rId12"/>
    <p:sldId id="32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563D55-54E2-44D0-8D87-93E2E98A16E3}" v="1" dt="2022-01-12T17:51:41.9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69" y="11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4403FF04-C60B-4EEF-A35F-04174A4BA0F6}"/>
    <pc:docChg chg="undo custSel addSld delSld modSld sldOrd">
      <pc:chgData name="Stewart Gale" userId="3647ddd2-6040-41ae-a96d-232c23482af8" providerId="ADAL" clId="{4403FF04-C60B-4EEF-A35F-04174A4BA0F6}" dt="2021-04-20T14:54:01.451" v="645" actId="14100"/>
      <pc:docMkLst>
        <pc:docMk/>
      </pc:docMkLst>
      <pc:sldChg chg="del">
        <pc:chgData name="Stewart Gale" userId="3647ddd2-6040-41ae-a96d-232c23482af8" providerId="ADAL" clId="{4403FF04-C60B-4EEF-A35F-04174A4BA0F6}" dt="2021-04-18T06:03:26.123" v="56" actId="47"/>
        <pc:sldMkLst>
          <pc:docMk/>
          <pc:sldMk cId="1094041252" sldId="259"/>
        </pc:sldMkLst>
      </pc:sldChg>
      <pc:sldChg chg="del">
        <pc:chgData name="Stewart Gale" userId="3647ddd2-6040-41ae-a96d-232c23482af8" providerId="ADAL" clId="{4403FF04-C60B-4EEF-A35F-04174A4BA0F6}" dt="2021-04-18T06:04:25.308" v="58" actId="47"/>
        <pc:sldMkLst>
          <pc:docMk/>
          <pc:sldMk cId="4065678067" sldId="260"/>
        </pc:sldMkLst>
      </pc:sldChg>
      <pc:sldChg chg="del">
        <pc:chgData name="Stewart Gale" userId="3647ddd2-6040-41ae-a96d-232c23482af8" providerId="ADAL" clId="{4403FF04-C60B-4EEF-A35F-04174A4BA0F6}" dt="2021-04-18T06:04:24.852" v="57" actId="47"/>
        <pc:sldMkLst>
          <pc:docMk/>
          <pc:sldMk cId="777450143" sldId="261"/>
        </pc:sldMkLst>
      </pc:sldChg>
      <pc:sldChg chg="addSp delSp modSp mod ord delAnim modAnim">
        <pc:chgData name="Stewart Gale" userId="3647ddd2-6040-41ae-a96d-232c23482af8" providerId="ADAL" clId="{4403FF04-C60B-4EEF-A35F-04174A4BA0F6}" dt="2021-04-18T06:49:04.819" v="540" actId="1076"/>
        <pc:sldMkLst>
          <pc:docMk/>
          <pc:sldMk cId="700509109" sldId="266"/>
        </pc:sldMkLst>
        <pc:spChg chg="add del mod">
          <ac:chgData name="Stewart Gale" userId="3647ddd2-6040-41ae-a96d-232c23482af8" providerId="ADAL" clId="{4403FF04-C60B-4EEF-A35F-04174A4BA0F6}" dt="2021-04-18T06:48:54.794" v="536" actId="478"/>
          <ac:spMkLst>
            <pc:docMk/>
            <pc:sldMk cId="700509109" sldId="266"/>
            <ac:spMk id="2" creationId="{D1C4047D-F114-4F9B-A724-B886C4E5110C}"/>
          </ac:spMkLst>
        </pc:spChg>
        <pc:spChg chg="del">
          <ac:chgData name="Stewart Gale" userId="3647ddd2-6040-41ae-a96d-232c23482af8" providerId="ADAL" clId="{4403FF04-C60B-4EEF-A35F-04174A4BA0F6}" dt="2021-04-18T06:02:56.506" v="35" actId="478"/>
          <ac:spMkLst>
            <pc:docMk/>
            <pc:sldMk cId="700509109" sldId="266"/>
            <ac:spMk id="4" creationId="{00000000-0000-0000-0000-000000000000}"/>
          </ac:spMkLst>
        </pc:spChg>
        <pc:spChg chg="del">
          <ac:chgData name="Stewart Gale" userId="3647ddd2-6040-41ae-a96d-232c23482af8" providerId="ADAL" clId="{4403FF04-C60B-4EEF-A35F-04174A4BA0F6}" dt="2021-04-18T06:02:56.506" v="35" actId="478"/>
          <ac:spMkLst>
            <pc:docMk/>
            <pc:sldMk cId="700509109" sldId="266"/>
            <ac:spMk id="5" creationId="{00000000-0000-0000-0000-000000000000}"/>
          </ac:spMkLst>
        </pc:spChg>
        <pc:spChg chg="add mod">
          <ac:chgData name="Stewart Gale" userId="3647ddd2-6040-41ae-a96d-232c23482af8" providerId="ADAL" clId="{4403FF04-C60B-4EEF-A35F-04174A4BA0F6}" dt="2021-04-18T06:49:02.714" v="539" actId="1076"/>
          <ac:spMkLst>
            <pc:docMk/>
            <pc:sldMk cId="700509109" sldId="266"/>
            <ac:spMk id="5" creationId="{E4C3F5D5-E913-47ED-9989-D3D0261BB964}"/>
          </ac:spMkLst>
        </pc:spChg>
        <pc:spChg chg="del">
          <ac:chgData name="Stewart Gale" userId="3647ddd2-6040-41ae-a96d-232c23482af8" providerId="ADAL" clId="{4403FF04-C60B-4EEF-A35F-04174A4BA0F6}" dt="2021-04-18T06:02:56.506" v="35" actId="478"/>
          <ac:spMkLst>
            <pc:docMk/>
            <pc:sldMk cId="700509109" sldId="266"/>
            <ac:spMk id="6" creationId="{00000000-0000-0000-0000-000000000000}"/>
          </ac:spMkLst>
        </pc:spChg>
        <pc:spChg chg="del">
          <ac:chgData name="Stewart Gale" userId="3647ddd2-6040-41ae-a96d-232c23482af8" providerId="ADAL" clId="{4403FF04-C60B-4EEF-A35F-04174A4BA0F6}" dt="2021-04-18T06:02:56.506" v="35" actId="478"/>
          <ac:spMkLst>
            <pc:docMk/>
            <pc:sldMk cId="700509109" sldId="266"/>
            <ac:spMk id="7" creationId="{00000000-0000-0000-0000-000000000000}"/>
          </ac:spMkLst>
        </pc:spChg>
        <pc:spChg chg="mod">
          <ac:chgData name="Stewart Gale" userId="3647ddd2-6040-41ae-a96d-232c23482af8" providerId="ADAL" clId="{4403FF04-C60B-4EEF-A35F-04174A4BA0F6}" dt="2021-04-18T06:49:04.819" v="540" actId="1076"/>
          <ac:spMkLst>
            <pc:docMk/>
            <pc:sldMk cId="700509109" sldId="266"/>
            <ac:spMk id="8" creationId="{00000000-0000-0000-0000-000000000000}"/>
          </ac:spMkLst>
        </pc:spChg>
        <pc:spChg chg="del">
          <ac:chgData name="Stewart Gale" userId="3647ddd2-6040-41ae-a96d-232c23482af8" providerId="ADAL" clId="{4403FF04-C60B-4EEF-A35F-04174A4BA0F6}" dt="2021-04-18T06:02:56.506" v="35" actId="478"/>
          <ac:spMkLst>
            <pc:docMk/>
            <pc:sldMk cId="700509109" sldId="266"/>
            <ac:spMk id="9" creationId="{00000000-0000-0000-0000-000000000000}"/>
          </ac:spMkLst>
        </pc:spChg>
        <pc:spChg chg="del">
          <ac:chgData name="Stewart Gale" userId="3647ddd2-6040-41ae-a96d-232c23482af8" providerId="ADAL" clId="{4403FF04-C60B-4EEF-A35F-04174A4BA0F6}" dt="2021-04-18T06:02:56.506" v="35" actId="478"/>
          <ac:spMkLst>
            <pc:docMk/>
            <pc:sldMk cId="700509109" sldId="266"/>
            <ac:spMk id="10" creationId="{00000000-0000-0000-0000-000000000000}"/>
          </ac:spMkLst>
        </pc:spChg>
        <pc:spChg chg="del">
          <ac:chgData name="Stewart Gale" userId="3647ddd2-6040-41ae-a96d-232c23482af8" providerId="ADAL" clId="{4403FF04-C60B-4EEF-A35F-04174A4BA0F6}" dt="2021-04-18T06:02:56.506" v="35" actId="478"/>
          <ac:spMkLst>
            <pc:docMk/>
            <pc:sldMk cId="700509109" sldId="266"/>
            <ac:spMk id="11" creationId="{00000000-0000-0000-0000-000000000000}"/>
          </ac:spMkLst>
        </pc:spChg>
        <pc:spChg chg="del">
          <ac:chgData name="Stewart Gale" userId="3647ddd2-6040-41ae-a96d-232c23482af8" providerId="ADAL" clId="{4403FF04-C60B-4EEF-A35F-04174A4BA0F6}" dt="2021-04-18T06:02:56.506" v="35" actId="478"/>
          <ac:spMkLst>
            <pc:docMk/>
            <pc:sldMk cId="700509109" sldId="266"/>
            <ac:spMk id="12" creationId="{00000000-0000-0000-0000-000000000000}"/>
          </ac:spMkLst>
        </pc:spChg>
        <pc:spChg chg="del mod">
          <ac:chgData name="Stewart Gale" userId="3647ddd2-6040-41ae-a96d-232c23482af8" providerId="ADAL" clId="{4403FF04-C60B-4EEF-A35F-04174A4BA0F6}" dt="2021-04-18T06:02:58.306" v="36" actId="478"/>
          <ac:spMkLst>
            <pc:docMk/>
            <pc:sldMk cId="700509109" sldId="266"/>
            <ac:spMk id="13" creationId="{00000000-0000-0000-0000-000000000000}"/>
          </ac:spMkLst>
        </pc:spChg>
        <pc:spChg chg="add del mod">
          <ac:chgData name="Stewart Gale" userId="3647ddd2-6040-41ae-a96d-232c23482af8" providerId="ADAL" clId="{4403FF04-C60B-4EEF-A35F-04174A4BA0F6}" dt="2021-04-18T06:04:49.815" v="66" actId="478"/>
          <ac:spMkLst>
            <pc:docMk/>
            <pc:sldMk cId="700509109" sldId="266"/>
            <ac:spMk id="14" creationId="{ED05AA8D-D099-4C4A-96A9-D77BAA024843}"/>
          </ac:spMkLst>
        </pc:spChg>
        <pc:spChg chg="add del mod">
          <ac:chgData name="Stewart Gale" userId="3647ddd2-6040-41ae-a96d-232c23482af8" providerId="ADAL" clId="{4403FF04-C60B-4EEF-A35F-04174A4BA0F6}" dt="2021-04-18T06:48:54.794" v="536" actId="478"/>
          <ac:spMkLst>
            <pc:docMk/>
            <pc:sldMk cId="700509109" sldId="266"/>
            <ac:spMk id="15" creationId="{3C2FCDAE-49A2-4610-A591-C158DFA54AFA}"/>
          </ac:spMkLst>
        </pc:spChg>
      </pc:sldChg>
      <pc:sldChg chg="del">
        <pc:chgData name="Stewart Gale" userId="3647ddd2-6040-41ae-a96d-232c23482af8" providerId="ADAL" clId="{4403FF04-C60B-4EEF-A35F-04174A4BA0F6}" dt="2021-04-18T06:03:16.336" v="49" actId="47"/>
        <pc:sldMkLst>
          <pc:docMk/>
          <pc:sldMk cId="4247574925" sldId="267"/>
        </pc:sldMkLst>
      </pc:sldChg>
      <pc:sldChg chg="del">
        <pc:chgData name="Stewart Gale" userId="3647ddd2-6040-41ae-a96d-232c23482af8" providerId="ADAL" clId="{4403FF04-C60B-4EEF-A35F-04174A4BA0F6}" dt="2021-04-18T06:03:16.968" v="50" actId="47"/>
        <pc:sldMkLst>
          <pc:docMk/>
          <pc:sldMk cId="1530034692" sldId="268"/>
        </pc:sldMkLst>
      </pc:sldChg>
      <pc:sldChg chg="del">
        <pc:chgData name="Stewart Gale" userId="3647ddd2-6040-41ae-a96d-232c23482af8" providerId="ADAL" clId="{4403FF04-C60B-4EEF-A35F-04174A4BA0F6}" dt="2021-04-18T06:03:18.836" v="51" actId="47"/>
        <pc:sldMkLst>
          <pc:docMk/>
          <pc:sldMk cId="2696385798" sldId="269"/>
        </pc:sldMkLst>
      </pc:sldChg>
      <pc:sldChg chg="del">
        <pc:chgData name="Stewart Gale" userId="3647ddd2-6040-41ae-a96d-232c23482af8" providerId="ADAL" clId="{4403FF04-C60B-4EEF-A35F-04174A4BA0F6}" dt="2021-04-18T06:03:19.335" v="52" actId="47"/>
        <pc:sldMkLst>
          <pc:docMk/>
          <pc:sldMk cId="2966216882" sldId="270"/>
        </pc:sldMkLst>
      </pc:sldChg>
      <pc:sldChg chg="del">
        <pc:chgData name="Stewart Gale" userId="3647ddd2-6040-41ae-a96d-232c23482af8" providerId="ADAL" clId="{4403FF04-C60B-4EEF-A35F-04174A4BA0F6}" dt="2021-04-18T06:03:20.175" v="54" actId="47"/>
        <pc:sldMkLst>
          <pc:docMk/>
          <pc:sldMk cId="3334143715" sldId="271"/>
        </pc:sldMkLst>
      </pc:sldChg>
      <pc:sldChg chg="del">
        <pc:chgData name="Stewart Gale" userId="3647ddd2-6040-41ae-a96d-232c23482af8" providerId="ADAL" clId="{4403FF04-C60B-4EEF-A35F-04174A4BA0F6}" dt="2021-04-18T06:03:22.785" v="55" actId="47"/>
        <pc:sldMkLst>
          <pc:docMk/>
          <pc:sldMk cId="1070182982" sldId="272"/>
        </pc:sldMkLst>
      </pc:sldChg>
      <pc:sldChg chg="del">
        <pc:chgData name="Stewart Gale" userId="3647ddd2-6040-41ae-a96d-232c23482af8" providerId="ADAL" clId="{4403FF04-C60B-4EEF-A35F-04174A4BA0F6}" dt="2021-04-18T06:03:19.785" v="53" actId="47"/>
        <pc:sldMkLst>
          <pc:docMk/>
          <pc:sldMk cId="1041232813" sldId="273"/>
        </pc:sldMkLst>
      </pc:sldChg>
      <pc:sldChg chg="del">
        <pc:chgData name="Stewart Gale" userId="3647ddd2-6040-41ae-a96d-232c23482af8" providerId="ADAL" clId="{4403FF04-C60B-4EEF-A35F-04174A4BA0F6}" dt="2021-04-18T06:04:25.790" v="59" actId="47"/>
        <pc:sldMkLst>
          <pc:docMk/>
          <pc:sldMk cId="2764406856" sldId="274"/>
        </pc:sldMkLst>
      </pc:sldChg>
      <pc:sldChg chg="del">
        <pc:chgData name="Stewart Gale" userId="3647ddd2-6040-41ae-a96d-232c23482af8" providerId="ADAL" clId="{4403FF04-C60B-4EEF-A35F-04174A4BA0F6}" dt="2021-04-18T06:04:26.429" v="60" actId="47"/>
        <pc:sldMkLst>
          <pc:docMk/>
          <pc:sldMk cId="1472671158" sldId="275"/>
        </pc:sldMkLst>
      </pc:sldChg>
      <pc:sldChg chg="del">
        <pc:chgData name="Stewart Gale" userId="3647ddd2-6040-41ae-a96d-232c23482af8" providerId="ADAL" clId="{4403FF04-C60B-4EEF-A35F-04174A4BA0F6}" dt="2021-04-18T06:04:28.460" v="61" actId="47"/>
        <pc:sldMkLst>
          <pc:docMk/>
          <pc:sldMk cId="946984514" sldId="277"/>
        </pc:sldMkLst>
      </pc:sldChg>
      <pc:sldChg chg="addSp modSp add mod modAnim">
        <pc:chgData name="Stewart Gale" userId="3647ddd2-6040-41ae-a96d-232c23482af8" providerId="ADAL" clId="{4403FF04-C60B-4EEF-A35F-04174A4BA0F6}" dt="2021-04-20T07:20:24.190" v="559"/>
        <pc:sldMkLst>
          <pc:docMk/>
          <pc:sldMk cId="619396254" sldId="302"/>
        </pc:sldMkLst>
        <pc:spChg chg="add mod">
          <ac:chgData name="Stewart Gale" userId="3647ddd2-6040-41ae-a96d-232c23482af8" providerId="ADAL" clId="{4403FF04-C60B-4EEF-A35F-04174A4BA0F6}" dt="2021-04-20T07:20:18.662" v="558" actId="1076"/>
          <ac:spMkLst>
            <pc:docMk/>
            <pc:sldMk cId="619396254" sldId="302"/>
            <ac:spMk id="6" creationId="{32998B25-08E5-46C5-9923-945FA911A3D8}"/>
          </ac:spMkLst>
        </pc:spChg>
        <pc:spChg chg="mod">
          <ac:chgData name="Stewart Gale" userId="3647ddd2-6040-41ae-a96d-232c23482af8" providerId="ADAL" clId="{4403FF04-C60B-4EEF-A35F-04174A4BA0F6}" dt="2021-04-20T07:20:11.902" v="555" actId="14100"/>
          <ac:spMkLst>
            <pc:docMk/>
            <pc:sldMk cId="619396254" sldId="302"/>
            <ac:spMk id="9" creationId="{00000000-0000-0000-0000-000000000000}"/>
          </ac:spMkLst>
        </pc:spChg>
      </pc:sldChg>
      <pc:sldChg chg="addSp modSp add mod modAnim">
        <pc:chgData name="Stewart Gale" userId="3647ddd2-6040-41ae-a96d-232c23482af8" providerId="ADAL" clId="{4403FF04-C60B-4EEF-A35F-04174A4BA0F6}" dt="2021-04-20T07:23:11.009" v="582"/>
        <pc:sldMkLst>
          <pc:docMk/>
          <pc:sldMk cId="722560873" sldId="305"/>
        </pc:sldMkLst>
        <pc:spChg chg="mod">
          <ac:chgData name="Stewart Gale" userId="3647ddd2-6040-41ae-a96d-232c23482af8" providerId="ADAL" clId="{4403FF04-C60B-4EEF-A35F-04174A4BA0F6}" dt="2021-04-20T07:22:44.454" v="572" actId="20577"/>
          <ac:spMkLst>
            <pc:docMk/>
            <pc:sldMk cId="722560873" sldId="305"/>
            <ac:spMk id="5" creationId="{00000000-0000-0000-0000-000000000000}"/>
          </ac:spMkLst>
        </pc:spChg>
        <pc:spChg chg="add mod">
          <ac:chgData name="Stewart Gale" userId="3647ddd2-6040-41ae-a96d-232c23482af8" providerId="ADAL" clId="{4403FF04-C60B-4EEF-A35F-04174A4BA0F6}" dt="2021-04-20T07:23:09.157" v="581" actId="1076"/>
          <ac:spMkLst>
            <pc:docMk/>
            <pc:sldMk cId="722560873" sldId="305"/>
            <ac:spMk id="7" creationId="{2E38DCBF-91F5-4849-99A9-CB23352CD1BE}"/>
          </ac:spMkLst>
        </pc:spChg>
        <pc:spChg chg="mod">
          <ac:chgData name="Stewart Gale" userId="3647ddd2-6040-41ae-a96d-232c23482af8" providerId="ADAL" clId="{4403FF04-C60B-4EEF-A35F-04174A4BA0F6}" dt="2021-04-20T07:23:07.402" v="580" actId="1076"/>
          <ac:spMkLst>
            <pc:docMk/>
            <pc:sldMk cId="722560873" sldId="305"/>
            <ac:spMk id="9" creationId="{00000000-0000-0000-0000-000000000000}"/>
          </ac:spMkLst>
        </pc:spChg>
      </pc:sldChg>
      <pc:sldChg chg="addSp modSp add mod modAnim">
        <pc:chgData name="Stewart Gale" userId="3647ddd2-6040-41ae-a96d-232c23482af8" providerId="ADAL" clId="{4403FF04-C60B-4EEF-A35F-04174A4BA0F6}" dt="2021-04-20T07:21:31.139" v="565"/>
        <pc:sldMkLst>
          <pc:docMk/>
          <pc:sldMk cId="2788075240" sldId="306"/>
        </pc:sldMkLst>
        <pc:spChg chg="add mod">
          <ac:chgData name="Stewart Gale" userId="3647ddd2-6040-41ae-a96d-232c23482af8" providerId="ADAL" clId="{4403FF04-C60B-4EEF-A35F-04174A4BA0F6}" dt="2021-04-20T07:21:27.187" v="564" actId="1076"/>
          <ac:spMkLst>
            <pc:docMk/>
            <pc:sldMk cId="2788075240" sldId="306"/>
            <ac:spMk id="7" creationId="{37D6081C-3671-41C7-93FB-878AEC5B000E}"/>
          </ac:spMkLst>
        </pc:spChg>
        <pc:spChg chg="mod">
          <ac:chgData name="Stewart Gale" userId="3647ddd2-6040-41ae-a96d-232c23482af8" providerId="ADAL" clId="{4403FF04-C60B-4EEF-A35F-04174A4BA0F6}" dt="2021-04-20T07:21:20.414" v="561" actId="14100"/>
          <ac:spMkLst>
            <pc:docMk/>
            <pc:sldMk cId="2788075240" sldId="306"/>
            <ac:spMk id="9" creationId="{00000000-0000-0000-0000-000000000000}"/>
          </ac:spMkLst>
        </pc:spChg>
      </pc:sldChg>
      <pc:sldChg chg="addSp delSp modSp add mod modAnim">
        <pc:chgData name="Stewart Gale" userId="3647ddd2-6040-41ae-a96d-232c23482af8" providerId="ADAL" clId="{4403FF04-C60B-4EEF-A35F-04174A4BA0F6}" dt="2021-04-18T06:13:28.641" v="325" actId="20577"/>
        <pc:sldMkLst>
          <pc:docMk/>
          <pc:sldMk cId="2847896387" sldId="307"/>
        </pc:sldMkLst>
        <pc:spChg chg="mod">
          <ac:chgData name="Stewart Gale" userId="3647ddd2-6040-41ae-a96d-232c23482af8" providerId="ADAL" clId="{4403FF04-C60B-4EEF-A35F-04174A4BA0F6}" dt="2021-04-18T06:10:08.768" v="207" actId="1076"/>
          <ac:spMkLst>
            <pc:docMk/>
            <pc:sldMk cId="2847896387" sldId="307"/>
            <ac:spMk id="2" creationId="{D1C4047D-F114-4F9B-A724-B886C4E5110C}"/>
          </ac:spMkLst>
        </pc:spChg>
        <pc:spChg chg="add mod">
          <ac:chgData name="Stewart Gale" userId="3647ddd2-6040-41ae-a96d-232c23482af8" providerId="ADAL" clId="{4403FF04-C60B-4EEF-A35F-04174A4BA0F6}" dt="2021-04-18T06:11:00.328" v="249" actId="1076"/>
          <ac:spMkLst>
            <pc:docMk/>
            <pc:sldMk cId="2847896387" sldId="307"/>
            <ac:spMk id="5" creationId="{71B871D8-4D08-4B53-845A-66CF02B7A2EE}"/>
          </ac:spMkLst>
        </pc:spChg>
        <pc:spChg chg="add mod">
          <ac:chgData name="Stewart Gale" userId="3647ddd2-6040-41ae-a96d-232c23482af8" providerId="ADAL" clId="{4403FF04-C60B-4EEF-A35F-04174A4BA0F6}" dt="2021-04-18T06:11:38.258" v="275" actId="1036"/>
          <ac:spMkLst>
            <pc:docMk/>
            <pc:sldMk cId="2847896387" sldId="307"/>
            <ac:spMk id="6" creationId="{8C41554E-353A-44DC-9EF3-1A40C1B02B37}"/>
          </ac:spMkLst>
        </pc:spChg>
        <pc:spChg chg="add mod">
          <ac:chgData name="Stewart Gale" userId="3647ddd2-6040-41ae-a96d-232c23482af8" providerId="ADAL" clId="{4403FF04-C60B-4EEF-A35F-04174A4BA0F6}" dt="2021-04-18T06:13:09.460" v="319" actId="14100"/>
          <ac:spMkLst>
            <pc:docMk/>
            <pc:sldMk cId="2847896387" sldId="307"/>
            <ac:spMk id="7" creationId="{E5BCA086-3011-4227-B43D-AB669FBBB4BB}"/>
          </ac:spMkLst>
        </pc:spChg>
        <pc:spChg chg="del">
          <ac:chgData name="Stewart Gale" userId="3647ddd2-6040-41ae-a96d-232c23482af8" providerId="ADAL" clId="{4403FF04-C60B-4EEF-A35F-04174A4BA0F6}" dt="2021-04-18T06:07:18.757" v="164" actId="478"/>
          <ac:spMkLst>
            <pc:docMk/>
            <pc:sldMk cId="2847896387" sldId="307"/>
            <ac:spMk id="8" creationId="{00000000-0000-0000-0000-000000000000}"/>
          </ac:spMkLst>
        </pc:spChg>
        <pc:spChg chg="add mod">
          <ac:chgData name="Stewart Gale" userId="3647ddd2-6040-41ae-a96d-232c23482af8" providerId="ADAL" clId="{4403FF04-C60B-4EEF-A35F-04174A4BA0F6}" dt="2021-04-18T06:13:28.641" v="325" actId="20577"/>
          <ac:spMkLst>
            <pc:docMk/>
            <pc:sldMk cId="2847896387" sldId="307"/>
            <ac:spMk id="9" creationId="{BFC817C7-8E4A-40FD-B3AA-5C8C232DD86E}"/>
          </ac:spMkLst>
        </pc:spChg>
        <pc:spChg chg="mod">
          <ac:chgData name="Stewart Gale" userId="3647ddd2-6040-41ae-a96d-232c23482af8" providerId="ADAL" clId="{4403FF04-C60B-4EEF-A35F-04174A4BA0F6}" dt="2021-04-18T06:11:59.042" v="306" actId="1038"/>
          <ac:spMkLst>
            <pc:docMk/>
            <pc:sldMk cId="2847896387" sldId="307"/>
            <ac:spMk id="15" creationId="{3C2FCDAE-49A2-4610-A591-C158DFA54AFA}"/>
          </ac:spMkLst>
        </pc:spChg>
      </pc:sldChg>
      <pc:sldChg chg="delSp modSp add mod delAnim">
        <pc:chgData name="Stewart Gale" userId="3647ddd2-6040-41ae-a96d-232c23482af8" providerId="ADAL" clId="{4403FF04-C60B-4EEF-A35F-04174A4BA0F6}" dt="2021-04-18T06:16:46.685" v="386" actId="1076"/>
        <pc:sldMkLst>
          <pc:docMk/>
          <pc:sldMk cId="515763290" sldId="308"/>
        </pc:sldMkLst>
        <pc:spChg chg="mod">
          <ac:chgData name="Stewart Gale" userId="3647ddd2-6040-41ae-a96d-232c23482af8" providerId="ADAL" clId="{4403FF04-C60B-4EEF-A35F-04174A4BA0F6}" dt="2021-04-18T06:16:40.465" v="385" actId="1076"/>
          <ac:spMkLst>
            <pc:docMk/>
            <pc:sldMk cId="515763290" sldId="308"/>
            <ac:spMk id="5" creationId="{71B871D8-4D08-4B53-845A-66CF02B7A2EE}"/>
          </ac:spMkLst>
        </pc:spChg>
        <pc:spChg chg="mod">
          <ac:chgData name="Stewart Gale" userId="3647ddd2-6040-41ae-a96d-232c23482af8" providerId="ADAL" clId="{4403FF04-C60B-4EEF-A35F-04174A4BA0F6}" dt="2021-04-18T06:16:40.465" v="385" actId="1076"/>
          <ac:spMkLst>
            <pc:docMk/>
            <pc:sldMk cId="515763290" sldId="308"/>
            <ac:spMk id="6" creationId="{8C41554E-353A-44DC-9EF3-1A40C1B02B37}"/>
          </ac:spMkLst>
        </pc:spChg>
        <pc:spChg chg="mod">
          <ac:chgData name="Stewart Gale" userId="3647ddd2-6040-41ae-a96d-232c23482af8" providerId="ADAL" clId="{4403FF04-C60B-4EEF-A35F-04174A4BA0F6}" dt="2021-04-18T06:16:46.685" v="386" actId="1076"/>
          <ac:spMkLst>
            <pc:docMk/>
            <pc:sldMk cId="515763290" sldId="308"/>
            <ac:spMk id="7" creationId="{E5BCA086-3011-4227-B43D-AB669FBBB4BB}"/>
          </ac:spMkLst>
        </pc:spChg>
        <pc:spChg chg="del">
          <ac:chgData name="Stewart Gale" userId="3647ddd2-6040-41ae-a96d-232c23482af8" providerId="ADAL" clId="{4403FF04-C60B-4EEF-A35F-04174A4BA0F6}" dt="2021-04-18T06:14:14.245" v="335" actId="478"/>
          <ac:spMkLst>
            <pc:docMk/>
            <pc:sldMk cId="515763290" sldId="308"/>
            <ac:spMk id="9" creationId="{BFC817C7-8E4A-40FD-B3AA-5C8C232DD86E}"/>
          </ac:spMkLst>
        </pc:spChg>
        <pc:spChg chg="mod">
          <ac:chgData name="Stewart Gale" userId="3647ddd2-6040-41ae-a96d-232c23482af8" providerId="ADAL" clId="{4403FF04-C60B-4EEF-A35F-04174A4BA0F6}" dt="2021-04-18T06:12:34.734" v="311" actId="207"/>
          <ac:spMkLst>
            <pc:docMk/>
            <pc:sldMk cId="515763290" sldId="308"/>
            <ac:spMk id="15" creationId="{3C2FCDAE-49A2-4610-A591-C158DFA54AFA}"/>
          </ac:spMkLst>
        </pc:spChg>
      </pc:sldChg>
      <pc:sldChg chg="addSp delSp modSp add mod delAnim modAnim">
        <pc:chgData name="Stewart Gale" userId="3647ddd2-6040-41ae-a96d-232c23482af8" providerId="ADAL" clId="{4403FF04-C60B-4EEF-A35F-04174A4BA0F6}" dt="2021-04-20T14:54:01.451" v="645" actId="14100"/>
        <pc:sldMkLst>
          <pc:docMk/>
          <pc:sldMk cId="3846268032" sldId="309"/>
        </pc:sldMkLst>
        <pc:spChg chg="del mod">
          <ac:chgData name="Stewart Gale" userId="3647ddd2-6040-41ae-a96d-232c23482af8" providerId="ADAL" clId="{4403FF04-C60B-4EEF-A35F-04174A4BA0F6}" dt="2021-04-18T06:16:17.695" v="383" actId="478"/>
          <ac:spMkLst>
            <pc:docMk/>
            <pc:sldMk cId="3846268032" sldId="309"/>
            <ac:spMk id="5" creationId="{00000000-0000-0000-0000-000000000000}"/>
          </ac:spMkLst>
        </pc:spChg>
        <pc:spChg chg="add mod">
          <ac:chgData name="Stewart Gale" userId="3647ddd2-6040-41ae-a96d-232c23482af8" providerId="ADAL" clId="{4403FF04-C60B-4EEF-A35F-04174A4BA0F6}" dt="2021-04-20T14:52:39.775" v="599" actId="404"/>
          <ac:spMkLst>
            <pc:docMk/>
            <pc:sldMk cId="3846268032" sldId="309"/>
            <ac:spMk id="6" creationId="{CADD87ED-946B-4663-BF01-6FC14D6B5D8D}"/>
          </ac:spMkLst>
        </pc:spChg>
        <pc:spChg chg="mod">
          <ac:chgData name="Stewart Gale" userId="3647ddd2-6040-41ae-a96d-232c23482af8" providerId="ADAL" clId="{4403FF04-C60B-4EEF-A35F-04174A4BA0F6}" dt="2021-04-20T07:30:45.897" v="597" actId="113"/>
          <ac:spMkLst>
            <pc:docMk/>
            <pc:sldMk cId="3846268032" sldId="309"/>
            <ac:spMk id="7" creationId="{49D11910-FBCA-49FF-97DC-21DBFB814D92}"/>
          </ac:spMkLst>
        </pc:spChg>
        <pc:spChg chg="add mod">
          <ac:chgData name="Stewart Gale" userId="3647ddd2-6040-41ae-a96d-232c23482af8" providerId="ADAL" clId="{4403FF04-C60B-4EEF-A35F-04174A4BA0F6}" dt="2021-04-20T14:53:47.112" v="620" actId="1076"/>
          <ac:spMkLst>
            <pc:docMk/>
            <pc:sldMk cId="3846268032" sldId="309"/>
            <ac:spMk id="8" creationId="{4C063F5B-603E-4E35-8C0B-52490E351005}"/>
          </ac:spMkLst>
        </pc:spChg>
        <pc:spChg chg="del">
          <ac:chgData name="Stewart Gale" userId="3647ddd2-6040-41ae-a96d-232c23482af8" providerId="ADAL" clId="{4403FF04-C60B-4EEF-A35F-04174A4BA0F6}" dt="2021-04-18T06:16:24.286" v="384" actId="478"/>
          <ac:spMkLst>
            <pc:docMk/>
            <pc:sldMk cId="3846268032" sldId="309"/>
            <ac:spMk id="9" creationId="{00000000-0000-0000-0000-000000000000}"/>
          </ac:spMkLst>
        </pc:spChg>
        <pc:spChg chg="add mod">
          <ac:chgData name="Stewart Gale" userId="3647ddd2-6040-41ae-a96d-232c23482af8" providerId="ADAL" clId="{4403FF04-C60B-4EEF-A35F-04174A4BA0F6}" dt="2021-04-20T14:53:54.022" v="632" actId="1036"/>
          <ac:spMkLst>
            <pc:docMk/>
            <pc:sldMk cId="3846268032" sldId="309"/>
            <ac:spMk id="10" creationId="{E667BA8A-2DE7-405D-924D-ABA5D25BC922}"/>
          </ac:spMkLst>
        </pc:spChg>
        <pc:spChg chg="add mod">
          <ac:chgData name="Stewart Gale" userId="3647ddd2-6040-41ae-a96d-232c23482af8" providerId="ADAL" clId="{4403FF04-C60B-4EEF-A35F-04174A4BA0F6}" dt="2021-04-20T14:54:01.451" v="645" actId="14100"/>
          <ac:spMkLst>
            <pc:docMk/>
            <pc:sldMk cId="3846268032" sldId="309"/>
            <ac:spMk id="11" creationId="{495B8DA9-01BF-42B3-B5FF-E9854EB72CCB}"/>
          </ac:spMkLst>
        </pc:spChg>
      </pc:sldChg>
      <pc:sldChg chg="modSp add mod modAnim">
        <pc:chgData name="Stewart Gale" userId="3647ddd2-6040-41ae-a96d-232c23482af8" providerId="ADAL" clId="{4403FF04-C60B-4EEF-A35F-04174A4BA0F6}" dt="2021-04-20T14:52:49.755" v="609" actId="20577"/>
        <pc:sldMkLst>
          <pc:docMk/>
          <pc:sldMk cId="2034280025" sldId="310"/>
        </pc:sldMkLst>
        <pc:spChg chg="mod">
          <ac:chgData name="Stewart Gale" userId="3647ddd2-6040-41ae-a96d-232c23482af8" providerId="ADAL" clId="{4403FF04-C60B-4EEF-A35F-04174A4BA0F6}" dt="2021-04-18T06:47:27.666" v="532" actId="207"/>
          <ac:spMkLst>
            <pc:docMk/>
            <pc:sldMk cId="2034280025" sldId="310"/>
            <ac:spMk id="6" creationId="{CADD87ED-946B-4663-BF01-6FC14D6B5D8D}"/>
          </ac:spMkLst>
        </pc:spChg>
        <pc:spChg chg="mod">
          <ac:chgData name="Stewart Gale" userId="3647ddd2-6040-41ae-a96d-232c23482af8" providerId="ADAL" clId="{4403FF04-C60B-4EEF-A35F-04174A4BA0F6}" dt="2021-04-20T14:52:49.755" v="609" actId="20577"/>
          <ac:spMkLst>
            <pc:docMk/>
            <pc:sldMk cId="2034280025" sldId="310"/>
            <ac:spMk id="7" creationId="{49D11910-FBCA-49FF-97DC-21DBFB814D92}"/>
          </ac:spMkLst>
        </pc:spChg>
        <pc:spChg chg="mod">
          <ac:chgData name="Stewart Gale" userId="3647ddd2-6040-41ae-a96d-232c23482af8" providerId="ADAL" clId="{4403FF04-C60B-4EEF-A35F-04174A4BA0F6}" dt="2021-04-18T06:47:29.884" v="533" actId="207"/>
          <ac:spMkLst>
            <pc:docMk/>
            <pc:sldMk cId="2034280025" sldId="310"/>
            <ac:spMk id="8" creationId="{4C063F5B-603E-4E35-8C0B-52490E351005}"/>
          </ac:spMkLst>
        </pc:spChg>
        <pc:spChg chg="mod">
          <ac:chgData name="Stewart Gale" userId="3647ddd2-6040-41ae-a96d-232c23482af8" providerId="ADAL" clId="{4403FF04-C60B-4EEF-A35F-04174A4BA0F6}" dt="2021-04-18T06:47:32.072" v="534" actId="207"/>
          <ac:spMkLst>
            <pc:docMk/>
            <pc:sldMk cId="2034280025" sldId="310"/>
            <ac:spMk id="10" creationId="{E667BA8A-2DE7-405D-924D-ABA5D25BC922}"/>
          </ac:spMkLst>
        </pc:spChg>
        <pc:spChg chg="mod">
          <ac:chgData name="Stewart Gale" userId="3647ddd2-6040-41ae-a96d-232c23482af8" providerId="ADAL" clId="{4403FF04-C60B-4EEF-A35F-04174A4BA0F6}" dt="2021-04-18T06:46:05.277" v="519" actId="1035"/>
          <ac:spMkLst>
            <pc:docMk/>
            <pc:sldMk cId="2034280025" sldId="310"/>
            <ac:spMk id="11" creationId="{495B8DA9-01BF-42B3-B5FF-E9854EB72CCB}"/>
          </ac:spMkLst>
        </pc:spChg>
      </pc:sldChg>
      <pc:sldChg chg="add del">
        <pc:chgData name="Stewart Gale" userId="3647ddd2-6040-41ae-a96d-232c23482af8" providerId="ADAL" clId="{4403FF04-C60B-4EEF-A35F-04174A4BA0F6}" dt="2021-04-18T06:49:12.102" v="545" actId="47"/>
        <pc:sldMkLst>
          <pc:docMk/>
          <pc:sldMk cId="2852671354" sldId="311"/>
        </pc:sldMkLst>
      </pc:sldChg>
      <pc:sldChg chg="modSp add ord">
        <pc:chgData name="Stewart Gale" userId="3647ddd2-6040-41ae-a96d-232c23482af8" providerId="ADAL" clId="{4403FF04-C60B-4EEF-A35F-04174A4BA0F6}" dt="2021-04-20T07:19:09.211" v="553" actId="20577"/>
        <pc:sldMkLst>
          <pc:docMk/>
          <pc:sldMk cId="1392933528" sldId="314"/>
        </pc:sldMkLst>
        <pc:spChg chg="mod">
          <ac:chgData name="Stewart Gale" userId="3647ddd2-6040-41ae-a96d-232c23482af8" providerId="ADAL" clId="{4403FF04-C60B-4EEF-A35F-04174A4BA0F6}" dt="2021-04-20T07:19:07.222" v="552" actId="20577"/>
          <ac:spMkLst>
            <pc:docMk/>
            <pc:sldMk cId="1392933528" sldId="314"/>
            <ac:spMk id="2" creationId="{00000000-0000-0000-0000-000000000000}"/>
          </ac:spMkLst>
        </pc:spChg>
        <pc:spChg chg="mod">
          <ac:chgData name="Stewart Gale" userId="3647ddd2-6040-41ae-a96d-232c23482af8" providerId="ADAL" clId="{4403FF04-C60B-4EEF-A35F-04174A4BA0F6}" dt="2021-04-20T07:19:09.211" v="553" actId="20577"/>
          <ac:spMkLst>
            <pc:docMk/>
            <pc:sldMk cId="1392933528" sldId="314"/>
            <ac:spMk id="3" creationId="{00000000-0000-0000-0000-000000000000}"/>
          </ac:spMkLst>
        </pc:spChg>
      </pc:sldChg>
      <pc:sldChg chg="add ord">
        <pc:chgData name="Stewart Gale" userId="3647ddd2-6040-41ae-a96d-232c23482af8" providerId="ADAL" clId="{4403FF04-C60B-4EEF-A35F-04174A4BA0F6}" dt="2021-04-18T06:49:08.578" v="542"/>
        <pc:sldMkLst>
          <pc:docMk/>
          <pc:sldMk cId="156038642" sldId="316"/>
        </pc:sldMkLst>
      </pc:sldChg>
      <pc:sldChg chg="add del">
        <pc:chgData name="Stewart Gale" userId="3647ddd2-6040-41ae-a96d-232c23482af8" providerId="ADAL" clId="{4403FF04-C60B-4EEF-A35F-04174A4BA0F6}" dt="2021-04-18T06:49:31.310" v="546" actId="47"/>
        <pc:sldMkLst>
          <pc:docMk/>
          <pc:sldMk cId="969969539" sldId="317"/>
        </pc:sldMkLst>
      </pc:sldChg>
      <pc:sldChg chg="add del">
        <pc:chgData name="Stewart Gale" userId="3647ddd2-6040-41ae-a96d-232c23482af8" providerId="ADAL" clId="{4403FF04-C60B-4EEF-A35F-04174A4BA0F6}" dt="2021-04-18T06:49:31.310" v="546" actId="47"/>
        <pc:sldMkLst>
          <pc:docMk/>
          <pc:sldMk cId="3388269601" sldId="318"/>
        </pc:sldMkLst>
      </pc:sldChg>
      <pc:sldChg chg="add del">
        <pc:chgData name="Stewart Gale" userId="3647ddd2-6040-41ae-a96d-232c23482af8" providerId="ADAL" clId="{4403FF04-C60B-4EEF-A35F-04174A4BA0F6}" dt="2021-04-18T06:49:31.310" v="546" actId="47"/>
        <pc:sldMkLst>
          <pc:docMk/>
          <pc:sldMk cId="3578093062" sldId="319"/>
        </pc:sldMkLst>
      </pc:sldChg>
      <pc:sldChg chg="add ord">
        <pc:chgData name="Stewart Gale" userId="3647ddd2-6040-41ae-a96d-232c23482af8" providerId="ADAL" clId="{4403FF04-C60B-4EEF-A35F-04174A4BA0F6}" dt="2021-04-18T06:49:38.758" v="550"/>
        <pc:sldMkLst>
          <pc:docMk/>
          <pc:sldMk cId="3830150579" sldId="320"/>
        </pc:sldMkLst>
      </pc:sldChg>
    </pc:docChg>
  </pc:docChgLst>
  <pc:docChgLst>
    <pc:chgData name="Stewart Gale" userId="3647ddd2-6040-41ae-a96d-232c23482af8" providerId="ADAL" clId="{67563D55-54E2-44D0-8D87-93E2E98A16E3}"/>
    <pc:docChg chg="custSel addSld modSld sldOrd">
      <pc:chgData name="Stewart Gale" userId="3647ddd2-6040-41ae-a96d-232c23482af8" providerId="ADAL" clId="{67563D55-54E2-44D0-8D87-93E2E98A16E3}" dt="2022-01-12T17:52:38.160" v="20" actId="14100"/>
      <pc:docMkLst>
        <pc:docMk/>
      </pc:docMkLst>
      <pc:sldChg chg="delSp modSp mod">
        <pc:chgData name="Stewart Gale" userId="3647ddd2-6040-41ae-a96d-232c23482af8" providerId="ADAL" clId="{67563D55-54E2-44D0-8D87-93E2E98A16E3}" dt="2022-01-12T17:52:38.160" v="20" actId="14100"/>
        <pc:sldMkLst>
          <pc:docMk/>
          <pc:sldMk cId="700509109" sldId="266"/>
        </pc:sldMkLst>
        <pc:spChg chg="mod">
          <ac:chgData name="Stewart Gale" userId="3647ddd2-6040-41ae-a96d-232c23482af8" providerId="ADAL" clId="{67563D55-54E2-44D0-8D87-93E2E98A16E3}" dt="2022-01-12T17:52:38.160" v="20" actId="14100"/>
          <ac:spMkLst>
            <pc:docMk/>
            <pc:sldMk cId="700509109" sldId="266"/>
            <ac:spMk id="5" creationId="{E4C3F5D5-E913-47ED-9989-D3D0261BB964}"/>
          </ac:spMkLst>
        </pc:spChg>
        <pc:spChg chg="del">
          <ac:chgData name="Stewart Gale" userId="3647ddd2-6040-41ae-a96d-232c23482af8" providerId="ADAL" clId="{67563D55-54E2-44D0-8D87-93E2E98A16E3}" dt="2022-01-12T17:52:25.544" v="15" actId="478"/>
          <ac:spMkLst>
            <pc:docMk/>
            <pc:sldMk cId="700509109" sldId="266"/>
            <ac:spMk id="8" creationId="{00000000-0000-0000-0000-000000000000}"/>
          </ac:spMkLst>
        </pc:spChg>
      </pc:sldChg>
      <pc:sldChg chg="delSp modSp add mod ord">
        <pc:chgData name="Stewart Gale" userId="3647ddd2-6040-41ae-a96d-232c23482af8" providerId="ADAL" clId="{67563D55-54E2-44D0-8D87-93E2E98A16E3}" dt="2022-01-12T17:52:19.048" v="14" actId="1076"/>
        <pc:sldMkLst>
          <pc:docMk/>
          <pc:sldMk cId="3872572852" sldId="321"/>
        </pc:sldMkLst>
        <pc:spChg chg="del">
          <ac:chgData name="Stewart Gale" userId="3647ddd2-6040-41ae-a96d-232c23482af8" providerId="ADAL" clId="{67563D55-54E2-44D0-8D87-93E2E98A16E3}" dt="2022-01-12T17:51:47.782" v="3" actId="478"/>
          <ac:spMkLst>
            <pc:docMk/>
            <pc:sldMk cId="3872572852" sldId="321"/>
            <ac:spMk id="5" creationId="{E4C3F5D5-E913-47ED-9989-D3D0261BB964}"/>
          </ac:spMkLst>
        </pc:spChg>
        <pc:spChg chg="mod">
          <ac:chgData name="Stewart Gale" userId="3647ddd2-6040-41ae-a96d-232c23482af8" providerId="ADAL" clId="{67563D55-54E2-44D0-8D87-93E2E98A16E3}" dt="2022-01-12T17:52:19.048" v="14" actId="1076"/>
          <ac:spMkLst>
            <pc:docMk/>
            <pc:sldMk cId="3872572852" sldId="321"/>
            <ac:spMk id="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864214-8856-47EA-A278-6647ED00FCFB}" type="datetimeFigureOut">
              <a:rPr lang="en-GB" smtClean="0"/>
              <a:t>12/01/2022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88624F-D4F1-4525-931B-F79B861704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3386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35E6-6C38-4723-BE1C-82F05003C64C}" type="datetimeFigureOut">
              <a:rPr lang="en-GB" smtClean="0"/>
              <a:t>12/01/2022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CD15-2EED-4621-88DA-A82A754729F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5543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35E6-6C38-4723-BE1C-82F05003C64C}" type="datetimeFigureOut">
              <a:rPr lang="en-GB" smtClean="0"/>
              <a:t>12/01/2022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CD15-2EED-4621-88DA-A82A754729F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4981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35E6-6C38-4723-BE1C-82F05003C64C}" type="datetimeFigureOut">
              <a:rPr lang="en-GB" smtClean="0"/>
              <a:t>12/01/2022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CD15-2EED-4621-88DA-A82A754729F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4411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35E6-6C38-4723-BE1C-82F05003C64C}" type="datetimeFigureOut">
              <a:rPr lang="en-GB" smtClean="0"/>
              <a:t>12/01/2022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CD15-2EED-4621-88DA-A82A754729F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2884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35E6-6C38-4723-BE1C-82F05003C64C}" type="datetimeFigureOut">
              <a:rPr lang="en-GB" smtClean="0"/>
              <a:t>12/01/2022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CD15-2EED-4621-88DA-A82A754729F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4675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35E6-6C38-4723-BE1C-82F05003C64C}" type="datetimeFigureOut">
              <a:rPr lang="en-GB" smtClean="0"/>
              <a:t>12/01/2022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CD15-2EED-4621-88DA-A82A754729F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2735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35E6-6C38-4723-BE1C-82F05003C64C}" type="datetimeFigureOut">
              <a:rPr lang="en-GB" smtClean="0"/>
              <a:t>12/01/2022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CD15-2EED-4621-88DA-A82A754729F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813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35E6-6C38-4723-BE1C-82F05003C64C}" type="datetimeFigureOut">
              <a:rPr lang="en-GB" smtClean="0"/>
              <a:t>12/01/2022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CD15-2EED-4621-88DA-A82A754729F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8436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35E6-6C38-4723-BE1C-82F05003C64C}" type="datetimeFigureOut">
              <a:rPr lang="en-GB" smtClean="0"/>
              <a:t>12/01/2022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CD15-2EED-4621-88DA-A82A754729F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4250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35E6-6C38-4723-BE1C-82F05003C64C}" type="datetimeFigureOut">
              <a:rPr lang="en-GB" smtClean="0"/>
              <a:t>12/01/2022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CD15-2EED-4621-88DA-A82A754729F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7518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35E6-6C38-4723-BE1C-82F05003C64C}" type="datetimeFigureOut">
              <a:rPr lang="en-GB" smtClean="0"/>
              <a:t>12/01/2022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CD15-2EED-4621-88DA-A82A754729F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9742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7735E6-6C38-4723-BE1C-82F05003C64C}" type="datetimeFigureOut">
              <a:rPr lang="en-GB" smtClean="0"/>
              <a:t>12/01/2022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00CD15-2EED-4621-88DA-A82A754729F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4433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52020" y="1965810"/>
            <a:ext cx="1148416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Solving </a:t>
            </a:r>
            <a:r>
              <a:rPr lang="en-GB" sz="80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Q</a:t>
            </a:r>
            <a:r>
              <a:rPr lang="en-GB" sz="80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uadratics </a:t>
            </a:r>
          </a:p>
          <a:p>
            <a:pPr algn="ctr"/>
            <a:r>
              <a:rPr lang="en-GB" sz="8000" b="1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en-GB" sz="8000" b="1" i="0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Completing the Square)</a:t>
            </a:r>
            <a:r>
              <a:rPr lang="en-GB" sz="8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725728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9D11910-FBCA-49FF-97DC-21DBFB814D92}"/>
              </a:ext>
            </a:extLst>
          </p:cNvPr>
          <p:cNvSpPr txBox="1"/>
          <p:nvPr/>
        </p:nvSpPr>
        <p:spPr>
          <a:xfrm>
            <a:off x="179614" y="155780"/>
            <a:ext cx="117511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/>
              <a:t>Solve</a:t>
            </a:r>
            <a:r>
              <a:rPr lang="en-US" sz="5400" b="1" dirty="0"/>
              <a:t> </a:t>
            </a:r>
            <a:r>
              <a:rPr kumimoji="0" lang="en-GB" sz="5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x</a:t>
            </a:r>
            <a:r>
              <a:rPr kumimoji="0" lang="en-GB" sz="54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</a:t>
            </a: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</a:t>
            </a: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10</a:t>
            </a:r>
            <a:r>
              <a:rPr kumimoji="0" lang="en-GB" sz="5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x</a:t>
            </a: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+ 24 = 0 </a:t>
            </a:r>
          </a:p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by completing the square.</a:t>
            </a:r>
            <a:endParaRPr kumimoji="0" lang="en-GB" sz="5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DD87ED-946B-4663-BF01-6FC14D6B5D8D}"/>
              </a:ext>
            </a:extLst>
          </p:cNvPr>
          <p:cNvSpPr txBox="1"/>
          <p:nvPr/>
        </p:nvSpPr>
        <p:spPr>
          <a:xfrm>
            <a:off x="3755092" y="1910106"/>
            <a:ext cx="51439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(</a:t>
            </a:r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dirty="0"/>
              <a:t> – </a:t>
            </a:r>
            <a:r>
              <a:rPr lang="en-GB" sz="5400" dirty="0">
                <a:solidFill>
                  <a:srgbClr val="00B050"/>
                </a:solidFill>
              </a:rPr>
              <a:t>5</a:t>
            </a:r>
            <a:r>
              <a:rPr lang="en-GB" sz="5400" dirty="0"/>
              <a:t>)</a:t>
            </a:r>
            <a:r>
              <a:rPr lang="en-GB" sz="5400" baseline="30000" dirty="0"/>
              <a:t>2</a:t>
            </a:r>
            <a:r>
              <a:rPr lang="en-GB" sz="5400" dirty="0"/>
              <a:t> – 1 = 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C063F5B-603E-4E35-8C0B-52490E351005}"/>
              </a:ext>
            </a:extLst>
          </p:cNvPr>
          <p:cNvSpPr txBox="1"/>
          <p:nvPr/>
        </p:nvSpPr>
        <p:spPr>
          <a:xfrm>
            <a:off x="3755092" y="3096987"/>
            <a:ext cx="51439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(</a:t>
            </a:r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dirty="0"/>
              <a:t> – </a:t>
            </a:r>
            <a:r>
              <a:rPr lang="en-GB" sz="5400" dirty="0">
                <a:solidFill>
                  <a:srgbClr val="00B050"/>
                </a:solidFill>
              </a:rPr>
              <a:t>5</a:t>
            </a:r>
            <a:r>
              <a:rPr lang="en-GB" sz="5400" dirty="0"/>
              <a:t>)</a:t>
            </a:r>
            <a:r>
              <a:rPr lang="en-GB" sz="5400" baseline="30000" dirty="0"/>
              <a:t>2</a:t>
            </a:r>
            <a:r>
              <a:rPr lang="en-GB" sz="5400" dirty="0"/>
              <a:t> </a:t>
            </a:r>
            <a:r>
              <a:rPr lang="en-GB" sz="5400" dirty="0">
                <a:solidFill>
                  <a:schemeClr val="bg1"/>
                </a:solidFill>
              </a:rPr>
              <a:t>– 4 </a:t>
            </a:r>
            <a:r>
              <a:rPr lang="en-GB" sz="5400" dirty="0"/>
              <a:t>=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667BA8A-2DE7-405D-924D-ABA5D25BC922}"/>
                  </a:ext>
                </a:extLst>
              </p:cNvPr>
              <p:cNvSpPr txBox="1"/>
              <p:nvPr/>
            </p:nvSpPr>
            <p:spPr>
              <a:xfrm>
                <a:off x="3798635" y="4306581"/>
                <a:ext cx="6221664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5400" dirty="0">
                    <a:solidFill>
                      <a:schemeClr val="bg1"/>
                    </a:solidFill>
                  </a:rPr>
                  <a:t>(</a:t>
                </a:r>
                <a:r>
                  <a:rPr lang="en-GB" sz="5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5400" dirty="0"/>
                  <a:t> – </a:t>
                </a:r>
                <a:r>
                  <a:rPr lang="en-GB" sz="5400" dirty="0">
                    <a:solidFill>
                      <a:srgbClr val="00B050"/>
                    </a:solidFill>
                  </a:rPr>
                  <a:t>5</a:t>
                </a:r>
                <a:r>
                  <a:rPr lang="en-GB" sz="5400" dirty="0">
                    <a:solidFill>
                      <a:schemeClr val="bg1"/>
                    </a:solidFill>
                  </a:rPr>
                  <a:t>)</a:t>
                </a:r>
                <a:r>
                  <a:rPr lang="en-GB" sz="5400" baseline="30000" dirty="0">
                    <a:solidFill>
                      <a:schemeClr val="bg1"/>
                    </a:solidFill>
                  </a:rPr>
                  <a:t>2</a:t>
                </a:r>
                <a:r>
                  <a:rPr lang="en-GB" sz="5400" dirty="0"/>
                  <a:t> </a:t>
                </a:r>
                <a:r>
                  <a:rPr lang="en-GB" sz="5400" dirty="0">
                    <a:solidFill>
                      <a:schemeClr val="bg1"/>
                    </a:solidFill>
                  </a:rPr>
                  <a:t>– 4 </a:t>
                </a:r>
                <a:r>
                  <a:rPr lang="en-GB" sz="5400" dirty="0"/>
                  <a:t>= </a:t>
                </a:r>
                <a14:m>
                  <m:oMath xmlns:m="http://schemas.openxmlformats.org/officeDocument/2006/math">
                    <m:r>
                      <a:rPr lang="en-GB" sz="5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r>
                      <a:rPr lang="en-US" sz="5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5400" i="1" dirty="0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GB" sz="5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667BA8A-2DE7-405D-924D-ABA5D25BC9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8635" y="4306581"/>
                <a:ext cx="6221664" cy="923330"/>
              </a:xfrm>
              <a:prstGeom prst="rect">
                <a:avLst/>
              </a:prstGeom>
              <a:blipFill>
                <a:blip r:embed="rId2"/>
                <a:stretch>
                  <a:fillRect l="-5191" t="-20395" b="-394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495B8DA9-01BF-42B3-B5FF-E9854EB72CCB}"/>
              </a:ext>
            </a:extLst>
          </p:cNvPr>
          <p:cNvSpPr txBox="1"/>
          <p:nvPr/>
        </p:nvSpPr>
        <p:spPr>
          <a:xfrm>
            <a:off x="3798635" y="5515258"/>
            <a:ext cx="55957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>
                <a:solidFill>
                  <a:schemeClr val="bg1"/>
                </a:solidFill>
              </a:rPr>
              <a:t>(</a:t>
            </a:r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dirty="0"/>
              <a:t> </a:t>
            </a:r>
            <a:r>
              <a:rPr lang="en-GB" sz="5400" dirty="0">
                <a:solidFill>
                  <a:schemeClr val="bg1"/>
                </a:solidFill>
              </a:rPr>
              <a:t>– 8)</a:t>
            </a:r>
            <a:r>
              <a:rPr lang="en-GB" sz="5400" baseline="30000" dirty="0">
                <a:solidFill>
                  <a:schemeClr val="bg1"/>
                </a:solidFill>
              </a:rPr>
              <a:t>2</a:t>
            </a:r>
            <a:r>
              <a:rPr lang="en-GB" sz="5400" dirty="0">
                <a:solidFill>
                  <a:schemeClr val="bg1"/>
                </a:solidFill>
              </a:rPr>
              <a:t> – 4 </a:t>
            </a:r>
            <a:r>
              <a:rPr lang="en-GB" sz="5400" dirty="0"/>
              <a:t>= 6 or 4</a:t>
            </a:r>
          </a:p>
        </p:txBody>
      </p:sp>
    </p:spTree>
    <p:extLst>
      <p:ext uri="{BB962C8B-B14F-4D97-AF65-F5344CB8AC3E}">
        <p14:creationId xmlns:p14="http://schemas.microsoft.com/office/powerpoint/2010/main" val="3846268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9D11910-FBCA-49FF-97DC-21DBFB814D92}"/>
              </a:ext>
            </a:extLst>
          </p:cNvPr>
          <p:cNvSpPr txBox="1"/>
          <p:nvPr/>
        </p:nvSpPr>
        <p:spPr>
          <a:xfrm>
            <a:off x="179614" y="155780"/>
            <a:ext cx="117511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/>
              <a:t>Solve</a:t>
            </a:r>
            <a:r>
              <a:rPr lang="en-US" sz="5400" b="1" dirty="0"/>
              <a:t> </a:t>
            </a:r>
            <a:r>
              <a:rPr kumimoji="0" lang="en-GB" sz="5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x</a:t>
            </a:r>
            <a:r>
              <a:rPr kumimoji="0" lang="en-GB" sz="54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</a:t>
            </a: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+ </a:t>
            </a: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6</a:t>
            </a:r>
            <a:r>
              <a:rPr kumimoji="0" lang="en-GB" sz="5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x</a:t>
            </a: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+ 7 = 0</a:t>
            </a:r>
          </a:p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by completing the square.</a:t>
            </a:r>
            <a:endParaRPr kumimoji="0" lang="en-GB" sz="5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DD87ED-946B-4663-BF01-6FC14D6B5D8D}"/>
              </a:ext>
            </a:extLst>
          </p:cNvPr>
          <p:cNvSpPr txBox="1"/>
          <p:nvPr/>
        </p:nvSpPr>
        <p:spPr>
          <a:xfrm>
            <a:off x="3755092" y="1910106"/>
            <a:ext cx="51439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(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/>
              <a:t> + </a:t>
            </a:r>
            <a:r>
              <a:rPr lang="en-GB" sz="6000" dirty="0">
                <a:solidFill>
                  <a:srgbClr val="FF0000"/>
                </a:solidFill>
              </a:rPr>
              <a:t>3</a:t>
            </a:r>
            <a:r>
              <a:rPr lang="en-GB" sz="6000" dirty="0"/>
              <a:t>)</a:t>
            </a:r>
            <a:r>
              <a:rPr lang="en-GB" sz="6000" baseline="30000" dirty="0"/>
              <a:t>2</a:t>
            </a:r>
            <a:r>
              <a:rPr lang="en-GB" sz="6000" dirty="0"/>
              <a:t> – 2 = 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C063F5B-603E-4E35-8C0B-52490E351005}"/>
              </a:ext>
            </a:extLst>
          </p:cNvPr>
          <p:cNvSpPr txBox="1"/>
          <p:nvPr/>
        </p:nvSpPr>
        <p:spPr>
          <a:xfrm>
            <a:off x="3755092" y="3113315"/>
            <a:ext cx="51439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(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/>
              <a:t> + </a:t>
            </a:r>
            <a:r>
              <a:rPr lang="en-GB" sz="6000" dirty="0">
                <a:solidFill>
                  <a:srgbClr val="FF0000"/>
                </a:solidFill>
              </a:rPr>
              <a:t>3</a:t>
            </a:r>
            <a:r>
              <a:rPr lang="en-GB" sz="6000" dirty="0"/>
              <a:t>)</a:t>
            </a:r>
            <a:r>
              <a:rPr lang="en-GB" sz="6000" baseline="30000" dirty="0"/>
              <a:t>2</a:t>
            </a:r>
            <a:r>
              <a:rPr lang="en-GB" sz="6000" dirty="0"/>
              <a:t> </a:t>
            </a:r>
            <a:r>
              <a:rPr lang="en-GB" sz="6000" dirty="0">
                <a:solidFill>
                  <a:schemeClr val="bg1"/>
                </a:solidFill>
              </a:rPr>
              <a:t>– 4 </a:t>
            </a:r>
            <a:r>
              <a:rPr lang="en-GB" sz="6000" dirty="0"/>
              <a:t>=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667BA8A-2DE7-405D-924D-ABA5D25BC922}"/>
                  </a:ext>
                </a:extLst>
              </p:cNvPr>
              <p:cNvSpPr txBox="1"/>
              <p:nvPr/>
            </p:nvSpPr>
            <p:spPr>
              <a:xfrm>
                <a:off x="3755092" y="4285804"/>
                <a:ext cx="6221664" cy="11453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6000" dirty="0">
                    <a:solidFill>
                      <a:schemeClr val="bg1"/>
                    </a:solidFill>
                  </a:rPr>
                  <a:t>(</a:t>
                </a:r>
                <a:r>
                  <a:rPr lang="en-GB" sz="6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000" dirty="0"/>
                  <a:t> + </a:t>
                </a:r>
                <a:r>
                  <a:rPr lang="en-GB" sz="6000" dirty="0">
                    <a:solidFill>
                      <a:srgbClr val="FF0000"/>
                    </a:solidFill>
                  </a:rPr>
                  <a:t>3</a:t>
                </a:r>
                <a:r>
                  <a:rPr lang="en-GB" sz="6000" dirty="0">
                    <a:solidFill>
                      <a:schemeClr val="bg1"/>
                    </a:solidFill>
                  </a:rPr>
                  <a:t>)</a:t>
                </a:r>
                <a:r>
                  <a:rPr lang="en-GB" sz="6000" baseline="30000" dirty="0">
                    <a:solidFill>
                      <a:schemeClr val="bg1"/>
                    </a:solidFill>
                  </a:rPr>
                  <a:t>2</a:t>
                </a:r>
                <a:r>
                  <a:rPr lang="en-GB" sz="6000" dirty="0"/>
                  <a:t> </a:t>
                </a:r>
                <a:r>
                  <a:rPr lang="en-GB" sz="6000" dirty="0">
                    <a:solidFill>
                      <a:schemeClr val="bg1"/>
                    </a:solidFill>
                  </a:rPr>
                  <a:t>– 4 </a:t>
                </a:r>
                <a:r>
                  <a:rPr lang="en-GB" sz="6000" dirty="0"/>
                  <a:t>= </a:t>
                </a:r>
                <a14:m>
                  <m:oMath xmlns:m="http://schemas.openxmlformats.org/officeDocument/2006/math">
                    <m:r>
                      <a:rPr lang="en-GB" sz="6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r>
                      <a:rPr lang="en-US" sz="6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en-GB" sz="6000" i="1" dirty="0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6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endParaRPr lang="en-GB" sz="6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667BA8A-2DE7-405D-924D-ABA5D25BC9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5092" y="4285804"/>
                <a:ext cx="6221664" cy="1145378"/>
              </a:xfrm>
              <a:prstGeom prst="rect">
                <a:avLst/>
              </a:prstGeom>
              <a:blipFill>
                <a:blip r:embed="rId2"/>
                <a:stretch>
                  <a:fillRect l="-5975" t="-9574" b="-324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95B8DA9-01BF-42B3-B5FF-E9854EB72CCB}"/>
                  </a:ext>
                </a:extLst>
              </p:cNvPr>
              <p:cNvSpPr txBox="1"/>
              <p:nvPr/>
            </p:nvSpPr>
            <p:spPr>
              <a:xfrm>
                <a:off x="3798634" y="5586016"/>
                <a:ext cx="7261251" cy="11055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6000" dirty="0">
                    <a:solidFill>
                      <a:schemeClr val="bg1"/>
                    </a:solidFill>
                  </a:rPr>
                  <a:t>(</a:t>
                </a:r>
                <a:r>
                  <a:rPr lang="en-GB" sz="6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000" dirty="0"/>
                  <a:t> </a:t>
                </a:r>
                <a:r>
                  <a:rPr lang="en-GB" sz="6000" dirty="0">
                    <a:solidFill>
                      <a:schemeClr val="bg1"/>
                    </a:solidFill>
                  </a:rPr>
                  <a:t>– 8)</a:t>
                </a:r>
                <a:r>
                  <a:rPr lang="en-GB" sz="6000" baseline="30000" dirty="0">
                    <a:solidFill>
                      <a:schemeClr val="bg1"/>
                    </a:solidFill>
                  </a:rPr>
                  <a:t>2</a:t>
                </a:r>
                <a:r>
                  <a:rPr lang="en-GB" sz="6000" dirty="0">
                    <a:solidFill>
                      <a:schemeClr val="bg1"/>
                    </a:solidFill>
                  </a:rPr>
                  <a:t> – 4 </a:t>
                </a:r>
                <a:r>
                  <a:rPr lang="en-GB" sz="6000" dirty="0"/>
                  <a:t>=  – 3</a:t>
                </a:r>
                <a14:m>
                  <m:oMath xmlns:m="http://schemas.openxmlformats.org/officeDocument/2006/math">
                    <m:r>
                      <a:rPr lang="en-US" sz="6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6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r>
                      <a:rPr lang="en-US" sz="6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en-GB" sz="6000" i="1" dirty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6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endParaRPr lang="en-GB" sz="6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95B8DA9-01BF-42B3-B5FF-E9854EB72C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8634" y="5586016"/>
                <a:ext cx="7261251" cy="1105559"/>
              </a:xfrm>
              <a:prstGeom prst="rect">
                <a:avLst/>
              </a:prstGeom>
              <a:blipFill>
                <a:blip r:embed="rId3"/>
                <a:stretch>
                  <a:fillRect l="-5038" t="-9890" b="-3681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4280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381000"/>
            <a:ext cx="1083142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b="1" dirty="0"/>
              <a:t>The coefficient of </a:t>
            </a:r>
            <a:r>
              <a:rPr lang="en-GB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b="1" dirty="0"/>
              <a:t>² must be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191260" y="1676400"/>
                <a:ext cx="7852534" cy="11079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6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6600" b="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6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66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6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GB" sz="6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6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+16= 0</m:t>
                      </m:r>
                    </m:oMath>
                  </m:oMathPara>
                </a14:m>
                <a:endParaRPr lang="en-GB" sz="6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1260" y="1676400"/>
                <a:ext cx="7852534" cy="11079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819400" y="4267200"/>
                <a:ext cx="6448304" cy="11079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6600" b="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6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+8</m:t>
                      </m:r>
                      <m:r>
                        <a:rPr lang="en-GB" sz="6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6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+8= 0</m:t>
                      </m:r>
                    </m:oMath>
                  </m:oMathPara>
                </a14:m>
                <a:endParaRPr lang="en-GB" sz="6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9400" y="4267200"/>
                <a:ext cx="6448304" cy="11079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3208669" y="3124200"/>
            <a:ext cx="57856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Divide through by 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50708" y="5638800"/>
            <a:ext cx="57856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Now solve</a:t>
            </a:r>
          </a:p>
        </p:txBody>
      </p:sp>
    </p:spTree>
    <p:extLst>
      <p:ext uri="{BB962C8B-B14F-4D97-AF65-F5344CB8AC3E}">
        <p14:creationId xmlns:p14="http://schemas.microsoft.com/office/powerpoint/2010/main" val="3830150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685800" y="1562619"/>
                <a:ext cx="5943600" cy="34430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199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GB" sz="19900" b="0" i="1">
                            <a:latin typeface="Cambria Math"/>
                            <a:ea typeface="Cambria Math"/>
                          </a:rPr>
                          <m:t>9</m:t>
                        </m:r>
                      </m:e>
                    </m:rad>
                  </m:oMath>
                </a14:m>
                <a:r>
                  <a:rPr lang="en-GB" sz="19900" dirty="0"/>
                  <a:t> </a:t>
                </a:r>
                <a14:m>
                  <m:oMath xmlns:m="http://schemas.openxmlformats.org/officeDocument/2006/math">
                    <m:r>
                      <a:rPr lang="en-GB" sz="19900" b="1" i="1">
                        <a:latin typeface="Cambria Math"/>
                      </a:rPr>
                      <m:t>=</m:t>
                    </m:r>
                  </m:oMath>
                </a14:m>
                <a:endParaRPr lang="en-GB" sz="19900" b="1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1562619"/>
                <a:ext cx="5943600" cy="344305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6858001" y="1828800"/>
                <a:ext cx="4267200" cy="31547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9900" b="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±</m:t>
                      </m:r>
                      <m:r>
                        <a:rPr lang="en-GB" sz="19900" b="0" i="1">
                          <a:solidFill>
                            <a:prstClr val="black"/>
                          </a:solidFill>
                          <a:latin typeface="Cambria Math"/>
                        </a:rPr>
                        <m:t>3</m:t>
                      </m:r>
                    </m:oMath>
                  </m:oMathPara>
                </a14:m>
                <a:endParaRPr lang="en-GB" sz="199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1" y="1828800"/>
                <a:ext cx="4267200" cy="31547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038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57200" y="1752600"/>
                <a:ext cx="5867400" cy="34474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1990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sz="19900" b="0" i="1" smtClean="0">
                            <a:latin typeface="Cambria Math" panose="02040503050406030204" pitchFamily="18" charset="0"/>
                            <a:ea typeface="Cambria Math"/>
                          </a:rPr>
                          <m:t>4</m:t>
                        </m:r>
                      </m:e>
                    </m:rad>
                  </m:oMath>
                </a14:m>
                <a:r>
                  <a:rPr lang="en-GB" sz="19900" dirty="0"/>
                  <a:t> </a:t>
                </a:r>
                <a14:m>
                  <m:oMath xmlns:m="http://schemas.openxmlformats.org/officeDocument/2006/math">
                    <m:r>
                      <a:rPr lang="en-GB" sz="19900" b="1" i="1">
                        <a:latin typeface="Cambria Math"/>
                      </a:rPr>
                      <m:t>=</m:t>
                    </m:r>
                  </m:oMath>
                </a14:m>
                <a:endParaRPr lang="en-GB" sz="19900" b="1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1752600"/>
                <a:ext cx="5867400" cy="344741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6477000" y="1752600"/>
                <a:ext cx="4800600" cy="31547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99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±</m:t>
                      </m:r>
                      <m:r>
                        <a:rPr lang="en-US" sz="19900" i="1" smtClean="0">
                          <a:latin typeface="Cambria Math" panose="02040503050406030204" pitchFamily="18" charset="0"/>
                          <a:ea typeface="Cambria Math"/>
                        </a:rPr>
                        <m:t>2</m:t>
                      </m:r>
                    </m:oMath>
                  </m:oMathPara>
                </a14:m>
                <a:endParaRPr lang="en-GB" sz="199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7000" y="1752600"/>
                <a:ext cx="4800600" cy="31547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92933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52282" y="1982450"/>
            <a:ext cx="92396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9600" i="1" dirty="0">
                <a:latin typeface="Times New Roman" panose="02020603050405020304" pitchFamily="18" charset="0"/>
              </a:rPr>
              <a:t>x</a:t>
            </a:r>
            <a:r>
              <a:rPr lang="en-GB" sz="9600" baseline="30000" dirty="0">
                <a:latin typeface="Arial" panose="020B0604020202020204" pitchFamily="34" charset="0"/>
              </a:rPr>
              <a:t>2</a:t>
            </a:r>
            <a:r>
              <a:rPr lang="en-GB" sz="9600" dirty="0">
                <a:latin typeface="Arial" panose="020B0604020202020204" pitchFamily="34" charset="0"/>
              </a:rPr>
              <a:t> + </a:t>
            </a:r>
            <a:r>
              <a:rPr lang="en-GB" sz="9600" dirty="0">
                <a:solidFill>
                  <a:srgbClr val="FF00FF"/>
                </a:solidFill>
                <a:latin typeface="Arial" panose="020B0604020202020204" pitchFamily="34" charset="0"/>
              </a:rPr>
              <a:t>10</a:t>
            </a:r>
            <a:r>
              <a:rPr lang="en-GB" sz="9600" i="1" dirty="0">
                <a:latin typeface="Times New Roman" panose="02020603050405020304" pitchFamily="18" charset="0"/>
              </a:rPr>
              <a:t>x</a:t>
            </a:r>
            <a:r>
              <a:rPr lang="en-GB" sz="9600" dirty="0">
                <a:latin typeface="Arial" panose="020B0604020202020204" pitchFamily="34" charset="0"/>
              </a:rPr>
              <a:t> + 24 = </a:t>
            </a:r>
            <a:endParaRPr lang="en-GB" sz="9600" i="1" dirty="0">
              <a:latin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84407" y="4055341"/>
            <a:ext cx="454029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dirty="0"/>
              <a:t>(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+ </a:t>
            </a:r>
            <a:r>
              <a:rPr lang="en-GB" sz="11500" dirty="0">
                <a:solidFill>
                  <a:srgbClr val="FF00FF"/>
                </a:solidFill>
              </a:rPr>
              <a:t>5</a:t>
            </a:r>
            <a:r>
              <a:rPr lang="en-GB" sz="11500" dirty="0"/>
              <a:t>)</a:t>
            </a:r>
            <a:r>
              <a:rPr lang="en-GB" sz="11500" baseline="30000" dirty="0"/>
              <a:t>2</a:t>
            </a:r>
            <a:endParaRPr lang="en-GB" sz="115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D11910-FBCA-49FF-97DC-21DBFB814D92}"/>
              </a:ext>
            </a:extLst>
          </p:cNvPr>
          <p:cNvSpPr txBox="1"/>
          <p:nvPr/>
        </p:nvSpPr>
        <p:spPr>
          <a:xfrm>
            <a:off x="179614" y="155780"/>
            <a:ext cx="117511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/>
              <a:t>Write in the form (</a:t>
            </a:r>
            <a:r>
              <a:rPr lang="en-US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7200" b="1" dirty="0"/>
              <a:t> + </a:t>
            </a:r>
            <a:r>
              <a:rPr lang="en-US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7200" b="1" dirty="0"/>
              <a:t>)</a:t>
            </a:r>
            <a:r>
              <a:rPr lang="en-US" sz="7200" b="1" baseline="30000" dirty="0"/>
              <a:t>2</a:t>
            </a:r>
            <a:r>
              <a:rPr lang="en-US" sz="7200" b="1" dirty="0"/>
              <a:t> + </a:t>
            </a:r>
            <a:r>
              <a:rPr lang="en-US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GB" sz="7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998B25-08E5-46C5-9923-945FA911A3D8}"/>
              </a:ext>
            </a:extLst>
          </p:cNvPr>
          <p:cNvSpPr txBox="1"/>
          <p:nvPr/>
        </p:nvSpPr>
        <p:spPr>
          <a:xfrm>
            <a:off x="7391400" y="4103618"/>
            <a:ext cx="2286000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1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 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9396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52282" y="1982450"/>
            <a:ext cx="92396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9600" i="1" dirty="0">
                <a:latin typeface="Times New Roman" panose="02020603050405020304" pitchFamily="18" charset="0"/>
              </a:rPr>
              <a:t>x</a:t>
            </a:r>
            <a:r>
              <a:rPr lang="en-GB" sz="9600" baseline="30000" dirty="0">
                <a:latin typeface="Arial" panose="020B0604020202020204" pitchFamily="34" charset="0"/>
              </a:rPr>
              <a:t>2</a:t>
            </a:r>
            <a:r>
              <a:rPr lang="en-GB" sz="9600" dirty="0">
                <a:latin typeface="Arial" panose="020B0604020202020204" pitchFamily="34" charset="0"/>
              </a:rPr>
              <a:t> + </a:t>
            </a:r>
            <a:r>
              <a:rPr lang="en-GB" sz="9600" dirty="0">
                <a:solidFill>
                  <a:srgbClr val="FF6600"/>
                </a:solidFill>
                <a:latin typeface="Arial" panose="020B0604020202020204" pitchFamily="34" charset="0"/>
              </a:rPr>
              <a:t>12</a:t>
            </a:r>
            <a:r>
              <a:rPr lang="en-GB" sz="9600" i="1" dirty="0">
                <a:latin typeface="Times New Roman" panose="02020603050405020304" pitchFamily="18" charset="0"/>
              </a:rPr>
              <a:t>x</a:t>
            </a:r>
            <a:r>
              <a:rPr lang="en-GB" sz="9600" dirty="0">
                <a:latin typeface="Arial" panose="020B0604020202020204" pitchFamily="34" charset="0"/>
              </a:rPr>
              <a:t> + 40 = </a:t>
            </a:r>
            <a:endParaRPr lang="en-GB" sz="9600" i="1" dirty="0">
              <a:latin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16094" y="4055341"/>
            <a:ext cx="475012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dirty="0"/>
              <a:t>(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+ </a:t>
            </a:r>
            <a:r>
              <a:rPr lang="en-GB" sz="11500" dirty="0">
                <a:solidFill>
                  <a:srgbClr val="FF6600"/>
                </a:solidFill>
              </a:rPr>
              <a:t>6</a:t>
            </a:r>
            <a:r>
              <a:rPr lang="en-GB" sz="11500" dirty="0"/>
              <a:t>)</a:t>
            </a:r>
            <a:r>
              <a:rPr lang="en-GB" sz="11500" baseline="30000" dirty="0"/>
              <a:t>2</a:t>
            </a:r>
            <a:endParaRPr lang="en-GB" sz="115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0CCB16-DDBE-4691-93B8-BB89DF848CB7}"/>
              </a:ext>
            </a:extLst>
          </p:cNvPr>
          <p:cNvSpPr txBox="1"/>
          <p:nvPr/>
        </p:nvSpPr>
        <p:spPr>
          <a:xfrm>
            <a:off x="179614" y="155780"/>
            <a:ext cx="117511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/>
              <a:t>Write in the form (</a:t>
            </a:r>
            <a:r>
              <a:rPr lang="en-US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7200" b="1" dirty="0"/>
              <a:t> + </a:t>
            </a:r>
            <a:r>
              <a:rPr lang="en-US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7200" b="1" dirty="0"/>
              <a:t>)</a:t>
            </a:r>
            <a:r>
              <a:rPr lang="en-US" sz="7200" b="1" baseline="30000" dirty="0"/>
              <a:t>2</a:t>
            </a:r>
            <a:r>
              <a:rPr lang="en-US" sz="7200" b="1" dirty="0"/>
              <a:t> + </a:t>
            </a:r>
            <a:r>
              <a:rPr lang="en-US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GB" sz="7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D6081C-3671-41C7-93FB-878AEC5B000E}"/>
              </a:ext>
            </a:extLst>
          </p:cNvPr>
          <p:cNvSpPr txBox="1"/>
          <p:nvPr/>
        </p:nvSpPr>
        <p:spPr>
          <a:xfrm>
            <a:off x="7375072" y="4055341"/>
            <a:ext cx="2215243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1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8075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52282" y="1982450"/>
            <a:ext cx="92396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9600" i="1" dirty="0">
                <a:latin typeface="Times New Roman" panose="02020603050405020304" pitchFamily="18" charset="0"/>
              </a:rPr>
              <a:t>x</a:t>
            </a:r>
            <a:r>
              <a:rPr lang="en-GB" sz="9600" baseline="30000" dirty="0">
                <a:latin typeface="Arial" panose="020B0604020202020204" pitchFamily="34" charset="0"/>
              </a:rPr>
              <a:t>2</a:t>
            </a:r>
            <a:r>
              <a:rPr lang="en-GB" sz="9600" dirty="0">
                <a:latin typeface="Arial" panose="020B0604020202020204" pitchFamily="34" charset="0"/>
              </a:rPr>
              <a:t> – </a:t>
            </a:r>
            <a:r>
              <a:rPr lang="en-GB" sz="9600" dirty="0">
                <a:solidFill>
                  <a:srgbClr val="00B050"/>
                </a:solidFill>
                <a:latin typeface="Arial" panose="020B0604020202020204" pitchFamily="34" charset="0"/>
              </a:rPr>
              <a:t>16</a:t>
            </a:r>
            <a:r>
              <a:rPr lang="en-GB" sz="9600" i="1" dirty="0">
                <a:latin typeface="Times New Roman" panose="02020603050405020304" pitchFamily="18" charset="0"/>
              </a:rPr>
              <a:t>x</a:t>
            </a:r>
            <a:r>
              <a:rPr lang="en-GB" sz="9600" dirty="0">
                <a:latin typeface="Arial" panose="020B0604020202020204" pitchFamily="34" charset="0"/>
              </a:rPr>
              <a:t> + 60 = </a:t>
            </a:r>
            <a:endParaRPr lang="en-GB" sz="9600" i="1" dirty="0">
              <a:latin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04792" y="4055341"/>
            <a:ext cx="460016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dirty="0"/>
              <a:t>(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– </a:t>
            </a:r>
            <a:r>
              <a:rPr lang="en-GB" sz="11500" dirty="0">
                <a:solidFill>
                  <a:srgbClr val="00B050"/>
                </a:solidFill>
              </a:rPr>
              <a:t>8</a:t>
            </a:r>
            <a:r>
              <a:rPr lang="en-GB" sz="11500" dirty="0"/>
              <a:t>)</a:t>
            </a:r>
            <a:r>
              <a:rPr lang="en-GB" sz="11500" baseline="30000" dirty="0"/>
              <a:t>2</a:t>
            </a:r>
            <a:endParaRPr lang="en-GB" sz="115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A74F60-ECA5-4CD1-8404-CA07BB8F821A}"/>
              </a:ext>
            </a:extLst>
          </p:cNvPr>
          <p:cNvSpPr txBox="1"/>
          <p:nvPr/>
        </p:nvSpPr>
        <p:spPr>
          <a:xfrm>
            <a:off x="179614" y="155780"/>
            <a:ext cx="117511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/>
              <a:t>Write in the form (</a:t>
            </a:r>
            <a:r>
              <a:rPr lang="en-US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7200" b="1" dirty="0"/>
              <a:t> + </a:t>
            </a:r>
            <a:r>
              <a:rPr lang="en-US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7200" b="1" dirty="0"/>
              <a:t>)</a:t>
            </a:r>
            <a:r>
              <a:rPr lang="en-US" sz="7200" b="1" baseline="30000" dirty="0"/>
              <a:t>2</a:t>
            </a:r>
            <a:r>
              <a:rPr lang="en-US" sz="7200" b="1" dirty="0"/>
              <a:t> + </a:t>
            </a:r>
            <a:r>
              <a:rPr lang="en-US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GB" sz="7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38DCBF-91F5-4849-99A9-CB23352CD1BE}"/>
              </a:ext>
            </a:extLst>
          </p:cNvPr>
          <p:cNvSpPr txBox="1"/>
          <p:nvPr/>
        </p:nvSpPr>
        <p:spPr>
          <a:xfrm>
            <a:off x="7271656" y="4055341"/>
            <a:ext cx="2258786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1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 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2560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4C3F5D5-E913-47ED-9989-D3D0261BB964}"/>
              </a:ext>
            </a:extLst>
          </p:cNvPr>
          <p:cNvSpPr txBox="1"/>
          <p:nvPr/>
        </p:nvSpPr>
        <p:spPr>
          <a:xfrm>
            <a:off x="179614" y="778328"/>
            <a:ext cx="1171847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Step 1: </a:t>
            </a:r>
          </a:p>
          <a:p>
            <a:pPr algn="ctr"/>
            <a:r>
              <a:rPr lang="en-GB" sz="6600" dirty="0"/>
              <a:t>Complete the Square</a:t>
            </a:r>
          </a:p>
          <a:p>
            <a:pPr algn="ctr"/>
            <a:endParaRPr lang="en-GB" sz="3600" dirty="0"/>
          </a:p>
          <a:p>
            <a:pPr algn="ctr"/>
            <a:r>
              <a:rPr lang="en-GB" sz="6600" b="1" dirty="0"/>
              <a:t>Step 2: </a:t>
            </a:r>
          </a:p>
          <a:p>
            <a:pPr algn="ctr"/>
            <a:r>
              <a:rPr lang="en-GB" sz="6600" dirty="0"/>
              <a:t>Make 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/>
              <a:t> the subject of the formula</a:t>
            </a:r>
          </a:p>
        </p:txBody>
      </p:sp>
    </p:spTree>
    <p:extLst>
      <p:ext uri="{BB962C8B-B14F-4D97-AF65-F5344CB8AC3E}">
        <p14:creationId xmlns:p14="http://schemas.microsoft.com/office/powerpoint/2010/main" val="7005091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3C2FCDAE-49A2-4610-A591-C158DFA54AFA}"/>
              </a:ext>
            </a:extLst>
          </p:cNvPr>
          <p:cNvSpPr txBox="1"/>
          <p:nvPr/>
        </p:nvSpPr>
        <p:spPr>
          <a:xfrm>
            <a:off x="3640793" y="955790"/>
            <a:ext cx="51439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(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/>
              <a:t> – </a:t>
            </a:r>
            <a:r>
              <a:rPr lang="en-GB" sz="6000" dirty="0">
                <a:solidFill>
                  <a:srgbClr val="00B050"/>
                </a:solidFill>
              </a:rPr>
              <a:t>8</a:t>
            </a:r>
            <a:r>
              <a:rPr lang="en-GB" sz="6000" dirty="0"/>
              <a:t>)</a:t>
            </a:r>
            <a:r>
              <a:rPr lang="en-GB" sz="6000" baseline="30000" dirty="0"/>
              <a:t>2</a:t>
            </a:r>
            <a:r>
              <a:rPr lang="en-GB" sz="6000" dirty="0"/>
              <a:t> – 4 = 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C4047D-F114-4F9B-A724-B886C4E5110C}"/>
              </a:ext>
            </a:extLst>
          </p:cNvPr>
          <p:cNvSpPr txBox="1"/>
          <p:nvPr/>
        </p:nvSpPr>
        <p:spPr>
          <a:xfrm>
            <a:off x="1846488" y="0"/>
            <a:ext cx="83357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Solve the Quadratic</a:t>
            </a:r>
            <a:endParaRPr lang="en-GB" sz="6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B871D8-4D08-4B53-845A-66CF02B7A2EE}"/>
              </a:ext>
            </a:extLst>
          </p:cNvPr>
          <p:cNvSpPr txBox="1"/>
          <p:nvPr/>
        </p:nvSpPr>
        <p:spPr>
          <a:xfrm>
            <a:off x="3662566" y="2113063"/>
            <a:ext cx="51439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(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/>
              <a:t> – </a:t>
            </a:r>
            <a:r>
              <a:rPr lang="en-GB" sz="6000" dirty="0">
                <a:solidFill>
                  <a:srgbClr val="00B050"/>
                </a:solidFill>
              </a:rPr>
              <a:t>8</a:t>
            </a:r>
            <a:r>
              <a:rPr lang="en-GB" sz="6000" dirty="0"/>
              <a:t>)</a:t>
            </a:r>
            <a:r>
              <a:rPr lang="en-GB" sz="6000" baseline="30000" dirty="0"/>
              <a:t>2</a:t>
            </a:r>
            <a:r>
              <a:rPr lang="en-GB" sz="6000" dirty="0"/>
              <a:t> </a:t>
            </a:r>
            <a:r>
              <a:rPr lang="en-GB" sz="6000" dirty="0">
                <a:solidFill>
                  <a:schemeClr val="bg1"/>
                </a:solidFill>
              </a:rPr>
              <a:t>– 4 </a:t>
            </a:r>
            <a:r>
              <a:rPr lang="en-GB" sz="6000" dirty="0"/>
              <a:t>= 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C41554E-353A-44DC-9EF3-1A40C1B02B37}"/>
                  </a:ext>
                </a:extLst>
              </p:cNvPr>
              <p:cNvSpPr txBox="1"/>
              <p:nvPr/>
            </p:nvSpPr>
            <p:spPr>
              <a:xfrm>
                <a:off x="3678893" y="3226697"/>
                <a:ext cx="5143977" cy="11038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6000" dirty="0">
                    <a:solidFill>
                      <a:schemeClr val="bg1"/>
                    </a:solidFill>
                  </a:rPr>
                  <a:t>(</a:t>
                </a:r>
                <a:r>
                  <a:rPr lang="en-GB" sz="6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000" dirty="0"/>
                  <a:t> – </a:t>
                </a:r>
                <a:r>
                  <a:rPr lang="en-GB" sz="6000" dirty="0">
                    <a:solidFill>
                      <a:srgbClr val="00B050"/>
                    </a:solidFill>
                  </a:rPr>
                  <a:t>8</a:t>
                </a:r>
                <a:r>
                  <a:rPr lang="en-GB" sz="6000" dirty="0">
                    <a:solidFill>
                      <a:schemeClr val="bg1"/>
                    </a:solidFill>
                  </a:rPr>
                  <a:t>)</a:t>
                </a:r>
                <a:r>
                  <a:rPr lang="en-GB" sz="6000" baseline="30000" dirty="0">
                    <a:solidFill>
                      <a:schemeClr val="bg1"/>
                    </a:solidFill>
                  </a:rPr>
                  <a:t>2</a:t>
                </a:r>
                <a:r>
                  <a:rPr lang="en-GB" sz="6000" dirty="0"/>
                  <a:t> </a:t>
                </a:r>
                <a:r>
                  <a:rPr lang="en-GB" sz="6000" dirty="0">
                    <a:solidFill>
                      <a:schemeClr val="bg1"/>
                    </a:solidFill>
                  </a:rPr>
                  <a:t>– 4 </a:t>
                </a:r>
                <a:r>
                  <a:rPr lang="en-GB" sz="6000" dirty="0"/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6000" i="1" dirty="0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6000" b="0" i="1" dirty="0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</m:rad>
                  </m:oMath>
                </a14:m>
                <a:endParaRPr lang="en-GB" sz="6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C41554E-353A-44DC-9EF3-1A40C1B02B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8893" y="3226697"/>
                <a:ext cx="5143977" cy="1103892"/>
              </a:xfrm>
              <a:prstGeom prst="rect">
                <a:avLst/>
              </a:prstGeom>
              <a:blipFill>
                <a:blip r:embed="rId2"/>
                <a:stretch>
                  <a:fillRect l="-7109" t="-10497" b="-370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5BCA086-3011-4227-B43D-AB669FBBB4BB}"/>
                  </a:ext>
                </a:extLst>
              </p:cNvPr>
              <p:cNvSpPr txBox="1"/>
              <p:nvPr/>
            </p:nvSpPr>
            <p:spPr>
              <a:xfrm>
                <a:off x="3678894" y="4470625"/>
                <a:ext cx="5356249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6000" dirty="0">
                    <a:solidFill>
                      <a:schemeClr val="bg1"/>
                    </a:solidFill>
                  </a:rPr>
                  <a:t>(</a:t>
                </a:r>
                <a:r>
                  <a:rPr lang="en-GB" sz="6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000" dirty="0"/>
                  <a:t> – </a:t>
                </a:r>
                <a:r>
                  <a:rPr lang="en-GB" sz="6000" dirty="0">
                    <a:solidFill>
                      <a:srgbClr val="00B050"/>
                    </a:solidFill>
                  </a:rPr>
                  <a:t>8</a:t>
                </a:r>
                <a:r>
                  <a:rPr lang="en-GB" sz="6000" dirty="0">
                    <a:solidFill>
                      <a:schemeClr val="bg1"/>
                    </a:solidFill>
                  </a:rPr>
                  <a:t>)</a:t>
                </a:r>
                <a:r>
                  <a:rPr lang="en-GB" sz="6000" baseline="30000" dirty="0">
                    <a:solidFill>
                      <a:schemeClr val="bg1"/>
                    </a:solidFill>
                  </a:rPr>
                  <a:t>2</a:t>
                </a:r>
                <a:r>
                  <a:rPr lang="en-GB" sz="6000" dirty="0"/>
                  <a:t> </a:t>
                </a:r>
                <a:r>
                  <a:rPr lang="en-GB" sz="6000" dirty="0">
                    <a:solidFill>
                      <a:schemeClr val="bg1"/>
                    </a:solidFill>
                  </a:rPr>
                  <a:t>– 4 </a:t>
                </a:r>
                <a:r>
                  <a:rPr lang="en-GB" sz="6000" dirty="0"/>
                  <a:t>= </a:t>
                </a:r>
                <a14:m>
                  <m:oMath xmlns:m="http://schemas.openxmlformats.org/officeDocument/2006/math">
                    <m:r>
                      <a:rPr lang="en-GB" sz="6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</m:oMath>
                </a14:m>
                <a:r>
                  <a:rPr lang="en-GB" sz="6000" dirty="0"/>
                  <a:t>2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5BCA086-3011-4227-B43D-AB669FBBB4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8894" y="4470625"/>
                <a:ext cx="5356249" cy="1015663"/>
              </a:xfrm>
              <a:prstGeom prst="rect">
                <a:avLst/>
              </a:prstGeom>
              <a:blipFill>
                <a:blip r:embed="rId3"/>
                <a:stretch>
                  <a:fillRect l="-6826" t="-19760" r="-2844" b="-401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BFC817C7-8E4A-40FD-B3AA-5C8C232DD86E}"/>
              </a:ext>
            </a:extLst>
          </p:cNvPr>
          <p:cNvSpPr txBox="1"/>
          <p:nvPr/>
        </p:nvSpPr>
        <p:spPr>
          <a:xfrm>
            <a:off x="3722436" y="5622363"/>
            <a:ext cx="69129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chemeClr val="bg1"/>
                </a:solidFill>
              </a:rPr>
              <a:t>(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/>
              <a:t> </a:t>
            </a:r>
            <a:r>
              <a:rPr lang="en-GB" sz="6000" dirty="0">
                <a:solidFill>
                  <a:schemeClr val="bg1"/>
                </a:solidFill>
              </a:rPr>
              <a:t>– 8)</a:t>
            </a:r>
            <a:r>
              <a:rPr lang="en-GB" sz="6000" baseline="30000" dirty="0">
                <a:solidFill>
                  <a:schemeClr val="bg1"/>
                </a:solidFill>
              </a:rPr>
              <a:t>2</a:t>
            </a:r>
            <a:r>
              <a:rPr lang="en-GB" sz="6000" dirty="0">
                <a:solidFill>
                  <a:schemeClr val="bg1"/>
                </a:solidFill>
              </a:rPr>
              <a:t> – 4 </a:t>
            </a:r>
            <a:r>
              <a:rPr lang="en-GB" sz="6000" dirty="0"/>
              <a:t>= 10 or 6</a:t>
            </a:r>
          </a:p>
        </p:txBody>
      </p:sp>
    </p:spTree>
    <p:extLst>
      <p:ext uri="{BB962C8B-B14F-4D97-AF65-F5344CB8AC3E}">
        <p14:creationId xmlns:p14="http://schemas.microsoft.com/office/powerpoint/2010/main" val="2847896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3C2FCDAE-49A2-4610-A591-C158DFA54AFA}"/>
              </a:ext>
            </a:extLst>
          </p:cNvPr>
          <p:cNvSpPr txBox="1"/>
          <p:nvPr/>
        </p:nvSpPr>
        <p:spPr>
          <a:xfrm>
            <a:off x="3640793" y="955790"/>
            <a:ext cx="51439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(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/>
              <a:t> – </a:t>
            </a:r>
            <a:r>
              <a:rPr lang="en-GB" sz="6000" dirty="0">
                <a:solidFill>
                  <a:srgbClr val="0000FF"/>
                </a:solidFill>
              </a:rPr>
              <a:t>8</a:t>
            </a:r>
            <a:r>
              <a:rPr lang="en-GB" sz="6000" dirty="0"/>
              <a:t>)</a:t>
            </a:r>
            <a:r>
              <a:rPr lang="en-GB" sz="6000" baseline="30000" dirty="0"/>
              <a:t>2</a:t>
            </a:r>
            <a:r>
              <a:rPr lang="en-GB" sz="6000" dirty="0"/>
              <a:t> – 3 = 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C4047D-F114-4F9B-A724-B886C4E5110C}"/>
              </a:ext>
            </a:extLst>
          </p:cNvPr>
          <p:cNvSpPr txBox="1"/>
          <p:nvPr/>
        </p:nvSpPr>
        <p:spPr>
          <a:xfrm>
            <a:off x="1846488" y="0"/>
            <a:ext cx="83357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Solve the Quadratic</a:t>
            </a:r>
            <a:endParaRPr lang="en-GB" sz="6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B871D8-4D08-4B53-845A-66CF02B7A2EE}"/>
              </a:ext>
            </a:extLst>
          </p:cNvPr>
          <p:cNvSpPr txBox="1"/>
          <p:nvPr/>
        </p:nvSpPr>
        <p:spPr>
          <a:xfrm>
            <a:off x="3678894" y="2514481"/>
            <a:ext cx="51439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(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/>
              <a:t> – </a:t>
            </a:r>
            <a:r>
              <a:rPr lang="en-GB" sz="6000" dirty="0">
                <a:solidFill>
                  <a:srgbClr val="0000FF"/>
                </a:solidFill>
              </a:rPr>
              <a:t>8</a:t>
            </a:r>
            <a:r>
              <a:rPr lang="en-GB" sz="6000" dirty="0"/>
              <a:t>)</a:t>
            </a:r>
            <a:r>
              <a:rPr lang="en-GB" sz="6000" baseline="30000" dirty="0"/>
              <a:t>2</a:t>
            </a:r>
            <a:r>
              <a:rPr lang="en-GB" sz="6000" dirty="0"/>
              <a:t> </a:t>
            </a:r>
            <a:r>
              <a:rPr lang="en-GB" sz="6000" dirty="0">
                <a:solidFill>
                  <a:schemeClr val="bg1"/>
                </a:solidFill>
              </a:rPr>
              <a:t>– 4 </a:t>
            </a:r>
            <a:r>
              <a:rPr lang="en-GB" sz="6000" dirty="0"/>
              <a:t>= 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C41554E-353A-44DC-9EF3-1A40C1B02B37}"/>
                  </a:ext>
                </a:extLst>
              </p:cNvPr>
              <p:cNvSpPr txBox="1"/>
              <p:nvPr/>
            </p:nvSpPr>
            <p:spPr>
              <a:xfrm>
                <a:off x="3733322" y="3978103"/>
                <a:ext cx="6221664" cy="11025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6000" dirty="0">
                    <a:solidFill>
                      <a:schemeClr val="bg1"/>
                    </a:solidFill>
                  </a:rPr>
                  <a:t>(</a:t>
                </a:r>
                <a:r>
                  <a:rPr lang="en-GB" sz="6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000" dirty="0"/>
                  <a:t> – </a:t>
                </a:r>
                <a:r>
                  <a:rPr lang="en-GB" sz="6000" dirty="0">
                    <a:solidFill>
                      <a:srgbClr val="0000FF"/>
                    </a:solidFill>
                  </a:rPr>
                  <a:t>8</a:t>
                </a:r>
                <a:r>
                  <a:rPr lang="en-GB" sz="6000" dirty="0">
                    <a:solidFill>
                      <a:schemeClr val="bg1"/>
                    </a:solidFill>
                  </a:rPr>
                  <a:t>)</a:t>
                </a:r>
                <a:r>
                  <a:rPr lang="en-GB" sz="6000" baseline="30000" dirty="0">
                    <a:solidFill>
                      <a:schemeClr val="bg1"/>
                    </a:solidFill>
                  </a:rPr>
                  <a:t>2</a:t>
                </a:r>
                <a:r>
                  <a:rPr lang="en-GB" sz="6000" dirty="0"/>
                  <a:t> </a:t>
                </a:r>
                <a:r>
                  <a:rPr lang="en-GB" sz="6000" dirty="0">
                    <a:solidFill>
                      <a:schemeClr val="bg1"/>
                    </a:solidFill>
                  </a:rPr>
                  <a:t>– 4 </a:t>
                </a:r>
                <a:r>
                  <a:rPr lang="en-GB" sz="6000" dirty="0"/>
                  <a:t>= </a:t>
                </a:r>
                <a14:m>
                  <m:oMath xmlns:m="http://schemas.openxmlformats.org/officeDocument/2006/math">
                    <m:r>
                      <a:rPr lang="en-GB" sz="6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r>
                      <a:rPr lang="en-US" sz="6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en-GB" sz="6000" i="1" dirty="0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6000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endParaRPr lang="en-GB" sz="6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C41554E-353A-44DC-9EF3-1A40C1B02B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322" y="3978103"/>
                <a:ext cx="6221664" cy="1102546"/>
              </a:xfrm>
              <a:prstGeom prst="rect">
                <a:avLst/>
              </a:prstGeom>
              <a:blipFill>
                <a:blip r:embed="rId2"/>
                <a:stretch>
                  <a:fillRect l="-5877" t="-11111" b="-377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5BCA086-3011-4227-B43D-AB669FBBB4BB}"/>
                  </a:ext>
                </a:extLst>
              </p:cNvPr>
              <p:cNvSpPr txBox="1"/>
              <p:nvPr/>
            </p:nvSpPr>
            <p:spPr>
              <a:xfrm>
                <a:off x="3733322" y="5481566"/>
                <a:ext cx="6733292" cy="11025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6000" dirty="0">
                    <a:solidFill>
                      <a:schemeClr val="bg1"/>
                    </a:solidFill>
                  </a:rPr>
                  <a:t>(</a:t>
                </a:r>
                <a:r>
                  <a:rPr lang="en-GB" sz="6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000" dirty="0"/>
                  <a:t> </a:t>
                </a:r>
                <a:r>
                  <a:rPr lang="en-GB" sz="6000" dirty="0">
                    <a:solidFill>
                      <a:schemeClr val="bg1"/>
                    </a:solidFill>
                  </a:rPr>
                  <a:t>– 8)</a:t>
                </a:r>
                <a:r>
                  <a:rPr lang="en-GB" sz="6000" baseline="30000" dirty="0">
                    <a:solidFill>
                      <a:schemeClr val="bg1"/>
                    </a:solidFill>
                  </a:rPr>
                  <a:t>2</a:t>
                </a:r>
                <a:r>
                  <a:rPr lang="en-GB" sz="6000" dirty="0">
                    <a:solidFill>
                      <a:schemeClr val="bg1"/>
                    </a:solidFill>
                  </a:rPr>
                  <a:t> – 4 </a:t>
                </a:r>
                <a:r>
                  <a:rPr lang="en-GB" sz="6000" dirty="0"/>
                  <a:t>= 8</a:t>
                </a:r>
                <a:r>
                  <a:rPr lang="en-GB" sz="6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6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r>
                      <a:rPr lang="en-US" sz="6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en-GB" sz="6000" i="1" dirty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6000" i="1" dirty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endParaRPr lang="en-GB" sz="6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5BCA086-3011-4227-B43D-AB669FBBB4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322" y="5481566"/>
                <a:ext cx="6733292" cy="1102546"/>
              </a:xfrm>
              <a:prstGeom prst="rect">
                <a:avLst/>
              </a:prstGeom>
              <a:blipFill>
                <a:blip r:embed="rId3"/>
                <a:stretch>
                  <a:fillRect l="-5430" t="-10497" b="-370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5763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315</Words>
  <Application>Microsoft Office PowerPoint</Application>
  <PresentationFormat>Widescreen</PresentationFormat>
  <Paragraphs>51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14</cp:revision>
  <dcterms:created xsi:type="dcterms:W3CDTF">2016-01-22T16:41:23Z</dcterms:created>
  <dcterms:modified xsi:type="dcterms:W3CDTF">2022-01-12T17:52:59Z</dcterms:modified>
</cp:coreProperties>
</file>