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2" r:id="rId4"/>
    <p:sldId id="261" r:id="rId5"/>
    <p:sldId id="260" r:id="rId6"/>
    <p:sldId id="264" r:id="rId7"/>
    <p:sldId id="265" r:id="rId8"/>
    <p:sldId id="266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875364-59F8-4D28-9EEA-35B85D8A385D}" v="17" dt="2022-09-06T10:36:43.6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73" d="100"/>
          <a:sy n="73" d="100"/>
        </p:scale>
        <p:origin x="69" y="4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FC9D6E10-01F2-4425-8201-0E85A2356DD5}"/>
    <pc:docChg chg="custSel modSld">
      <pc:chgData name="Stewart Gale" userId="3647ddd2-6040-41ae-a96d-232c23482af8" providerId="ADAL" clId="{FC9D6E10-01F2-4425-8201-0E85A2356DD5}" dt="2021-09-08T04:08:36.932" v="3" actId="1076"/>
      <pc:docMkLst>
        <pc:docMk/>
      </pc:docMkLst>
      <pc:sldChg chg="delSp modSp mod delAnim">
        <pc:chgData name="Stewart Gale" userId="3647ddd2-6040-41ae-a96d-232c23482af8" providerId="ADAL" clId="{FC9D6E10-01F2-4425-8201-0E85A2356DD5}" dt="2021-09-08T04:08:36.932" v="3" actId="1076"/>
        <pc:sldMkLst>
          <pc:docMk/>
          <pc:sldMk cId="4119559376" sldId="263"/>
        </pc:sldMkLst>
        <pc:spChg chg="del">
          <ac:chgData name="Stewart Gale" userId="3647ddd2-6040-41ae-a96d-232c23482af8" providerId="ADAL" clId="{FC9D6E10-01F2-4425-8201-0E85A2356DD5}" dt="2021-09-08T04:08:28.244" v="0" actId="478"/>
          <ac:spMkLst>
            <pc:docMk/>
            <pc:sldMk cId="4119559376" sldId="263"/>
            <ac:spMk id="18" creationId="{00000000-0000-0000-0000-000000000000}"/>
          </ac:spMkLst>
        </pc:spChg>
        <pc:spChg chg="mod">
          <ac:chgData name="Stewart Gale" userId="3647ddd2-6040-41ae-a96d-232c23482af8" providerId="ADAL" clId="{FC9D6E10-01F2-4425-8201-0E85A2356DD5}" dt="2021-09-08T04:08:36.932" v="3" actId="1076"/>
          <ac:spMkLst>
            <pc:docMk/>
            <pc:sldMk cId="4119559376" sldId="263"/>
            <ac:spMk id="26" creationId="{00000000-0000-0000-0000-000000000000}"/>
          </ac:spMkLst>
        </pc:spChg>
        <pc:spChg chg="del">
          <ac:chgData name="Stewart Gale" userId="3647ddd2-6040-41ae-a96d-232c23482af8" providerId="ADAL" clId="{FC9D6E10-01F2-4425-8201-0E85A2356DD5}" dt="2021-09-08T04:08:28.244" v="0" actId="478"/>
          <ac:spMkLst>
            <pc:docMk/>
            <pc:sldMk cId="4119559376" sldId="263"/>
            <ac:spMk id="29" creationId="{00000000-0000-0000-0000-000000000000}"/>
          </ac:spMkLst>
        </pc:spChg>
        <pc:spChg chg="del">
          <ac:chgData name="Stewart Gale" userId="3647ddd2-6040-41ae-a96d-232c23482af8" providerId="ADAL" clId="{FC9D6E10-01F2-4425-8201-0E85A2356DD5}" dt="2021-09-08T04:08:32.453" v="2" actId="478"/>
          <ac:spMkLst>
            <pc:docMk/>
            <pc:sldMk cId="4119559376" sldId="263"/>
            <ac:spMk id="30" creationId="{00000000-0000-0000-0000-000000000000}"/>
          </ac:spMkLst>
        </pc:spChg>
        <pc:grpChg chg="del">
          <ac:chgData name="Stewart Gale" userId="3647ddd2-6040-41ae-a96d-232c23482af8" providerId="ADAL" clId="{FC9D6E10-01F2-4425-8201-0E85A2356DD5}" dt="2021-09-08T04:08:28.244" v="0" actId="478"/>
          <ac:grpSpMkLst>
            <pc:docMk/>
            <pc:sldMk cId="4119559376" sldId="263"/>
            <ac:grpSpMk id="50" creationId="{00000000-0000-0000-0000-000000000000}"/>
          </ac:grpSpMkLst>
        </pc:grpChg>
        <pc:grpChg chg="mod">
          <ac:chgData name="Stewart Gale" userId="3647ddd2-6040-41ae-a96d-232c23482af8" providerId="ADAL" clId="{FC9D6E10-01F2-4425-8201-0E85A2356DD5}" dt="2021-09-08T04:08:30.201" v="1" actId="1076"/>
          <ac:grpSpMkLst>
            <pc:docMk/>
            <pc:sldMk cId="4119559376" sldId="263"/>
            <ac:grpSpMk id="51" creationId="{00000000-0000-0000-0000-000000000000}"/>
          </ac:grpSpMkLst>
        </pc:grpChg>
      </pc:sldChg>
    </pc:docChg>
  </pc:docChgLst>
  <pc:docChgLst>
    <pc:chgData name="Stewart Gale" userId="3647ddd2-6040-41ae-a96d-232c23482af8" providerId="ADAL" clId="{DF875364-59F8-4D28-9EEA-35B85D8A385D}"/>
    <pc:docChg chg="modSld">
      <pc:chgData name="Stewart Gale" userId="3647ddd2-6040-41ae-a96d-232c23482af8" providerId="ADAL" clId="{DF875364-59F8-4D28-9EEA-35B85D8A385D}" dt="2022-09-06T10:36:43.617" v="29"/>
      <pc:docMkLst>
        <pc:docMk/>
      </pc:docMkLst>
      <pc:sldChg chg="modAnim">
        <pc:chgData name="Stewart Gale" userId="3647ddd2-6040-41ae-a96d-232c23482af8" providerId="ADAL" clId="{DF875364-59F8-4D28-9EEA-35B85D8A385D}" dt="2022-09-06T10:36:43.617" v="29"/>
        <pc:sldMkLst>
          <pc:docMk/>
          <pc:sldMk cId="4119559376" sldId="263"/>
        </pc:sldMkLst>
      </pc:sldChg>
      <pc:sldChg chg="addSp modSp mod modAnim">
        <pc:chgData name="Stewart Gale" userId="3647ddd2-6040-41ae-a96d-232c23482af8" providerId="ADAL" clId="{DF875364-59F8-4D28-9EEA-35B85D8A385D}" dt="2022-09-06T10:36:13.919" v="28" actId="1076"/>
        <pc:sldMkLst>
          <pc:docMk/>
          <pc:sldMk cId="2232992602" sldId="266"/>
        </pc:sldMkLst>
        <pc:spChg chg="add mod">
          <ac:chgData name="Stewart Gale" userId="3647ddd2-6040-41ae-a96d-232c23482af8" providerId="ADAL" clId="{DF875364-59F8-4D28-9EEA-35B85D8A385D}" dt="2022-09-06T10:36:09.115" v="27" actId="1076"/>
          <ac:spMkLst>
            <pc:docMk/>
            <pc:sldMk cId="2232992602" sldId="266"/>
            <ac:spMk id="2" creationId="{E6F03F8D-DE03-FDD3-4BF2-5F30892F42DD}"/>
          </ac:spMkLst>
        </pc:spChg>
        <pc:spChg chg="add mod">
          <ac:chgData name="Stewart Gale" userId="3647ddd2-6040-41ae-a96d-232c23482af8" providerId="ADAL" clId="{DF875364-59F8-4D28-9EEA-35B85D8A385D}" dt="2022-09-06T10:35:58.968" v="26" actId="20577"/>
          <ac:spMkLst>
            <pc:docMk/>
            <pc:sldMk cId="2232992602" sldId="266"/>
            <ac:spMk id="3" creationId="{A8CE2EAD-FC30-15F2-42F7-6562A5C44F71}"/>
          </ac:spMkLst>
        </pc:spChg>
        <pc:spChg chg="mod">
          <ac:chgData name="Stewart Gale" userId="3647ddd2-6040-41ae-a96d-232c23482af8" providerId="ADAL" clId="{DF875364-59F8-4D28-9EEA-35B85D8A385D}" dt="2022-09-06T10:35:29.713" v="13" actId="404"/>
          <ac:spMkLst>
            <pc:docMk/>
            <pc:sldMk cId="2232992602" sldId="266"/>
            <ac:spMk id="29" creationId="{63F7DF56-0105-4F14-A75C-B7EF6DD18B73}"/>
          </ac:spMkLst>
        </pc:spChg>
        <pc:spChg chg="mod">
          <ac:chgData name="Stewart Gale" userId="3647ddd2-6040-41ae-a96d-232c23482af8" providerId="ADAL" clId="{DF875364-59F8-4D28-9EEA-35B85D8A385D}" dt="2022-09-06T10:35:32.590" v="14" actId="1076"/>
          <ac:spMkLst>
            <pc:docMk/>
            <pc:sldMk cId="2232992602" sldId="266"/>
            <ac:spMk id="30" creationId="{4B3AAC67-9C4E-4790-A745-56BF156D2DCD}"/>
          </ac:spMkLst>
        </pc:spChg>
        <pc:spChg chg="mod">
          <ac:chgData name="Stewart Gale" userId="3647ddd2-6040-41ae-a96d-232c23482af8" providerId="ADAL" clId="{DF875364-59F8-4D28-9EEA-35B85D8A385D}" dt="2022-09-06T10:35:34.693" v="15" actId="1076"/>
          <ac:spMkLst>
            <pc:docMk/>
            <pc:sldMk cId="2232992602" sldId="266"/>
            <ac:spMk id="31" creationId="{DA670A4E-65A9-42EE-8AC2-AB4DDE516B0A}"/>
          </ac:spMkLst>
        </pc:spChg>
        <pc:grpChg chg="mod">
          <ac:chgData name="Stewart Gale" userId="3647ddd2-6040-41ae-a96d-232c23482af8" providerId="ADAL" clId="{DF875364-59F8-4D28-9EEA-35B85D8A385D}" dt="2022-09-06T10:36:13.919" v="28" actId="1076"/>
          <ac:grpSpMkLst>
            <pc:docMk/>
            <pc:sldMk cId="2232992602" sldId="266"/>
            <ac:grpSpMk id="50" creationId="{00000000-0000-0000-0000-000000000000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C35E2-860F-4839-8E27-C94EB88236AA}" type="datetimeFigureOut">
              <a:rPr lang="en-GB" smtClean="0"/>
              <a:t>06/09/2022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3029-2CD4-4F47-8FCB-7E2FB0178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825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C35E2-860F-4839-8E27-C94EB88236AA}" type="datetimeFigureOut">
              <a:rPr lang="en-GB" smtClean="0"/>
              <a:t>06/09/2022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3029-2CD4-4F47-8FCB-7E2FB0178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3178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C35E2-860F-4839-8E27-C94EB88236AA}" type="datetimeFigureOut">
              <a:rPr lang="en-GB" smtClean="0"/>
              <a:t>06/09/2022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3029-2CD4-4F47-8FCB-7E2FB0178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369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C35E2-860F-4839-8E27-C94EB88236AA}" type="datetimeFigureOut">
              <a:rPr lang="en-GB" smtClean="0"/>
              <a:t>06/09/2022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3029-2CD4-4F47-8FCB-7E2FB0178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1122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C35E2-860F-4839-8E27-C94EB88236AA}" type="datetimeFigureOut">
              <a:rPr lang="en-GB" smtClean="0"/>
              <a:t>06/09/2022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3029-2CD4-4F47-8FCB-7E2FB0178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589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C35E2-860F-4839-8E27-C94EB88236AA}" type="datetimeFigureOut">
              <a:rPr lang="en-GB" smtClean="0"/>
              <a:t>06/09/2022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3029-2CD4-4F47-8FCB-7E2FB0178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257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C35E2-860F-4839-8E27-C94EB88236AA}" type="datetimeFigureOut">
              <a:rPr lang="en-GB" smtClean="0"/>
              <a:t>06/09/2022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3029-2CD4-4F47-8FCB-7E2FB0178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9180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C35E2-860F-4839-8E27-C94EB88236AA}" type="datetimeFigureOut">
              <a:rPr lang="en-GB" smtClean="0"/>
              <a:t>06/09/2022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3029-2CD4-4F47-8FCB-7E2FB0178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9020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C35E2-860F-4839-8E27-C94EB88236AA}" type="datetimeFigureOut">
              <a:rPr lang="en-GB" smtClean="0"/>
              <a:t>06/09/2022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3029-2CD4-4F47-8FCB-7E2FB0178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2917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C35E2-860F-4839-8E27-C94EB88236AA}" type="datetimeFigureOut">
              <a:rPr lang="en-GB" smtClean="0"/>
              <a:t>06/09/2022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3029-2CD4-4F47-8FCB-7E2FB0178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1539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C35E2-860F-4839-8E27-C94EB88236AA}" type="datetimeFigureOut">
              <a:rPr lang="en-GB" smtClean="0"/>
              <a:t>06/09/2022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3029-2CD4-4F47-8FCB-7E2FB0178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072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C35E2-860F-4839-8E27-C94EB88236AA}" type="datetimeFigureOut">
              <a:rPr lang="en-GB" smtClean="0"/>
              <a:t>06/09/2022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B3029-2CD4-4F47-8FCB-7E2FB0178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8462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0.png"/><Relationship Id="rId7" Type="http://schemas.openxmlformats.org/officeDocument/2006/relationships/image" Target="../media/image51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06829" y="156907"/>
                <a:ext cx="4882241" cy="63861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/>
                  <a:t>1)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d>
                      <m:d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3200" dirty="0"/>
              </a:p>
              <a:p>
                <a:endParaRPr lang="en-US" sz="2400" dirty="0"/>
              </a:p>
              <a:p>
                <a:r>
                  <a:rPr lang="en-US" sz="3200" b="1" dirty="0"/>
                  <a:t>2)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2+ </m:t>
                        </m:r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e>
                    </m:d>
                    <m:d>
                      <m:d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1+</m:t>
                        </m:r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e>
                    </m:d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200" dirty="0"/>
              </a:p>
              <a:p>
                <a:endParaRPr lang="en-US" sz="2400" dirty="0"/>
              </a:p>
              <a:p>
                <a:r>
                  <a:rPr lang="en-US" sz="3200" b="1" dirty="0"/>
                  <a:t>3)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2− </m:t>
                        </m:r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e>
                    </m:d>
                    <m:d>
                      <m:d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1+</m:t>
                        </m:r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e>
                    </m:d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3200" dirty="0"/>
              </a:p>
              <a:p>
                <a:endParaRPr lang="en-US" sz="2400" dirty="0"/>
              </a:p>
              <a:p>
                <a:r>
                  <a:rPr lang="en-US" sz="3200" b="1" dirty="0"/>
                  <a:t>4)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2− </m:t>
                        </m:r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e>
                    </m:d>
                    <m:d>
                      <m:d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1−</m:t>
                        </m:r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e>
                    </m:d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3200" dirty="0"/>
              </a:p>
              <a:p>
                <a:endParaRPr lang="en-US" sz="2400" dirty="0"/>
              </a:p>
              <a:p>
                <a:r>
                  <a:rPr lang="en-US" sz="3200" b="1" dirty="0"/>
                  <a:t>5)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2+2</m:t>
                        </m:r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e>
                    </m:d>
                    <m:d>
                      <m:d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1+</m:t>
                        </m:r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e>
                    </m:d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3200" dirty="0"/>
              </a:p>
              <a:p>
                <a:endParaRPr lang="en-US" sz="2400" dirty="0"/>
              </a:p>
              <a:p>
                <a:r>
                  <a:rPr lang="en-US" sz="3200" b="1" dirty="0"/>
                  <a:t>6)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d>
                      <m:d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 −1</m:t>
                        </m:r>
                      </m:e>
                    </m:d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3200" dirty="0"/>
              </a:p>
              <a:p>
                <a:endParaRPr lang="en-US" sz="2400" dirty="0"/>
              </a:p>
              <a:p>
                <a:r>
                  <a:rPr lang="en-US" sz="3200" b="1" dirty="0"/>
                  <a:t>7)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d>
                      <m:d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 −1</m:t>
                        </m:r>
                      </m:e>
                    </m:d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829" y="156907"/>
                <a:ext cx="4882241" cy="6386172"/>
              </a:xfrm>
              <a:prstGeom prst="rect">
                <a:avLst/>
              </a:prstGeom>
              <a:blipFill>
                <a:blip r:embed="rId2"/>
                <a:stretch>
                  <a:fillRect l="-3246" t="-96" b="-19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321932" y="111800"/>
                <a:ext cx="5059081" cy="61302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/>
                  <a:t>8)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d>
                      <m:d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3</m:t>
                        </m:r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 −1</m:t>
                        </m:r>
                      </m:e>
                    </m:d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3200" dirty="0"/>
              </a:p>
              <a:p>
                <a:endParaRPr lang="en-US" sz="3200" dirty="0"/>
              </a:p>
              <a:p>
                <a:r>
                  <a:rPr lang="en-US" sz="3200" b="1" dirty="0"/>
                  <a:t>9)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d>
                      <m:d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3</m:t>
                        </m:r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 −6</m:t>
                        </m:r>
                      </m:e>
                    </m:d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3200" dirty="0"/>
              </a:p>
              <a:p>
                <a:endParaRPr lang="en-US" sz="3200" dirty="0"/>
              </a:p>
              <a:p>
                <a:r>
                  <a:rPr lang="en-GB" sz="3200" b="1" dirty="0"/>
                  <a:t>10)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+6</m:t>
                        </m:r>
                      </m:e>
                    </m:d>
                    <m:d>
                      <m:d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 −6</m:t>
                        </m:r>
                      </m:e>
                    </m:d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3200" dirty="0"/>
              </a:p>
              <a:p>
                <a:endParaRPr lang="en-US" sz="3200" dirty="0"/>
              </a:p>
              <a:p>
                <a:r>
                  <a:rPr lang="en-US" sz="3200" b="1" dirty="0"/>
                  <a:t>11) </a:t>
                </a:r>
                <a:r>
                  <a:rPr lang="en-US" sz="3200" dirty="0"/>
                  <a:t>2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+6</m:t>
                        </m:r>
                      </m:e>
                    </m:d>
                    <m:d>
                      <m:d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 −6</m:t>
                        </m:r>
                      </m:e>
                    </m:d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3200" dirty="0"/>
              </a:p>
              <a:p>
                <a:endParaRPr lang="en-US" sz="3200" dirty="0"/>
              </a:p>
              <a:p>
                <a:r>
                  <a:rPr lang="en-GB" sz="3200" b="1" dirty="0"/>
                  <a:t>12)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−6</m:t>
                        </m:r>
                      </m:e>
                    </m:d>
                    <m:d>
                      <m:d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 −6</m:t>
                        </m:r>
                      </m:e>
                    </m:d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3200" dirty="0"/>
              </a:p>
              <a:p>
                <a:endParaRPr lang="en-US" sz="3200" dirty="0"/>
              </a:p>
              <a:p>
                <a:r>
                  <a:rPr lang="en-US" sz="3200" b="1" dirty="0"/>
                  <a:t>13)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en-GB" sz="32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3200" i="1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rad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−6</m:t>
                            </m:r>
                          </m:e>
                        </m:d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1932" y="111800"/>
                <a:ext cx="5059081" cy="6130268"/>
              </a:xfrm>
              <a:prstGeom prst="rect">
                <a:avLst/>
              </a:prstGeom>
              <a:blipFill>
                <a:blip r:embed="rId3"/>
                <a:stretch>
                  <a:fillRect l="-3012" t="-199" b="-19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0717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318815" y="835287"/>
            <a:ext cx="2128809" cy="2279586"/>
            <a:chOff x="827639" y="229571"/>
            <a:chExt cx="1180469" cy="1334177"/>
          </a:xfrm>
        </p:grpSpPr>
        <p:sp>
          <p:nvSpPr>
            <p:cNvPr id="5" name="Rectangle 4"/>
            <p:cNvSpPr/>
            <p:nvPr/>
          </p:nvSpPr>
          <p:spPr>
            <a:xfrm rot="16200000">
              <a:off x="1114948" y="670588"/>
              <a:ext cx="994232" cy="79208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36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 rot="16200000">
                  <a:off x="520100" y="884409"/>
                  <a:ext cx="971562" cy="3564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2+</m:t>
                        </m:r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oMath>
                    </m:oMathPara>
                  </a14:m>
                  <a:endParaRPr lang="en-GB" sz="3200" dirty="0"/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520100" y="884409"/>
                  <a:ext cx="971562" cy="356484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1216021" y="229571"/>
                  <a:ext cx="684987" cy="3762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oMath>
                    </m:oMathPara>
                  </a14:m>
                  <a:endParaRPr lang="en-GB" sz="3200" dirty="0"/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16021" y="229571"/>
                  <a:ext cx="684987" cy="37625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0" name="Group 49"/>
          <p:cNvGrpSpPr/>
          <p:nvPr/>
        </p:nvGrpSpPr>
        <p:grpSpPr>
          <a:xfrm>
            <a:off x="8131938" y="403099"/>
            <a:ext cx="3169566" cy="2960339"/>
            <a:chOff x="8118920" y="514666"/>
            <a:chExt cx="1512168" cy="1631912"/>
          </a:xfrm>
        </p:grpSpPr>
        <p:sp>
          <p:nvSpPr>
            <p:cNvPr id="7" name="Trapezoid 6"/>
            <p:cNvSpPr/>
            <p:nvPr/>
          </p:nvSpPr>
          <p:spPr>
            <a:xfrm>
              <a:off x="8118920" y="900855"/>
              <a:ext cx="1512168" cy="830661"/>
            </a:xfrm>
            <a:prstGeom prst="trapezoid">
              <a:avLst>
                <a:gd name="adj" fmla="val 5710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40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8430277" y="1748043"/>
                  <a:ext cx="971562" cy="3985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4+3</m:t>
                        </m:r>
                        <m:rad>
                          <m:radPr>
                            <m:degHide m:val="on"/>
                            <m:ctrlPr>
                              <a:rPr lang="en-GB" sz="36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6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30277" y="1748043"/>
                  <a:ext cx="971562" cy="39853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8365587" y="514666"/>
                  <a:ext cx="971562" cy="3985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6−</m:t>
                        </m:r>
                        <m:rad>
                          <m:radPr>
                            <m:degHide m:val="on"/>
                            <m:ctrlPr>
                              <a:rPr lang="en-GB" sz="36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6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65587" y="514666"/>
                  <a:ext cx="971562" cy="39853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Straight Arrow Connector 13"/>
            <p:cNvCxnSpPr/>
            <p:nvPr/>
          </p:nvCxnSpPr>
          <p:spPr>
            <a:xfrm rot="16200000">
              <a:off x="8478880" y="1315034"/>
              <a:ext cx="792248" cy="8859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8480639" y="1132515"/>
                  <a:ext cx="391303" cy="3985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GB" sz="36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6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80639" y="1132515"/>
                  <a:ext cx="391303" cy="39853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" name="Group 2"/>
          <p:cNvGrpSpPr/>
          <p:nvPr/>
        </p:nvGrpSpPr>
        <p:grpSpPr>
          <a:xfrm>
            <a:off x="811027" y="4073112"/>
            <a:ext cx="2906618" cy="2536299"/>
            <a:chOff x="574909" y="3728015"/>
            <a:chExt cx="1531966" cy="1295477"/>
          </a:xfrm>
        </p:grpSpPr>
        <p:sp>
          <p:nvSpPr>
            <p:cNvPr id="6" name="Right Triangle 5"/>
            <p:cNvSpPr/>
            <p:nvPr/>
          </p:nvSpPr>
          <p:spPr>
            <a:xfrm>
              <a:off x="935647" y="3766617"/>
              <a:ext cx="1171228" cy="936104"/>
            </a:xfrm>
            <a:prstGeom prst="rtTriangl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36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975083" y="4690022"/>
                  <a:ext cx="967188" cy="3334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+3</m:t>
                        </m:r>
                      </m:oMath>
                    </m:oMathPara>
                  </a14:m>
                  <a:endParaRPr lang="en-GB" sz="3200" dirty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5083" y="4690022"/>
                  <a:ext cx="967188" cy="33347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 rot="16200000">
                  <a:off x="263367" y="4039557"/>
                  <a:ext cx="967188" cy="3441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−1</m:t>
                        </m:r>
                      </m:oMath>
                    </m:oMathPara>
                  </a14:m>
                  <a:endParaRPr lang="en-GB" sz="3200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263367" y="4039557"/>
                  <a:ext cx="967188" cy="344103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Rectangle 19"/>
            <p:cNvSpPr/>
            <p:nvPr/>
          </p:nvSpPr>
          <p:spPr>
            <a:xfrm>
              <a:off x="935648" y="4534681"/>
              <a:ext cx="149964" cy="17000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3600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6299166" y="3754569"/>
            <a:ext cx="4811413" cy="2854842"/>
            <a:chOff x="7017740" y="4305452"/>
            <a:chExt cx="2595103" cy="1440610"/>
          </a:xfrm>
        </p:grpSpPr>
        <p:sp>
          <p:nvSpPr>
            <p:cNvPr id="19" name="Right Triangle 18"/>
            <p:cNvSpPr/>
            <p:nvPr/>
          </p:nvSpPr>
          <p:spPr>
            <a:xfrm>
              <a:off x="7874784" y="4506011"/>
              <a:ext cx="1171228" cy="936104"/>
            </a:xfrm>
            <a:prstGeom prst="rtTriangl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480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874784" y="5253103"/>
              <a:ext cx="185440" cy="18901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36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7950493" y="5423276"/>
                  <a:ext cx="967188" cy="3227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i="1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+2</m:t>
                        </m:r>
                      </m:oMath>
                    </m:oMathPara>
                  </a14:m>
                  <a:endParaRPr lang="en-GB" sz="3200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50493" y="5423276"/>
                  <a:ext cx="967188" cy="322786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7017740" y="4877054"/>
                  <a:ext cx="967188" cy="3227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i="1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−2</m:t>
                        </m:r>
                      </m:oMath>
                    </m:oMathPara>
                  </a14:m>
                  <a:endParaRPr lang="en-GB" sz="3200" dirty="0"/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17740" y="4877054"/>
                  <a:ext cx="967188" cy="322786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7307953" y="4305452"/>
                  <a:ext cx="967188" cy="2950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𝑃</m:t>
                        </m:r>
                      </m:oMath>
                    </m:oMathPara>
                  </a14:m>
                  <a:endParaRPr lang="en-GB" sz="3200" dirty="0"/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7953" y="4305452"/>
                  <a:ext cx="967188" cy="295089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8645655" y="5307312"/>
                  <a:ext cx="967188" cy="2950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𝑄</m:t>
                        </m:r>
                      </m:oMath>
                    </m:oMathPara>
                  </a14:m>
                  <a:endParaRPr lang="en-GB" sz="3200" dirty="0"/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45655" y="5307312"/>
                  <a:ext cx="967188" cy="295089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8554141" y="3932278"/>
                <a:ext cx="3195776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400" dirty="0">
                    <a:solidFill>
                      <a:schemeClr val="tx1"/>
                    </a:solidFill>
                  </a:rPr>
                  <a:t>Find the length of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𝑃𝑄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.</a:t>
                </a:r>
              </a:p>
              <a:p>
                <a:pPr algn="ctr"/>
                <a:r>
                  <a:rPr lang="en-GB" sz="2400" b="1" dirty="0">
                    <a:solidFill>
                      <a:schemeClr val="tx1"/>
                    </a:solidFill>
                  </a:rPr>
                  <a:t>(Using Pythagoras)</a:t>
                </a: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4141" y="3932278"/>
                <a:ext cx="3195776" cy="830997"/>
              </a:xfrm>
              <a:prstGeom prst="rect">
                <a:avLst/>
              </a:prstGeom>
              <a:blipFill>
                <a:blip r:embed="rId13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/>
          <p:cNvSpPr/>
          <p:nvPr/>
        </p:nvSpPr>
        <p:spPr>
          <a:xfrm>
            <a:off x="196756" y="248589"/>
            <a:ext cx="6142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1) </a:t>
            </a:r>
            <a:endParaRPr lang="en-GB" sz="3200" dirty="0"/>
          </a:p>
        </p:txBody>
      </p:sp>
      <p:sp>
        <p:nvSpPr>
          <p:cNvPr id="54" name="Rectangle 53"/>
          <p:cNvSpPr/>
          <p:nvPr/>
        </p:nvSpPr>
        <p:spPr>
          <a:xfrm>
            <a:off x="196756" y="3435623"/>
            <a:ext cx="6142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2) </a:t>
            </a:r>
            <a:endParaRPr lang="en-GB" sz="3200" dirty="0"/>
          </a:p>
        </p:txBody>
      </p:sp>
      <p:sp>
        <p:nvSpPr>
          <p:cNvPr id="57" name="Rectangle 56"/>
          <p:cNvSpPr/>
          <p:nvPr/>
        </p:nvSpPr>
        <p:spPr>
          <a:xfrm>
            <a:off x="5952034" y="352360"/>
            <a:ext cx="6142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3) </a:t>
            </a:r>
            <a:endParaRPr lang="en-GB" sz="3200" dirty="0"/>
          </a:p>
        </p:txBody>
      </p:sp>
      <p:sp>
        <p:nvSpPr>
          <p:cNvPr id="58" name="Rectangle 57"/>
          <p:cNvSpPr/>
          <p:nvPr/>
        </p:nvSpPr>
        <p:spPr>
          <a:xfrm>
            <a:off x="6030040" y="3525195"/>
            <a:ext cx="6142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4) </a:t>
            </a:r>
            <a:endParaRPr lang="en-GB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4131FE-8790-4977-9DE0-A093D0CF66A6}"/>
              </a:ext>
            </a:extLst>
          </p:cNvPr>
          <p:cNvSpPr txBox="1"/>
          <p:nvPr/>
        </p:nvSpPr>
        <p:spPr>
          <a:xfrm>
            <a:off x="665744" y="325248"/>
            <a:ext cx="23251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Find the area</a:t>
            </a:r>
            <a:endParaRPr lang="en-GB" sz="24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86CE3C3-B5FE-4B1D-8F7F-80BD0C3F2225}"/>
              </a:ext>
            </a:extLst>
          </p:cNvPr>
          <p:cNvSpPr txBox="1"/>
          <p:nvPr/>
        </p:nvSpPr>
        <p:spPr>
          <a:xfrm>
            <a:off x="811027" y="3534957"/>
            <a:ext cx="23251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Find the area</a:t>
            </a:r>
            <a:endParaRPr lang="en-GB" sz="24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601EBDC-FC68-4C11-B2E2-357F35392BAF}"/>
              </a:ext>
            </a:extLst>
          </p:cNvPr>
          <p:cNvSpPr txBox="1"/>
          <p:nvPr/>
        </p:nvSpPr>
        <p:spPr>
          <a:xfrm>
            <a:off x="6532286" y="426464"/>
            <a:ext cx="23251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Find the area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229599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24100" y="2035628"/>
            <a:ext cx="7543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702735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764972" y="233107"/>
                <a:ext cx="4882241" cy="63861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/>
                  <a:t>1)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d>
                      <m:d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3200" dirty="0"/>
              </a:p>
              <a:p>
                <a:endParaRPr lang="en-US" sz="2400" dirty="0"/>
              </a:p>
              <a:p>
                <a:r>
                  <a:rPr lang="en-US" sz="3200" b="1" dirty="0"/>
                  <a:t>2)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2+ </m:t>
                        </m:r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e>
                    </m:d>
                    <m:d>
                      <m:d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1+</m:t>
                        </m:r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e>
                    </m:d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200" dirty="0"/>
              </a:p>
              <a:p>
                <a:endParaRPr lang="en-US" sz="2400" dirty="0"/>
              </a:p>
              <a:p>
                <a:r>
                  <a:rPr lang="en-US" sz="3200" b="1" dirty="0"/>
                  <a:t>3)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2− </m:t>
                        </m:r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e>
                    </m:d>
                    <m:d>
                      <m:d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1+</m:t>
                        </m:r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e>
                    </m:d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3200" dirty="0"/>
              </a:p>
              <a:p>
                <a:endParaRPr lang="en-US" sz="2400" dirty="0"/>
              </a:p>
              <a:p>
                <a:r>
                  <a:rPr lang="en-US" sz="3200" b="1" dirty="0"/>
                  <a:t>4)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2− </m:t>
                        </m:r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e>
                    </m:d>
                    <m:d>
                      <m:d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1−</m:t>
                        </m:r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e>
                    </m:d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3200" dirty="0"/>
              </a:p>
              <a:p>
                <a:endParaRPr lang="en-US" sz="2400" dirty="0"/>
              </a:p>
              <a:p>
                <a:r>
                  <a:rPr lang="en-US" sz="3200" b="1" dirty="0"/>
                  <a:t>5)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2+2</m:t>
                        </m:r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e>
                    </m:d>
                    <m:d>
                      <m:d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1+</m:t>
                        </m:r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e>
                    </m:d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3200" dirty="0"/>
              </a:p>
              <a:p>
                <a:endParaRPr lang="en-US" sz="2400" dirty="0"/>
              </a:p>
              <a:p>
                <a:r>
                  <a:rPr lang="en-US" sz="3200" b="1" dirty="0"/>
                  <a:t>6)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d>
                      <m:d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 −1</m:t>
                        </m:r>
                      </m:e>
                    </m:d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3200" dirty="0"/>
              </a:p>
              <a:p>
                <a:endParaRPr lang="en-US" sz="2400" dirty="0"/>
              </a:p>
              <a:p>
                <a:r>
                  <a:rPr lang="en-US" sz="3200" b="1" dirty="0"/>
                  <a:t>7)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d>
                      <m:d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 −1</m:t>
                        </m:r>
                      </m:e>
                    </m:d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4972" y="233107"/>
                <a:ext cx="4882241" cy="6386172"/>
              </a:xfrm>
              <a:prstGeom prst="rect">
                <a:avLst/>
              </a:prstGeom>
              <a:blipFill>
                <a:blip r:embed="rId2"/>
                <a:stretch>
                  <a:fillRect l="-3250" t="-95" b="-18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7058725" y="5864870"/>
                <a:ext cx="1752659" cy="7080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5+ </m:t>
                      </m:r>
                      <m:rad>
                        <m:radPr>
                          <m:degHide m:val="on"/>
                          <m:ctrlPr>
                            <a:rPr lang="en-GB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725" y="5864870"/>
                <a:ext cx="1752659" cy="70807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7058725" y="4939224"/>
                <a:ext cx="1752659" cy="7229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3600" dirty="0">
                          <a:solidFill>
                            <a:srgbClr val="FF0000"/>
                          </a:solidFill>
                          <a:latin typeface="Cambria" panose="02040503050406030204" pitchFamily="18" charset="0"/>
                        </a:rPr>
                        <m:t>3</m:t>
                      </m:r>
                      <m:r>
                        <a:rPr lang="en-US" sz="36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rad>
                        <m:radPr>
                          <m:degHide m:val="on"/>
                          <m:ctrlPr>
                            <a:rPr lang="en-GB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725" y="4939224"/>
                <a:ext cx="1752659" cy="72295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7181448" y="3982168"/>
                <a:ext cx="2262414" cy="7229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12+ </m:t>
                      </m:r>
                      <m:r>
                        <m:rPr>
                          <m:nor/>
                        </m:rPr>
                        <a:rPr lang="en-US" sz="36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1448" y="3982168"/>
                <a:ext cx="2262414" cy="72295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7104350" y="3038132"/>
                <a:ext cx="1813573" cy="7229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3600" dirty="0">
                          <a:solidFill>
                            <a:srgbClr val="FF0000"/>
                          </a:solidFill>
                          <a:latin typeface="Cambria" panose="02040503050406030204" pitchFamily="18" charset="0"/>
                        </a:rPr>
                        <m:t>7 </m:t>
                      </m:r>
                      <m:r>
                        <m:rPr>
                          <m:nor/>
                        </m:rPr>
                        <a:rPr lang="en-US" sz="3600" dirty="0">
                          <a:solidFill>
                            <a:srgbClr val="FF0000"/>
                          </a:solidFill>
                          <a:latin typeface="Cambria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3600" dirty="0">
                          <a:solidFill>
                            <a:srgbClr val="FF0000"/>
                          </a:solidFill>
                          <a:latin typeface="Cambria" panose="02040503050406030204" pitchFamily="18" charset="0"/>
                        </a:rPr>
                        <m:t> 3</m:t>
                      </m:r>
                      <m:rad>
                        <m:radPr>
                          <m:degHide m:val="on"/>
                          <m:ctrlPr>
                            <a:rPr lang="en-GB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4350" y="3038132"/>
                <a:ext cx="1813573" cy="72295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7164523" y="2089191"/>
                <a:ext cx="1646861" cy="7042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rad>
                    <m:r>
                      <a:rPr lang="en-GB" sz="3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3600" dirty="0">
                    <a:solidFill>
                      <a:srgbClr val="FF0000"/>
                    </a:solidFill>
                    <a:latin typeface="Cambria" panose="02040503050406030204" pitchFamily="18" charset="0"/>
                  </a:rPr>
                  <a:t>  3</a:t>
                </a: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523" y="2089191"/>
                <a:ext cx="1646861" cy="704232"/>
              </a:xfrm>
              <a:prstGeom prst="rect">
                <a:avLst/>
              </a:prstGeom>
              <a:blipFill>
                <a:blip r:embed="rId7"/>
                <a:stretch>
                  <a:fillRect t="-6087" r="-10741" b="-321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081166" y="1119611"/>
                <a:ext cx="1813573" cy="7229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3600" dirty="0">
                          <a:solidFill>
                            <a:srgbClr val="FF0000"/>
                          </a:solidFill>
                          <a:latin typeface="Cambria" panose="02040503050406030204" pitchFamily="18" charset="0"/>
                        </a:rPr>
                        <m:t>7 + 3</m:t>
                      </m:r>
                      <m:rad>
                        <m:radPr>
                          <m:degHide m:val="on"/>
                          <m:ctrlPr>
                            <a:rPr lang="en-GB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1166" y="1119611"/>
                <a:ext cx="1813573" cy="72295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7164523" y="188746"/>
                <a:ext cx="1709379" cy="7042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dirty="0">
                    <a:solidFill>
                      <a:srgbClr val="FF0000"/>
                    </a:solidFill>
                    <a:latin typeface="Cambria" panose="02040503050406030204" pitchFamily="18" charset="0"/>
                  </a:rPr>
                  <a:t>7 + 3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rad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523" y="188746"/>
                <a:ext cx="1709379" cy="704232"/>
              </a:xfrm>
              <a:prstGeom prst="rect">
                <a:avLst/>
              </a:prstGeom>
              <a:blipFill>
                <a:blip r:embed="rId9"/>
                <a:stretch>
                  <a:fillRect l="-10676" t="-7826" b="-304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6517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544589" y="329514"/>
                <a:ext cx="5059081" cy="61302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/>
                  <a:t>8)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d>
                      <m:d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3</m:t>
                        </m:r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 −1</m:t>
                        </m:r>
                      </m:e>
                    </m:d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3200" dirty="0"/>
              </a:p>
              <a:p>
                <a:endParaRPr lang="en-US" sz="3200" dirty="0"/>
              </a:p>
              <a:p>
                <a:r>
                  <a:rPr lang="en-US" sz="3200" b="1" dirty="0"/>
                  <a:t>9)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d>
                      <m:d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3</m:t>
                        </m:r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 −6</m:t>
                        </m:r>
                      </m:e>
                    </m:d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3200" dirty="0"/>
              </a:p>
              <a:p>
                <a:endParaRPr lang="en-US" sz="3200" dirty="0"/>
              </a:p>
              <a:p>
                <a:r>
                  <a:rPr lang="en-GB" sz="3200" b="1" dirty="0"/>
                  <a:t>10)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+6</m:t>
                        </m:r>
                      </m:e>
                    </m:d>
                    <m:d>
                      <m:d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 −6</m:t>
                        </m:r>
                      </m:e>
                    </m:d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3200" dirty="0"/>
              </a:p>
              <a:p>
                <a:endParaRPr lang="en-US" sz="3200" dirty="0"/>
              </a:p>
              <a:p>
                <a:r>
                  <a:rPr lang="en-US" sz="3200" b="1" dirty="0"/>
                  <a:t>11) </a:t>
                </a:r>
                <a:r>
                  <a:rPr lang="en-US" sz="3200" dirty="0"/>
                  <a:t>2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+6</m:t>
                        </m:r>
                      </m:e>
                    </m:d>
                    <m:d>
                      <m:d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 −6</m:t>
                        </m:r>
                      </m:e>
                    </m:d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3200" dirty="0"/>
              </a:p>
              <a:p>
                <a:endParaRPr lang="en-US" sz="3200" dirty="0"/>
              </a:p>
              <a:p>
                <a:r>
                  <a:rPr lang="en-GB" sz="3200" b="1" dirty="0"/>
                  <a:t>12)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−6</m:t>
                        </m:r>
                      </m:e>
                    </m:d>
                    <m:d>
                      <m:d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 −6</m:t>
                        </m:r>
                      </m:e>
                    </m:d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3200" dirty="0"/>
              </a:p>
              <a:p>
                <a:endParaRPr lang="en-US" sz="3200" dirty="0"/>
              </a:p>
              <a:p>
                <a:r>
                  <a:rPr lang="en-US" sz="3200" b="1" dirty="0"/>
                  <a:t>13)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en-GB" sz="32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3200" i="1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rad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−6</m:t>
                            </m:r>
                          </m:e>
                        </m:d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589" y="329514"/>
                <a:ext cx="5059081" cy="6130268"/>
              </a:xfrm>
              <a:prstGeom prst="rect">
                <a:avLst/>
              </a:prstGeom>
              <a:blipFill>
                <a:blip r:embed="rId2"/>
                <a:stretch>
                  <a:fillRect l="-3012" t="-199" b="-17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5612781" y="5680271"/>
                <a:ext cx="2416302" cy="7080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43</m:t>
                      </m:r>
                      <m:r>
                        <a:rPr lang="en-US" sz="3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−12</m:t>
                      </m:r>
                      <m:rad>
                        <m:radPr>
                          <m:degHide m:val="on"/>
                          <m:ctrlPr>
                            <a:rPr lang="en-GB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2781" y="5680271"/>
                <a:ext cx="2416302" cy="70807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6912540" y="4534842"/>
                <a:ext cx="2416302" cy="7080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43</m:t>
                      </m:r>
                      <m:r>
                        <a:rPr lang="en-US" sz="3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−12</m:t>
                      </m:r>
                      <m:rad>
                        <m:radPr>
                          <m:degHide m:val="on"/>
                          <m:ctrlPr>
                            <a:rPr lang="en-GB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2540" y="4534842"/>
                <a:ext cx="2416302" cy="7080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7280365" y="3542608"/>
                <a:ext cx="1140056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r>
                      <a:rPr lang="en-US" sz="3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3600" dirty="0">
                    <a:solidFill>
                      <a:srgbClr val="FF0000"/>
                    </a:solidFill>
                    <a:latin typeface="Cambria" panose="02040503050406030204" pitchFamily="18" charset="0"/>
                  </a:rPr>
                  <a:t>58</a:t>
                </a: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0365" y="3542608"/>
                <a:ext cx="1140056" cy="646331"/>
              </a:xfrm>
              <a:prstGeom prst="rect">
                <a:avLst/>
              </a:prstGeom>
              <a:blipFill>
                <a:blip r:embed="rId5"/>
                <a:stretch>
                  <a:fillRect t="-14151" r="-16043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033642" y="2458927"/>
                <a:ext cx="1140056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29</m:t>
                      </m:r>
                    </m:oMath>
                  </m:oMathPara>
                </a14:m>
                <a:endParaRPr lang="en-US" sz="3600" dirty="0">
                  <a:solidFill>
                    <a:srgbClr val="FF0000"/>
                  </a:solidFill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3642" y="2458927"/>
                <a:ext cx="1140056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7167416" y="1376419"/>
                <a:ext cx="2161426" cy="7080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30</m:t>
                      </m:r>
                      <m:r>
                        <a:rPr lang="en-US" sz="3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ad>
                        <m:radPr>
                          <m:degHide m:val="on"/>
                          <m:ctrlPr>
                            <a:rPr lang="en-GB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7416" y="1376419"/>
                <a:ext cx="2161426" cy="70807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7206720" y="332102"/>
                <a:ext cx="2161426" cy="7080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en-US" sz="3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ad>
                        <m:radPr>
                          <m:degHide m:val="on"/>
                          <m:ctrlPr>
                            <a:rPr lang="en-GB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6720" y="332102"/>
                <a:ext cx="2161426" cy="70807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5372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58625" y="1575843"/>
            <a:ext cx="3064285" cy="3172913"/>
            <a:chOff x="877361" y="229571"/>
            <a:chExt cx="1130747" cy="1334177"/>
          </a:xfrm>
        </p:grpSpPr>
        <p:sp>
          <p:nvSpPr>
            <p:cNvPr id="5" name="Rectangle 4"/>
            <p:cNvSpPr/>
            <p:nvPr/>
          </p:nvSpPr>
          <p:spPr>
            <a:xfrm rot="16200000">
              <a:off x="1114948" y="670588"/>
              <a:ext cx="994232" cy="79208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48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 rot="16200000">
                  <a:off x="548239" y="915723"/>
                  <a:ext cx="971562" cy="3133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2+</m:t>
                        </m:r>
                        <m:rad>
                          <m:radPr>
                            <m:degHide m:val="on"/>
                            <m:ctrlPr>
                              <a:rPr lang="en-GB" sz="44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4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oMath>
                    </m:oMathPara>
                  </a14:m>
                  <a:endParaRPr lang="en-GB" sz="4400" dirty="0"/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548239" y="915723"/>
                  <a:ext cx="971562" cy="313317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1216021" y="229571"/>
                  <a:ext cx="684987" cy="3570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GB" sz="44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4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oMath>
                    </m:oMathPara>
                  </a14:m>
                  <a:endParaRPr lang="en-GB" sz="4400" dirty="0"/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16021" y="229571"/>
                  <a:ext cx="684987" cy="357029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614185" y="3650503"/>
                <a:ext cx="5509530" cy="12276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6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6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ad>
                        <m:radPr>
                          <m:degHide m:val="on"/>
                          <m:ctrlPr>
                            <a:rPr lang="en-GB" sz="6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rad>
                      <m:r>
                        <a:rPr lang="en-GB" sz="6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6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6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4185" y="3650503"/>
                <a:ext cx="5509530" cy="122764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8"/>
          <p:cNvSpPr/>
          <p:nvPr/>
        </p:nvSpPr>
        <p:spPr>
          <a:xfrm>
            <a:off x="196756" y="248589"/>
            <a:ext cx="72006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/>
              <a:t>1) </a:t>
            </a:r>
            <a:endParaRPr lang="en-GB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18A6D3C-5A62-4305-A21B-9BA2FDE04EFC}"/>
                  </a:ext>
                </a:extLst>
              </p:cNvPr>
              <p:cNvSpPr txBox="1"/>
              <p:nvPr/>
            </p:nvSpPr>
            <p:spPr>
              <a:xfrm>
                <a:off x="4784232" y="1811100"/>
                <a:ext cx="6749142" cy="12276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6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en-GB" sz="6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6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GB" sz="6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2+</m:t>
                      </m:r>
                      <m:rad>
                        <m:radPr>
                          <m:degHide m:val="on"/>
                          <m:ctrlPr>
                            <a:rPr lang="en-GB" sz="6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6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6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18A6D3C-5A62-4305-A21B-9BA2FDE04E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4232" y="1811100"/>
                <a:ext cx="6749142" cy="122764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5719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709659" y="5333584"/>
                <a:ext cx="3684714" cy="9329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GB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GB" sz="4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4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e>
                      </m:rad>
                    </m:oMath>
                  </m:oMathPara>
                </a14:m>
                <a:endParaRPr lang="en-GB" sz="5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9659" y="5333584"/>
                <a:ext cx="3684714" cy="93294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274477" y="1435986"/>
            <a:ext cx="5046299" cy="4364072"/>
            <a:chOff x="591067" y="3728015"/>
            <a:chExt cx="1515808" cy="1262221"/>
          </a:xfrm>
        </p:grpSpPr>
        <p:sp>
          <p:nvSpPr>
            <p:cNvPr id="6" name="Right Triangle 5"/>
            <p:cNvSpPr/>
            <p:nvPr/>
          </p:nvSpPr>
          <p:spPr>
            <a:xfrm>
              <a:off x="935647" y="3766617"/>
              <a:ext cx="1171228" cy="936104"/>
            </a:xfrm>
            <a:prstGeom prst="rtTriangl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60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975083" y="4690022"/>
                  <a:ext cx="967188" cy="3002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GB" sz="54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54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  <m:r>
                          <a:rPr lang="en-GB" sz="5400" i="1">
                            <a:latin typeface="Cambria Math" panose="02040503050406030204" pitchFamily="18" charset="0"/>
                          </a:rPr>
                          <m:t>+3</m:t>
                        </m:r>
                      </m:oMath>
                    </m:oMathPara>
                  </a14:m>
                  <a:endParaRPr lang="en-GB" sz="5400" dirty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5083" y="4690022"/>
                  <a:ext cx="967188" cy="300214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 rot="16200000">
                  <a:off x="263367" y="4055715"/>
                  <a:ext cx="967188" cy="3117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GB" sz="54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54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  <m:r>
                          <a:rPr lang="en-GB" sz="5400" i="1">
                            <a:latin typeface="Cambria Math" panose="02040503050406030204" pitchFamily="18" charset="0"/>
                          </a:rPr>
                          <m:t>−1</m:t>
                        </m:r>
                      </m:oMath>
                    </m:oMathPara>
                  </a14:m>
                  <a:endParaRPr lang="en-GB" sz="5400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263367" y="4055715"/>
                  <a:ext cx="967188" cy="311787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Rectangle 19"/>
            <p:cNvSpPr/>
            <p:nvPr/>
          </p:nvSpPr>
          <p:spPr>
            <a:xfrm>
              <a:off x="935648" y="4534681"/>
              <a:ext cx="149964" cy="17000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6000"/>
            </a:p>
          </p:txBody>
        </p:sp>
      </p:grpSp>
      <p:sp>
        <p:nvSpPr>
          <p:cNvPr id="30" name="Rectangle 29"/>
          <p:cNvSpPr/>
          <p:nvPr/>
        </p:nvSpPr>
        <p:spPr>
          <a:xfrm>
            <a:off x="299860" y="262438"/>
            <a:ext cx="72006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/>
              <a:t>2) </a:t>
            </a:r>
            <a:endParaRPr lang="en-GB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3CEC309-542D-4908-ACFB-C3247DB695F8}"/>
                  </a:ext>
                </a:extLst>
              </p:cNvPr>
              <p:cNvSpPr txBox="1"/>
              <p:nvPr/>
            </p:nvSpPr>
            <p:spPr>
              <a:xfrm>
                <a:off x="5796645" y="470662"/>
                <a:ext cx="5562600" cy="12448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40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4000" b="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ad>
                        <m:radPr>
                          <m:degHide m:val="on"/>
                          <m:ctrlPr>
                            <a:rPr lang="en-GB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4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4000" b="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ad>
                        <m:radPr>
                          <m:degHide m:val="on"/>
                          <m:ctrlPr>
                            <a:rPr lang="en-GB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GB" sz="4000" b="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3CEC309-542D-4908-ACFB-C3247DB695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645" y="470662"/>
                <a:ext cx="5562600" cy="124482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0EF18E6-6ED5-4A72-854D-89B6C797A0ED}"/>
                  </a:ext>
                </a:extLst>
              </p:cNvPr>
              <p:cNvSpPr txBox="1"/>
              <p:nvPr/>
            </p:nvSpPr>
            <p:spPr>
              <a:xfrm>
                <a:off x="5796644" y="2029040"/>
                <a:ext cx="6264728" cy="12448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40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4000" b="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5+3</m:t>
                      </m:r>
                      <m:rad>
                        <m:radPr>
                          <m:degHide m:val="on"/>
                          <m:ctrlPr>
                            <a:rPr lang="en-GB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  <m:rad>
                        <m:radPr>
                          <m:degHide m:val="on"/>
                          <m:ctrlPr>
                            <a:rPr lang="en-GB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−3)</m:t>
                      </m:r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0EF18E6-6ED5-4A72-854D-89B6C797A0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644" y="2029040"/>
                <a:ext cx="6264728" cy="124482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1EA1396-A785-4564-A275-911FEBA27CB6}"/>
                  </a:ext>
                </a:extLst>
              </p:cNvPr>
              <p:cNvSpPr txBox="1"/>
              <p:nvPr/>
            </p:nvSpPr>
            <p:spPr>
              <a:xfrm>
                <a:off x="5796644" y="3681312"/>
                <a:ext cx="4327072" cy="12448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40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4000" b="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2+2</m:t>
                      </m:r>
                      <m:rad>
                        <m:radPr>
                          <m:degHide m:val="on"/>
                          <m:ctrlPr>
                            <a:rPr lang="en-GB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1EA1396-A785-4564-A275-911FEBA27C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644" y="3681312"/>
                <a:ext cx="4327072" cy="124482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4617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5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/>
          <p:cNvGrpSpPr/>
          <p:nvPr/>
        </p:nvGrpSpPr>
        <p:grpSpPr>
          <a:xfrm>
            <a:off x="159513" y="1158072"/>
            <a:ext cx="4702521" cy="4275096"/>
            <a:chOff x="8118920" y="556260"/>
            <a:chExt cx="1512168" cy="1503324"/>
          </a:xfrm>
        </p:grpSpPr>
        <p:sp>
          <p:nvSpPr>
            <p:cNvPr id="7" name="Trapezoid 6"/>
            <p:cNvSpPr/>
            <p:nvPr/>
          </p:nvSpPr>
          <p:spPr>
            <a:xfrm>
              <a:off x="8118920" y="900855"/>
              <a:ext cx="1512168" cy="830661"/>
            </a:xfrm>
            <a:prstGeom prst="trapezoid">
              <a:avLst>
                <a:gd name="adj" fmla="val 5710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54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8370017" y="1731516"/>
                  <a:ext cx="971562" cy="3280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4800" i="1">
                            <a:latin typeface="Cambria Math" panose="02040503050406030204" pitchFamily="18" charset="0"/>
                          </a:rPr>
                          <m:t>4+3</m:t>
                        </m:r>
                        <m:rad>
                          <m:radPr>
                            <m:degHide m:val="on"/>
                            <m:ctrlPr>
                              <a:rPr lang="en-GB" sz="4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8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oMath>
                    </m:oMathPara>
                  </a14:m>
                  <a:endParaRPr lang="en-GB" sz="4800" dirty="0"/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70017" y="1731516"/>
                  <a:ext cx="971562" cy="328068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8374447" y="556260"/>
                  <a:ext cx="971562" cy="3280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4800" i="1">
                            <a:latin typeface="Cambria Math" panose="02040503050406030204" pitchFamily="18" charset="0"/>
                          </a:rPr>
                          <m:t>6−</m:t>
                        </m:r>
                        <m:rad>
                          <m:radPr>
                            <m:degHide m:val="on"/>
                            <m:ctrlPr>
                              <a:rPr lang="en-GB" sz="4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8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oMath>
                    </m:oMathPara>
                  </a14:m>
                  <a:endParaRPr lang="en-GB" sz="4800" dirty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74447" y="556260"/>
                  <a:ext cx="971562" cy="328068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Straight Arrow Connector 13"/>
            <p:cNvCxnSpPr/>
            <p:nvPr/>
          </p:nvCxnSpPr>
          <p:spPr>
            <a:xfrm rot="16200000">
              <a:off x="8459674" y="1316186"/>
              <a:ext cx="792248" cy="8859"/>
            </a:xfrm>
            <a:prstGeom prst="straightConnector1">
              <a:avLst/>
            </a:prstGeom>
            <a:ln w="5715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8480639" y="1132515"/>
                  <a:ext cx="401713" cy="3280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GB" sz="4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8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oMath>
                    </m:oMathPara>
                  </a14:m>
                  <a:endParaRPr lang="en-GB" sz="4800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80639" y="1132515"/>
                  <a:ext cx="401713" cy="328068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7" name="Rectangle 56"/>
          <p:cNvSpPr/>
          <p:nvPr/>
        </p:nvSpPr>
        <p:spPr>
          <a:xfrm>
            <a:off x="328474" y="208668"/>
            <a:ext cx="72006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/>
              <a:t>3) </a:t>
            </a:r>
            <a:endParaRPr lang="en-GB" sz="4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3F7DF56-0105-4F14-A75C-B7EF6DD18B73}"/>
                  </a:ext>
                </a:extLst>
              </p:cNvPr>
              <p:cNvSpPr txBox="1"/>
              <p:nvPr/>
            </p:nvSpPr>
            <p:spPr>
              <a:xfrm>
                <a:off x="4852851" y="294140"/>
                <a:ext cx="7067006" cy="1014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rad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6 − </m:t>
                      </m:r>
                      <m:rad>
                        <m:radPr>
                          <m:degHide m:val="on"/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+ 4+3</m:t>
                      </m:r>
                      <m:rad>
                        <m:radPr>
                          <m:degHide m:val="on"/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3F7DF56-0105-4F14-A75C-B7EF6DD18B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2851" y="294140"/>
                <a:ext cx="7067006" cy="101431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B3AAC67-9C4E-4790-A745-56BF156D2DCD}"/>
                  </a:ext>
                </a:extLst>
              </p:cNvPr>
              <p:cNvSpPr txBox="1"/>
              <p:nvPr/>
            </p:nvSpPr>
            <p:spPr>
              <a:xfrm>
                <a:off x="4808219" y="1714119"/>
                <a:ext cx="4873007" cy="1014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rad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(10+2</m:t>
                      </m:r>
                      <m:rad>
                        <m:radPr>
                          <m:degHide m:val="on"/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B3AAC67-9C4E-4790-A745-56BF156D2D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8219" y="1714119"/>
                <a:ext cx="4873007" cy="101431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A670A4E-65A9-42EE-8AC2-AB4DDE516B0A}"/>
                  </a:ext>
                </a:extLst>
              </p:cNvPr>
              <p:cNvSpPr txBox="1"/>
              <p:nvPr/>
            </p:nvSpPr>
            <p:spPr>
              <a:xfrm>
                <a:off x="4916056" y="3096776"/>
                <a:ext cx="5376220" cy="1014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(10</m:t>
                      </m:r>
                      <m:rad>
                        <m:radPr>
                          <m:degHide m:val="on"/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rad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ad>
                        <m:radPr>
                          <m:degHide m:val="on"/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A670A4E-65A9-42EE-8AC2-AB4DDE516B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6056" y="3096776"/>
                <a:ext cx="5376220" cy="101431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6F03F8D-DE03-FDD3-4BF2-5F30892F42DD}"/>
                  </a:ext>
                </a:extLst>
              </p:cNvPr>
              <p:cNvSpPr txBox="1"/>
              <p:nvPr/>
            </p:nvSpPr>
            <p:spPr>
              <a:xfrm>
                <a:off x="5558146" y="4418851"/>
                <a:ext cx="4560126" cy="1014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(10</m:t>
                      </m:r>
                      <m:rad>
                        <m:radPr>
                          <m:degHide m:val="on"/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rad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6F03F8D-DE03-FDD3-4BF2-5F30892F42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8146" y="4418851"/>
                <a:ext cx="4560126" cy="101431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8CE2EAD-FC30-15F2-42F7-6562A5C44F71}"/>
                  </a:ext>
                </a:extLst>
              </p:cNvPr>
              <p:cNvSpPr txBox="1"/>
              <p:nvPr/>
            </p:nvSpPr>
            <p:spPr>
              <a:xfrm>
                <a:off x="5637564" y="5757727"/>
                <a:ext cx="4560126" cy="652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rad>
                        <m:radPr>
                          <m:degHide m:val="on"/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rad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8CE2EAD-FC30-15F2-42F7-6562A5C44F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7564" y="5757727"/>
                <a:ext cx="4560126" cy="65287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2992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/>
          <p:cNvGrpSpPr/>
          <p:nvPr/>
        </p:nvGrpSpPr>
        <p:grpSpPr>
          <a:xfrm>
            <a:off x="5692761" y="2693349"/>
            <a:ext cx="5560499" cy="3738302"/>
            <a:chOff x="7017740" y="4305452"/>
            <a:chExt cx="2327475" cy="1444117"/>
          </a:xfrm>
        </p:grpSpPr>
        <p:sp>
          <p:nvSpPr>
            <p:cNvPr id="19" name="Right Triangle 18"/>
            <p:cNvSpPr/>
            <p:nvPr/>
          </p:nvSpPr>
          <p:spPr>
            <a:xfrm>
              <a:off x="7874784" y="4506011"/>
              <a:ext cx="1171228" cy="936104"/>
            </a:xfrm>
            <a:prstGeom prst="rtTriangl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660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874784" y="5253103"/>
              <a:ext cx="185440" cy="18901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48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7950493" y="5423276"/>
                  <a:ext cx="967188" cy="32629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GB" sz="44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400" i="1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+2</m:t>
                        </m:r>
                      </m:oMath>
                    </m:oMathPara>
                  </a14:m>
                  <a:endParaRPr lang="en-GB" sz="4400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50493" y="5423276"/>
                  <a:ext cx="967188" cy="326293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7017740" y="4877054"/>
                  <a:ext cx="967188" cy="32629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GB" sz="44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400" i="1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−2</m:t>
                        </m:r>
                      </m:oMath>
                    </m:oMathPara>
                  </a14:m>
                  <a:endParaRPr lang="en-GB" sz="4400" dirty="0"/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17740" y="4877054"/>
                  <a:ext cx="967188" cy="326293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7307953" y="4305452"/>
                  <a:ext cx="967188" cy="2972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𝑃</m:t>
                        </m:r>
                      </m:oMath>
                    </m:oMathPara>
                  </a14:m>
                  <a:endParaRPr lang="en-GB" sz="4400" dirty="0"/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7953" y="4305452"/>
                  <a:ext cx="967188" cy="297237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8978419" y="5330440"/>
                  <a:ext cx="366796" cy="2972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𝑄</m:t>
                        </m:r>
                      </m:oMath>
                    </m:oMathPara>
                  </a14:m>
                  <a:endParaRPr lang="en-GB" sz="4400" dirty="0"/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78419" y="5330440"/>
                  <a:ext cx="366796" cy="297237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1837259" y="3691181"/>
                <a:ext cx="2747663" cy="7804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𝑷𝑸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𝟐𝟐</m:t>
                          </m:r>
                        </m:e>
                      </m:rad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7259" y="3691181"/>
                <a:ext cx="2747663" cy="78047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B634B37-4E90-46DB-BCBF-62819A72B47F}"/>
                  </a:ext>
                </a:extLst>
              </p:cNvPr>
              <p:cNvSpPr txBox="1"/>
              <p:nvPr/>
            </p:nvSpPr>
            <p:spPr>
              <a:xfrm>
                <a:off x="1294468" y="521583"/>
                <a:ext cx="7381446" cy="7764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𝑃𝑄</m:t>
                          </m:r>
                          <m:r>
                            <a:rPr lang="en-US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=(</m:t>
                      </m:r>
                      <m:sSup>
                        <m:sSupPr>
                          <m:ctrlP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ad>
                            <m:radPr>
                              <m:degHide m:val="on"/>
                              <m:ctrlPr>
                                <a:rPr lang="en-GB" sz="4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4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7 </m:t>
                              </m:r>
                            </m:e>
                          </m:rad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−2)</m:t>
                          </m:r>
                        </m:e>
                        <m:sup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 (</m:t>
                          </m:r>
                          <m:rad>
                            <m:radPr>
                              <m:degHide m:val="on"/>
                              <m:ctrlPr>
                                <a:rPr lang="en-GB" sz="4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4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7 </m:t>
                              </m:r>
                            </m:e>
                          </m:rad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2)</m:t>
                          </m:r>
                        </m:e>
                        <m:sup>
                          <m:r>
                            <a:rPr lang="en-US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B634B37-4E90-46DB-BCBF-62819A72B4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4468" y="521583"/>
                <a:ext cx="7381446" cy="7764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A2DD777B-0DC4-4A4A-9CB5-6D8F382C57E1}"/>
              </a:ext>
            </a:extLst>
          </p:cNvPr>
          <p:cNvSpPr/>
          <p:nvPr/>
        </p:nvSpPr>
        <p:spPr>
          <a:xfrm>
            <a:off x="328474" y="208668"/>
            <a:ext cx="72006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/>
              <a:t>4) </a:t>
            </a:r>
            <a:endParaRPr lang="en-GB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CE3563C-7E31-4058-84F5-35AD2CC136FA}"/>
                  </a:ext>
                </a:extLst>
              </p:cNvPr>
              <p:cNvSpPr txBox="1"/>
              <p:nvPr/>
            </p:nvSpPr>
            <p:spPr>
              <a:xfrm>
                <a:off x="1294468" y="1606747"/>
                <a:ext cx="8186989" cy="8258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𝑃𝑄</m:t>
                          </m:r>
                          <m:r>
                            <a:rPr lang="en-US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d>
                        <m:dPr>
                          <m:ctrlP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11−4</m:t>
                          </m:r>
                          <m:rad>
                            <m:radPr>
                              <m:degHide m:val="on"/>
                              <m:ctrlPr>
                                <a:rPr lang="en-GB" sz="4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4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7 </m:t>
                              </m:r>
                            </m:e>
                          </m:rad>
                        </m:e>
                      </m:d>
                      <m:r>
                        <a:rPr lang="en-US" sz="4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4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ad>
                        <m:radPr>
                          <m:degHide m:val="on"/>
                          <m:ctrlPr>
                            <a:rPr lang="en-GB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7 </m:t>
                          </m:r>
                        </m:e>
                      </m:rad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CE3563C-7E31-4058-84F5-35AD2CC136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4468" y="1606747"/>
                <a:ext cx="8186989" cy="82580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33B28CC-F20B-4042-A894-EBB3EEE6C5BC}"/>
                  </a:ext>
                </a:extLst>
              </p:cNvPr>
              <p:cNvSpPr txBox="1"/>
              <p:nvPr/>
            </p:nvSpPr>
            <p:spPr>
              <a:xfrm>
                <a:off x="1294468" y="2741283"/>
                <a:ext cx="274766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𝑃𝑄</m:t>
                          </m:r>
                          <m:r>
                            <a:rPr lang="en-US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=22</m:t>
                      </m:r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33B28CC-F20B-4042-A894-EBB3EEE6C5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4468" y="2741283"/>
                <a:ext cx="2747664" cy="70788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9559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0" grpId="0"/>
      <p:bldP spid="12" grpId="0"/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369</Words>
  <Application>Microsoft Office PowerPoint</Application>
  <PresentationFormat>Widescreen</PresentationFormat>
  <Paragraphs>112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Cambria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2020-05-11T09:40:48Z</dcterms:created>
  <dcterms:modified xsi:type="dcterms:W3CDTF">2022-09-06T10:36:54Z</dcterms:modified>
</cp:coreProperties>
</file>