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708" r:id="rId2"/>
    <p:sldId id="706" r:id="rId3"/>
    <p:sldId id="658" r:id="rId4"/>
    <p:sldId id="721" r:id="rId5"/>
    <p:sldId id="726" r:id="rId6"/>
    <p:sldId id="727" r:id="rId7"/>
    <p:sldId id="728" r:id="rId8"/>
    <p:sldId id="720" r:id="rId9"/>
    <p:sldId id="729" r:id="rId10"/>
    <p:sldId id="730" r:id="rId11"/>
    <p:sldId id="732" r:id="rId12"/>
    <p:sldId id="733" r:id="rId13"/>
    <p:sldId id="73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82FA2E-DDEA-4A13-9822-5D5EA6C8B75E}" v="5" dt="2024-02-22T06:50:40.77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06" autoAdjust="0"/>
    <p:restoredTop sz="92066" autoAdjust="0"/>
  </p:normalViewPr>
  <p:slideViewPr>
    <p:cSldViewPr>
      <p:cViewPr varScale="1">
        <p:scale>
          <a:sx n="92" d="100"/>
          <a:sy n="92" d="100"/>
        </p:scale>
        <p:origin x="48" y="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582FA2E-DDEA-4A13-9822-5D5EA6C8B75E}"/>
    <pc:docChg chg="custSel modSld sldOrd">
      <pc:chgData name="Stewart Gale" userId="3647ddd2-6040-41ae-a96d-232c23482af8" providerId="ADAL" clId="{2582FA2E-DDEA-4A13-9822-5D5EA6C8B75E}" dt="2024-02-22T06:51:41.966" v="15"/>
      <pc:docMkLst>
        <pc:docMk/>
      </pc:docMkLst>
      <pc:sldChg chg="delSp modSp mod delAnim">
        <pc:chgData name="Stewart Gale" userId="3647ddd2-6040-41ae-a96d-232c23482af8" providerId="ADAL" clId="{2582FA2E-DDEA-4A13-9822-5D5EA6C8B75E}" dt="2024-02-22T06:50:56.932" v="11" actId="1076"/>
        <pc:sldMkLst>
          <pc:docMk/>
          <pc:sldMk cId="3146541369" sldId="658"/>
        </pc:sldMkLst>
        <pc:spChg chg="mod">
          <ac:chgData name="Stewart Gale" userId="3647ddd2-6040-41ae-a96d-232c23482af8" providerId="ADAL" clId="{2582FA2E-DDEA-4A13-9822-5D5EA6C8B75E}" dt="2024-02-22T06:50:43.417" v="7" actId="1076"/>
          <ac:spMkLst>
            <pc:docMk/>
            <pc:sldMk cId="3146541369" sldId="658"/>
            <ac:spMk id="10" creationId="{76B4E69D-AFD8-47E0-AAEA-12B836ECA981}"/>
          </ac:spMkLst>
        </pc:spChg>
        <pc:spChg chg="mod">
          <ac:chgData name="Stewart Gale" userId="3647ddd2-6040-41ae-a96d-232c23482af8" providerId="ADAL" clId="{2582FA2E-DDEA-4A13-9822-5D5EA6C8B75E}" dt="2024-02-22T06:50:56.932" v="11" actId="1076"/>
          <ac:spMkLst>
            <pc:docMk/>
            <pc:sldMk cId="3146541369" sldId="658"/>
            <ac:spMk id="36" creationId="{00000000-0000-0000-0000-000000000000}"/>
          </ac:spMkLst>
        </pc:spChg>
        <pc:spChg chg="del">
          <ac:chgData name="Stewart Gale" userId="3647ddd2-6040-41ae-a96d-232c23482af8" providerId="ADAL" clId="{2582FA2E-DDEA-4A13-9822-5D5EA6C8B75E}" dt="2024-02-22T06:50:29.836" v="0" actId="478"/>
          <ac:spMkLst>
            <pc:docMk/>
            <pc:sldMk cId="3146541369" sldId="658"/>
            <ac:spMk id="44" creationId="{11D32EC5-358D-4A71-9AA3-BA715B0DA3D3}"/>
          </ac:spMkLst>
        </pc:spChg>
      </pc:sldChg>
      <pc:sldChg chg="ord">
        <pc:chgData name="Stewart Gale" userId="3647ddd2-6040-41ae-a96d-232c23482af8" providerId="ADAL" clId="{2582FA2E-DDEA-4A13-9822-5D5EA6C8B75E}" dt="2024-02-22T06:51:41.966" v="15"/>
        <pc:sldMkLst>
          <pc:docMk/>
          <pc:sldMk cId="3694784475" sldId="706"/>
        </pc:sldMkLst>
      </pc:sldChg>
    </pc:docChg>
  </pc:docChgLst>
  <pc:docChgLst>
    <pc:chgData name="Stewart Gale" userId="3647ddd2-6040-41ae-a96d-232c23482af8" providerId="ADAL" clId="{5D656C50-6628-43F2-9145-51144E5C0B76}"/>
    <pc:docChg chg="custSel addSld modSld sldOrd">
      <pc:chgData name="Stewart Gale" userId="3647ddd2-6040-41ae-a96d-232c23482af8" providerId="ADAL" clId="{5D656C50-6628-43F2-9145-51144E5C0B76}" dt="2022-04-11T14:23:58.972" v="235"/>
      <pc:docMkLst>
        <pc:docMk/>
      </pc:docMkLst>
      <pc:sldChg chg="modSp mod">
        <pc:chgData name="Stewart Gale" userId="3647ddd2-6040-41ae-a96d-232c23482af8" providerId="ADAL" clId="{5D656C50-6628-43F2-9145-51144E5C0B76}" dt="2022-04-11T04:13:50.922" v="229" actId="20577"/>
        <pc:sldMkLst>
          <pc:docMk/>
          <pc:sldMk cId="2875342390" sldId="705"/>
        </pc:sldMkLst>
        <pc:spChg chg="mod">
          <ac:chgData name="Stewart Gale" userId="3647ddd2-6040-41ae-a96d-232c23482af8" providerId="ADAL" clId="{5D656C50-6628-43F2-9145-51144E5C0B76}" dt="2022-04-10T19:03:06.252" v="85" actId="1076"/>
          <ac:spMkLst>
            <pc:docMk/>
            <pc:sldMk cId="2875342390" sldId="705"/>
            <ac:spMk id="5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9:03:06.252" v="85" actId="1076"/>
          <ac:spMkLst>
            <pc:docMk/>
            <pc:sldMk cId="2875342390" sldId="705"/>
            <ac:spMk id="12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9:03:06.252" v="85" actId="1076"/>
          <ac:spMkLst>
            <pc:docMk/>
            <pc:sldMk cId="2875342390" sldId="705"/>
            <ac:spMk id="13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1T04:13:50.922" v="229" actId="20577"/>
          <ac:spMkLst>
            <pc:docMk/>
            <pc:sldMk cId="2875342390" sldId="705"/>
            <ac:spMk id="15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9:03:06.252" v="85" actId="1076"/>
          <ac:spMkLst>
            <pc:docMk/>
            <pc:sldMk cId="2875342390" sldId="705"/>
            <ac:spMk id="16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9:03:06.252" v="85" actId="1076"/>
          <ac:spMkLst>
            <pc:docMk/>
            <pc:sldMk cId="2875342390" sldId="705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5D656C50-6628-43F2-9145-51144E5C0B76}" dt="2022-04-10T18:56:13.330" v="3" actId="20577"/>
        <pc:sldMkLst>
          <pc:docMk/>
          <pc:sldMk cId="3425929033" sldId="711"/>
        </pc:sldMkLst>
        <pc:spChg chg="mod">
          <ac:chgData name="Stewart Gale" userId="3647ddd2-6040-41ae-a96d-232c23482af8" providerId="ADAL" clId="{5D656C50-6628-43F2-9145-51144E5C0B76}" dt="2022-04-10T18:56:13.330" v="3" actId="20577"/>
          <ac:spMkLst>
            <pc:docMk/>
            <pc:sldMk cId="3425929033" sldId="711"/>
            <ac:spMk id="5" creationId="{D6D5199C-20EF-46A4-A4B8-3F584339EB8B}"/>
          </ac:spMkLst>
        </pc:spChg>
        <pc:spChg chg="mod">
          <ac:chgData name="Stewart Gale" userId="3647ddd2-6040-41ae-a96d-232c23482af8" providerId="ADAL" clId="{5D656C50-6628-43F2-9145-51144E5C0B76}" dt="2022-04-10T18:56:09.569" v="1" actId="20577"/>
          <ac:spMkLst>
            <pc:docMk/>
            <pc:sldMk cId="3425929033" sldId="711"/>
            <ac:spMk id="22" creationId="{00000000-0000-0000-0000-000000000000}"/>
          </ac:spMkLst>
        </pc:spChg>
      </pc:sldChg>
      <pc:sldChg chg="modSp mod ord">
        <pc:chgData name="Stewart Gale" userId="3647ddd2-6040-41ae-a96d-232c23482af8" providerId="ADAL" clId="{5D656C50-6628-43F2-9145-51144E5C0B76}" dt="2022-04-11T14:23:58.972" v="235"/>
        <pc:sldMkLst>
          <pc:docMk/>
          <pc:sldMk cId="4174495044" sldId="712"/>
        </pc:sldMkLst>
        <pc:spChg chg="mod">
          <ac:chgData name="Stewart Gale" userId="3647ddd2-6040-41ae-a96d-232c23482af8" providerId="ADAL" clId="{5D656C50-6628-43F2-9145-51144E5C0B76}" dt="2022-04-10T19:00:46.505" v="83" actId="1076"/>
          <ac:spMkLst>
            <pc:docMk/>
            <pc:sldMk cId="4174495044" sldId="712"/>
            <ac:spMk id="18" creationId="{74FA4563-ADE0-433A-8C3D-7CDD6E32F60A}"/>
          </ac:spMkLst>
        </pc:spChg>
        <pc:spChg chg="mod">
          <ac:chgData name="Stewart Gale" userId="3647ddd2-6040-41ae-a96d-232c23482af8" providerId="ADAL" clId="{5D656C50-6628-43F2-9145-51144E5C0B76}" dt="2022-04-10T19:00:50.325" v="84" actId="122"/>
          <ac:spMkLst>
            <pc:docMk/>
            <pc:sldMk cId="4174495044" sldId="712"/>
            <ac:spMk id="28" creationId="{00000000-0000-0000-0000-000000000000}"/>
          </ac:spMkLst>
        </pc:spChg>
      </pc:sldChg>
      <pc:sldChg chg="addSp modSp mod ord modAnim">
        <pc:chgData name="Stewart Gale" userId="3647ddd2-6040-41ae-a96d-232c23482af8" providerId="ADAL" clId="{5D656C50-6628-43F2-9145-51144E5C0B76}" dt="2022-04-11T14:23:49.359" v="231"/>
        <pc:sldMkLst>
          <pc:docMk/>
          <pc:sldMk cId="3606644646" sldId="713"/>
        </pc:sldMkLst>
        <pc:spChg chg="add mod">
          <ac:chgData name="Stewart Gale" userId="3647ddd2-6040-41ae-a96d-232c23482af8" providerId="ADAL" clId="{5D656C50-6628-43F2-9145-51144E5C0B76}" dt="2022-04-10T18:58:27.782" v="34" actId="113"/>
          <ac:spMkLst>
            <pc:docMk/>
            <pc:sldMk cId="3606644646" sldId="713"/>
            <ac:spMk id="11" creationId="{927AC298-F37E-45A0-99C8-AD3E93E9D83A}"/>
          </ac:spMkLst>
        </pc:spChg>
        <pc:spChg chg="mod">
          <ac:chgData name="Stewart Gale" userId="3647ddd2-6040-41ae-a96d-232c23482af8" providerId="ADAL" clId="{5D656C50-6628-43F2-9145-51144E5C0B76}" dt="2022-04-10T18:57:11.452" v="14" actId="14100"/>
          <ac:spMkLst>
            <pc:docMk/>
            <pc:sldMk cId="3606644646" sldId="713"/>
            <ac:spMk id="12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8:57:25.901" v="20" actId="1076"/>
          <ac:spMkLst>
            <pc:docMk/>
            <pc:sldMk cId="3606644646" sldId="713"/>
            <ac:spMk id="13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8:57:48.272" v="30" actId="14100"/>
          <ac:spMkLst>
            <pc:docMk/>
            <pc:sldMk cId="3606644646" sldId="713"/>
            <ac:spMk id="14" creationId="{00000000-0000-0000-0000-000000000000}"/>
          </ac:spMkLst>
        </pc:spChg>
        <pc:spChg chg="add mod">
          <ac:chgData name="Stewart Gale" userId="3647ddd2-6040-41ae-a96d-232c23482af8" providerId="ADAL" clId="{5D656C50-6628-43F2-9145-51144E5C0B76}" dt="2022-04-10T18:58:27.782" v="34" actId="113"/>
          <ac:spMkLst>
            <pc:docMk/>
            <pc:sldMk cId="3606644646" sldId="713"/>
            <ac:spMk id="15" creationId="{2899AF5D-29A6-41BC-A579-39C104249CE2}"/>
          </ac:spMkLst>
        </pc:spChg>
        <pc:spChg chg="add mod">
          <ac:chgData name="Stewart Gale" userId="3647ddd2-6040-41ae-a96d-232c23482af8" providerId="ADAL" clId="{5D656C50-6628-43F2-9145-51144E5C0B76}" dt="2022-04-10T18:58:27.782" v="34" actId="113"/>
          <ac:spMkLst>
            <pc:docMk/>
            <pc:sldMk cId="3606644646" sldId="713"/>
            <ac:spMk id="16" creationId="{A2524EE6-650B-4DD0-AB3A-99BBF5231FD4}"/>
          </ac:spMkLst>
        </pc:spChg>
        <pc:spChg chg="add mod">
          <ac:chgData name="Stewart Gale" userId="3647ddd2-6040-41ae-a96d-232c23482af8" providerId="ADAL" clId="{5D656C50-6628-43F2-9145-51144E5C0B76}" dt="2022-04-10T18:58:27.782" v="34" actId="113"/>
          <ac:spMkLst>
            <pc:docMk/>
            <pc:sldMk cId="3606644646" sldId="713"/>
            <ac:spMk id="17" creationId="{3FD905A4-4452-4295-9428-90318EA2A8D4}"/>
          </ac:spMkLst>
        </pc:spChg>
        <pc:spChg chg="mod">
          <ac:chgData name="Stewart Gale" userId="3647ddd2-6040-41ae-a96d-232c23482af8" providerId="ADAL" clId="{5D656C50-6628-43F2-9145-51144E5C0B76}" dt="2022-04-10T18:56:51.665" v="6" actId="14100"/>
          <ac:spMkLst>
            <pc:docMk/>
            <pc:sldMk cId="3606644646" sldId="713"/>
            <ac:spMk id="22" creationId="{00000000-0000-0000-0000-000000000000}"/>
          </ac:spMkLst>
        </pc:spChg>
      </pc:sldChg>
      <pc:sldChg chg="modSp mod">
        <pc:chgData name="Stewart Gale" userId="3647ddd2-6040-41ae-a96d-232c23482af8" providerId="ADAL" clId="{5D656C50-6628-43F2-9145-51144E5C0B76}" dt="2022-04-10T19:07:31.969" v="94" actId="1076"/>
        <pc:sldMkLst>
          <pc:docMk/>
          <pc:sldMk cId="1902942640" sldId="716"/>
        </pc:sldMkLst>
        <pc:spChg chg="mod">
          <ac:chgData name="Stewart Gale" userId="3647ddd2-6040-41ae-a96d-232c23482af8" providerId="ADAL" clId="{5D656C50-6628-43F2-9145-51144E5C0B76}" dt="2022-04-10T19:07:31.969" v="94" actId="1076"/>
          <ac:spMkLst>
            <pc:docMk/>
            <pc:sldMk cId="1902942640" sldId="716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5D656C50-6628-43F2-9145-51144E5C0B76}" dt="2022-04-10T19:20:31.088" v="225" actId="2711"/>
        <pc:sldMkLst>
          <pc:docMk/>
          <pc:sldMk cId="3056542308" sldId="720"/>
        </pc:sldMkLst>
        <pc:spChg chg="mod">
          <ac:chgData name="Stewart Gale" userId="3647ddd2-6040-41ae-a96d-232c23482af8" providerId="ADAL" clId="{5D656C50-6628-43F2-9145-51144E5C0B76}" dt="2022-04-10T19:20:31.088" v="225" actId="2711"/>
          <ac:spMkLst>
            <pc:docMk/>
            <pc:sldMk cId="3056542308" sldId="720"/>
            <ac:spMk id="27" creationId="{00000000-0000-0000-0000-000000000000}"/>
          </ac:spMkLst>
        </pc:spChg>
      </pc:sldChg>
      <pc:sldChg chg="delSp modSp add mod delAnim modAnim">
        <pc:chgData name="Stewart Gale" userId="3647ddd2-6040-41ae-a96d-232c23482af8" providerId="ADAL" clId="{5D656C50-6628-43F2-9145-51144E5C0B76}" dt="2022-04-10T19:16:01.709" v="205" actId="1076"/>
        <pc:sldMkLst>
          <pc:docMk/>
          <pc:sldMk cId="378372663" sldId="721"/>
        </pc:sldMkLst>
        <pc:spChg chg="mod">
          <ac:chgData name="Stewart Gale" userId="3647ddd2-6040-41ae-a96d-232c23482af8" providerId="ADAL" clId="{5D656C50-6628-43F2-9145-51144E5C0B76}" dt="2022-04-10T19:16:01.709" v="205" actId="1076"/>
          <ac:spMkLst>
            <pc:docMk/>
            <pc:sldMk cId="378372663" sldId="721"/>
            <ac:spMk id="5" creationId="{00000000-0000-0000-0000-000000000000}"/>
          </ac:spMkLst>
        </pc:spChg>
        <pc:spChg chg="del mod">
          <ac:chgData name="Stewart Gale" userId="3647ddd2-6040-41ae-a96d-232c23482af8" providerId="ADAL" clId="{5D656C50-6628-43F2-9145-51144E5C0B76}" dt="2022-04-10T19:10:43.610" v="181" actId="478"/>
          <ac:spMkLst>
            <pc:docMk/>
            <pc:sldMk cId="378372663" sldId="721"/>
            <ac:spMk id="8" creationId="{4AC493C6-42A5-4643-AE40-A3A5C09302E4}"/>
          </ac:spMkLst>
        </pc:spChg>
        <pc:spChg chg="del mod">
          <ac:chgData name="Stewart Gale" userId="3647ddd2-6040-41ae-a96d-232c23482af8" providerId="ADAL" clId="{5D656C50-6628-43F2-9145-51144E5C0B76}" dt="2022-04-10T19:13:55.690" v="184" actId="478"/>
          <ac:spMkLst>
            <pc:docMk/>
            <pc:sldMk cId="378372663" sldId="721"/>
            <ac:spMk id="9" creationId="{AE86D0C6-E92F-4536-BDE6-A7D06B103EAF}"/>
          </ac:spMkLst>
        </pc:spChg>
        <pc:spChg chg="mod">
          <ac:chgData name="Stewart Gale" userId="3647ddd2-6040-41ae-a96d-232c23482af8" providerId="ADAL" clId="{5D656C50-6628-43F2-9145-51144E5C0B76}" dt="2022-04-10T19:15:58.617" v="204" actId="14100"/>
          <ac:spMkLst>
            <pc:docMk/>
            <pc:sldMk cId="378372663" sldId="721"/>
            <ac:spMk id="11" creationId="{97A6F540-FB78-4EFE-AD18-13957FF061E2}"/>
          </ac:spMkLst>
        </pc:spChg>
      </pc:sldChg>
      <pc:sldChg chg="modSp add mod">
        <pc:chgData name="Stewart Gale" userId="3647ddd2-6040-41ae-a96d-232c23482af8" providerId="ADAL" clId="{5D656C50-6628-43F2-9145-51144E5C0B76}" dt="2022-04-10T19:17:30.350" v="223" actId="20577"/>
        <pc:sldMkLst>
          <pc:docMk/>
          <pc:sldMk cId="4235771354" sldId="722"/>
        </pc:sldMkLst>
        <pc:spChg chg="mod">
          <ac:chgData name="Stewart Gale" userId="3647ddd2-6040-41ae-a96d-232c23482af8" providerId="ADAL" clId="{5D656C50-6628-43F2-9145-51144E5C0B76}" dt="2022-04-10T19:17:30.350" v="223" actId="20577"/>
          <ac:spMkLst>
            <pc:docMk/>
            <pc:sldMk cId="4235771354" sldId="722"/>
            <ac:spMk id="5" creationId="{00000000-0000-0000-0000-000000000000}"/>
          </ac:spMkLst>
        </pc:spChg>
        <pc:spChg chg="mod">
          <ac:chgData name="Stewart Gale" userId="3647ddd2-6040-41ae-a96d-232c23482af8" providerId="ADAL" clId="{5D656C50-6628-43F2-9145-51144E5C0B76}" dt="2022-04-10T19:17:11.522" v="215" actId="20577"/>
          <ac:spMkLst>
            <pc:docMk/>
            <pc:sldMk cId="4235771354" sldId="722"/>
            <ac:spMk id="11" creationId="{97A6F540-FB78-4EFE-AD18-13957FF061E2}"/>
          </ac:spMkLst>
        </pc:spChg>
      </pc:sldChg>
    </pc:docChg>
  </pc:docChgLst>
  <pc:docChgLst>
    <pc:chgData name="Stewart Gale" userId="3647ddd2-6040-41ae-a96d-232c23482af8" providerId="ADAL" clId="{7CEFBFDE-4922-4035-A7C3-293C91B8CD33}"/>
    <pc:docChg chg="undo custSel addSld delSld modSld sldOrd">
      <pc:chgData name="Stewart Gale" userId="3647ddd2-6040-41ae-a96d-232c23482af8" providerId="ADAL" clId="{7CEFBFDE-4922-4035-A7C3-293C91B8CD33}" dt="2022-04-25T09:08:21.504" v="473" actId="2696"/>
      <pc:docMkLst>
        <pc:docMk/>
      </pc:docMkLst>
      <pc:sldChg chg="addSp delSp modSp del mod modAnim">
        <pc:chgData name="Stewart Gale" userId="3647ddd2-6040-41ae-a96d-232c23482af8" providerId="ADAL" clId="{7CEFBFDE-4922-4035-A7C3-293C91B8CD33}" dt="2022-04-21T05:12:00.108" v="341" actId="47"/>
        <pc:sldMkLst>
          <pc:docMk/>
          <pc:sldMk cId="1338621969" sldId="657"/>
        </pc:sldMkLst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5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6" creationId="{7E54C8D7-F131-41DB-B99D-CBC284862A8C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3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4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5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6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7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8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19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1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3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4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5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6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8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29" creationId="{00000000-0000-0000-0000-000000000000}"/>
          </ac:spMkLst>
        </pc:spChg>
        <pc:spChg chg="add del">
          <ac:chgData name="Stewart Gale" userId="3647ddd2-6040-41ae-a96d-232c23482af8" providerId="ADAL" clId="{7CEFBFDE-4922-4035-A7C3-293C91B8CD33}" dt="2022-04-19T17:00:16.800" v="125" actId="478"/>
          <ac:spMkLst>
            <pc:docMk/>
            <pc:sldMk cId="1338621969" sldId="657"/>
            <ac:spMk id="33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34" creationId="{00000000-0000-0000-0000-000000000000}"/>
          </ac:spMkLst>
        </pc:spChg>
        <pc:spChg chg="del">
          <ac:chgData name="Stewart Gale" userId="3647ddd2-6040-41ae-a96d-232c23482af8" providerId="ADAL" clId="{7CEFBFDE-4922-4035-A7C3-293C91B8CD33}" dt="2022-04-19T17:00:15.880" v="124" actId="478"/>
          <ac:spMkLst>
            <pc:docMk/>
            <pc:sldMk cId="1338621969" sldId="657"/>
            <ac:spMk id="39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0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1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2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3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4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0:25.481" v="126" actId="1076"/>
          <ac:spMkLst>
            <pc:docMk/>
            <pc:sldMk cId="1338621969" sldId="657"/>
            <ac:spMk id="45" creationId="{00000000-0000-0000-0000-000000000000}"/>
          </ac:spMkLst>
        </pc:spChg>
        <pc:picChg chg="del mod">
          <ac:chgData name="Stewart Gale" userId="3647ddd2-6040-41ae-a96d-232c23482af8" providerId="ADAL" clId="{7CEFBFDE-4922-4035-A7C3-293C91B8CD33}" dt="2022-04-21T05:05:23.446" v="297" actId="21"/>
          <ac:picMkLst>
            <pc:docMk/>
            <pc:sldMk cId="1338621969" sldId="657"/>
            <ac:picMk id="1026" creationId="{00000000-0000-0000-0000-000000000000}"/>
          </ac:picMkLst>
        </pc:picChg>
        <pc:picChg chg="del mod">
          <ac:chgData name="Stewart Gale" userId="3647ddd2-6040-41ae-a96d-232c23482af8" providerId="ADAL" clId="{7CEFBFDE-4922-4035-A7C3-293C91B8CD33}" dt="2022-04-21T05:05:18.769" v="295" actId="478"/>
          <ac:picMkLst>
            <pc:docMk/>
            <pc:sldMk cId="1338621969" sldId="657"/>
            <ac:picMk id="1028" creationId="{00000000-0000-0000-0000-000000000000}"/>
          </ac:picMkLst>
        </pc:picChg>
        <pc:picChg chg="del mod">
          <ac:chgData name="Stewart Gale" userId="3647ddd2-6040-41ae-a96d-232c23482af8" providerId="ADAL" clId="{7CEFBFDE-4922-4035-A7C3-293C91B8CD33}" dt="2022-04-21T05:04:38.309" v="282" actId="21"/>
          <ac:picMkLst>
            <pc:docMk/>
            <pc:sldMk cId="1338621969" sldId="657"/>
            <ac:picMk id="1030" creationId="{00000000-0000-0000-0000-000000000000}"/>
          </ac:picMkLst>
        </pc:picChg>
        <pc:picChg chg="del mod">
          <ac:chgData name="Stewart Gale" userId="3647ddd2-6040-41ae-a96d-232c23482af8" providerId="ADAL" clId="{7CEFBFDE-4922-4035-A7C3-293C91B8CD33}" dt="2022-04-21T05:11:57.641" v="340" actId="478"/>
          <ac:picMkLst>
            <pc:docMk/>
            <pc:sldMk cId="1338621969" sldId="657"/>
            <ac:picMk id="1032" creationId="{00000000-0000-0000-0000-000000000000}"/>
          </ac:picMkLst>
        </pc:picChg>
        <pc:picChg chg="del mod">
          <ac:chgData name="Stewart Gale" userId="3647ddd2-6040-41ae-a96d-232c23482af8" providerId="ADAL" clId="{7CEFBFDE-4922-4035-A7C3-293C91B8CD33}" dt="2022-04-21T05:11:17.629" v="326" actId="21"/>
          <ac:picMkLst>
            <pc:docMk/>
            <pc:sldMk cId="1338621969" sldId="657"/>
            <ac:picMk id="1034" creationId="{00000000-0000-0000-0000-000000000000}"/>
          </ac:picMkLst>
        </pc:picChg>
        <pc:cxnChg chg="mod">
          <ac:chgData name="Stewart Gale" userId="3647ddd2-6040-41ae-a96d-232c23482af8" providerId="ADAL" clId="{7CEFBFDE-4922-4035-A7C3-293C91B8CD33}" dt="2022-04-19T17:00:25.481" v="126" actId="1076"/>
          <ac:cxnSpMkLst>
            <pc:docMk/>
            <pc:sldMk cId="1338621969" sldId="657"/>
            <ac:cxnSpMk id="8" creationId="{51E6DB90-A4E8-4A20-86BE-9E136788E21C}"/>
          </ac:cxnSpMkLst>
        </pc:cxnChg>
      </pc:sldChg>
      <pc:sldChg chg="addSp delSp modSp mod ord modTransition modAnim">
        <pc:chgData name="Stewart Gale" userId="3647ddd2-6040-41ae-a96d-232c23482af8" providerId="ADAL" clId="{7CEFBFDE-4922-4035-A7C3-293C91B8CD33}" dt="2022-04-21T05:13:38.188" v="358"/>
        <pc:sldMkLst>
          <pc:docMk/>
          <pc:sldMk cId="3146541369" sldId="658"/>
        </pc:sldMkLst>
        <pc:spChg chg="add mod">
          <ac:chgData name="Stewart Gale" userId="3647ddd2-6040-41ae-a96d-232c23482af8" providerId="ADAL" clId="{7CEFBFDE-4922-4035-A7C3-293C91B8CD33}" dt="2022-04-19T17:01:07.494" v="127" actId="1076"/>
          <ac:spMkLst>
            <pc:docMk/>
            <pc:sldMk cId="3146541369" sldId="658"/>
            <ac:spMk id="10" creationId="{76B4E69D-AFD8-47E0-AAEA-12B836ECA981}"/>
          </ac:spMkLst>
        </pc:spChg>
        <pc:spChg chg="mod">
          <ac:chgData name="Stewart Gale" userId="3647ddd2-6040-41ae-a96d-232c23482af8" providerId="ADAL" clId="{7CEFBFDE-4922-4035-A7C3-293C91B8CD33}" dt="2022-04-21T05:13:38.188" v="358"/>
          <ac:spMkLst>
            <pc:docMk/>
            <pc:sldMk cId="3146541369" sldId="658"/>
            <ac:spMk id="11" creationId="{E0BBE7E1-8D41-4624-BCC4-DFB968798531}"/>
          </ac:spMkLst>
        </pc:spChg>
        <pc:spChg chg="mod">
          <ac:chgData name="Stewart Gale" userId="3647ddd2-6040-41ae-a96d-232c23482af8" providerId="ADAL" clId="{7CEFBFDE-4922-4035-A7C3-293C91B8CD33}" dt="2022-04-19T17:01:07.494" v="127" actId="1076"/>
          <ac:spMkLst>
            <pc:docMk/>
            <pc:sldMk cId="3146541369" sldId="658"/>
            <ac:spMk id="36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19T17:01:07.494" v="127" actId="1076"/>
          <ac:spMkLst>
            <pc:docMk/>
            <pc:sldMk cId="3146541369" sldId="658"/>
            <ac:spMk id="40" creationId="{F4116B3C-3B96-4538-8A34-6A08E111EB55}"/>
          </ac:spMkLst>
        </pc:spChg>
        <pc:spChg chg="mod">
          <ac:chgData name="Stewart Gale" userId="3647ddd2-6040-41ae-a96d-232c23482af8" providerId="ADAL" clId="{7CEFBFDE-4922-4035-A7C3-293C91B8CD33}" dt="2022-04-19T17:01:07.494" v="127" actId="1076"/>
          <ac:spMkLst>
            <pc:docMk/>
            <pc:sldMk cId="3146541369" sldId="658"/>
            <ac:spMk id="44" creationId="{11D32EC5-358D-4A71-9AA3-BA715B0DA3D3}"/>
          </ac:spMkLst>
        </pc:spChg>
        <pc:spChg chg="del mod">
          <ac:chgData name="Stewart Gale" userId="3647ddd2-6040-41ae-a96d-232c23482af8" providerId="ADAL" clId="{7CEFBFDE-4922-4035-A7C3-293C91B8CD33}" dt="2022-04-19T16:59:46.223" v="114" actId="478"/>
          <ac:spMkLst>
            <pc:docMk/>
            <pc:sldMk cId="3146541369" sldId="658"/>
            <ac:spMk id="46" creationId="{60E7FEEB-E591-467C-952F-0FBEA6D82445}"/>
          </ac:spMkLst>
        </pc:spChg>
        <pc:grpChg chg="del">
          <ac:chgData name="Stewart Gale" userId="3647ddd2-6040-41ae-a96d-232c23482af8" providerId="ADAL" clId="{7CEFBFDE-4922-4035-A7C3-293C91B8CD33}" dt="2022-04-21T05:13:36.451" v="357" actId="478"/>
          <ac:grpSpMkLst>
            <pc:docMk/>
            <pc:sldMk cId="3146541369" sldId="65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7CEFBFDE-4922-4035-A7C3-293C91B8CD33}" dt="2022-04-21T05:13:38.188" v="358"/>
          <ac:grpSpMkLst>
            <pc:docMk/>
            <pc:sldMk cId="3146541369" sldId="658"/>
            <ac:grpSpMk id="9" creationId="{BFFC9FA6-E229-4E15-A638-2B7E2437628E}"/>
          </ac:grpSpMkLst>
        </pc:grpChg>
        <pc:cxnChg chg="mod">
          <ac:chgData name="Stewart Gale" userId="3647ddd2-6040-41ae-a96d-232c23482af8" providerId="ADAL" clId="{7CEFBFDE-4922-4035-A7C3-293C91B8CD33}" dt="2022-04-21T05:13:38.188" v="358"/>
          <ac:cxnSpMkLst>
            <pc:docMk/>
            <pc:sldMk cId="3146541369" sldId="658"/>
            <ac:cxnSpMk id="12" creationId="{40DD381D-928B-4890-8C4C-8E01FDB2BA39}"/>
          </ac:cxnSpMkLst>
        </pc:cxnChg>
      </pc:sldChg>
      <pc:sldChg chg="del">
        <pc:chgData name="Stewart Gale" userId="3647ddd2-6040-41ae-a96d-232c23482af8" providerId="ADAL" clId="{7CEFBFDE-4922-4035-A7C3-293C91B8CD33}" dt="2022-04-19T16:54:40.857" v="9" actId="47"/>
        <pc:sldMkLst>
          <pc:docMk/>
          <pc:sldMk cId="279076146" sldId="667"/>
        </pc:sldMkLst>
      </pc:sldChg>
      <pc:sldChg chg="del">
        <pc:chgData name="Stewart Gale" userId="3647ddd2-6040-41ae-a96d-232c23482af8" providerId="ADAL" clId="{7CEFBFDE-4922-4035-A7C3-293C91B8CD33}" dt="2022-04-19T16:54:39.519" v="6" actId="47"/>
        <pc:sldMkLst>
          <pc:docMk/>
          <pc:sldMk cId="2875342390" sldId="705"/>
        </pc:sldMkLst>
      </pc:sldChg>
      <pc:sldChg chg="modSp mod">
        <pc:chgData name="Stewart Gale" userId="3647ddd2-6040-41ae-a96d-232c23482af8" providerId="ADAL" clId="{7CEFBFDE-4922-4035-A7C3-293C91B8CD33}" dt="2022-04-21T04:32:14.724" v="149" actId="255"/>
        <pc:sldMkLst>
          <pc:docMk/>
          <pc:sldMk cId="3694784475" sldId="706"/>
        </pc:sldMkLst>
        <pc:spChg chg="mod">
          <ac:chgData name="Stewart Gale" userId="3647ddd2-6040-41ae-a96d-232c23482af8" providerId="ADAL" clId="{7CEFBFDE-4922-4035-A7C3-293C91B8CD33}" dt="2022-04-21T04:32:07.621" v="147" actId="1076"/>
          <ac:spMkLst>
            <pc:docMk/>
            <pc:sldMk cId="3694784475" sldId="706"/>
            <ac:spMk id="6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21T04:32:14.724" v="149" actId="255"/>
          <ac:spMkLst>
            <pc:docMk/>
            <pc:sldMk cId="3694784475" sldId="706"/>
            <ac:spMk id="10" creationId="{6DE2C4F6-CE3F-4A7D-B471-FDB69EE74946}"/>
          </ac:spMkLst>
        </pc:spChg>
        <pc:spChg chg="mod">
          <ac:chgData name="Stewart Gale" userId="3647ddd2-6040-41ae-a96d-232c23482af8" providerId="ADAL" clId="{7CEFBFDE-4922-4035-A7C3-293C91B8CD33}" dt="2022-04-21T04:31:57.781" v="143" actId="1076"/>
          <ac:spMkLst>
            <pc:docMk/>
            <pc:sldMk cId="3694784475" sldId="706"/>
            <ac:spMk id="22" creationId="{00000000-0000-0000-0000-000000000000}"/>
          </ac:spMkLst>
        </pc:spChg>
        <pc:spChg chg="mod">
          <ac:chgData name="Stewart Gale" userId="3647ddd2-6040-41ae-a96d-232c23482af8" providerId="ADAL" clId="{7CEFBFDE-4922-4035-A7C3-293C91B8CD33}" dt="2022-04-21T04:31:54.029" v="142" actId="1076"/>
          <ac:spMkLst>
            <pc:docMk/>
            <pc:sldMk cId="3694784475" sldId="706"/>
            <ac:spMk id="28" creationId="{00000000-0000-0000-0000-000000000000}"/>
          </ac:spMkLst>
        </pc:spChg>
      </pc:sldChg>
      <pc:sldChg chg="modSp mod">
        <pc:chgData name="Stewart Gale" userId="3647ddd2-6040-41ae-a96d-232c23482af8" providerId="ADAL" clId="{7CEFBFDE-4922-4035-A7C3-293C91B8CD33}" dt="2022-04-25T09:08:10.344" v="470" actId="20577"/>
        <pc:sldMkLst>
          <pc:docMk/>
          <pc:sldMk cId="174510152" sldId="708"/>
        </pc:sldMkLst>
        <pc:spChg chg="mod">
          <ac:chgData name="Stewart Gale" userId="3647ddd2-6040-41ae-a96d-232c23482af8" providerId="ADAL" clId="{7CEFBFDE-4922-4035-A7C3-293C91B8CD33}" dt="2022-04-25T09:08:10.344" v="470" actId="20577"/>
          <ac:spMkLst>
            <pc:docMk/>
            <pc:sldMk cId="174510152" sldId="708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7CEFBFDE-4922-4035-A7C3-293C91B8CD33}" dt="2022-04-19T16:54:39.965" v="7" actId="47"/>
        <pc:sldMkLst>
          <pc:docMk/>
          <pc:sldMk cId="190288033" sldId="710"/>
        </pc:sldMkLst>
      </pc:sldChg>
      <pc:sldChg chg="del">
        <pc:chgData name="Stewart Gale" userId="3647ddd2-6040-41ae-a96d-232c23482af8" providerId="ADAL" clId="{7CEFBFDE-4922-4035-A7C3-293C91B8CD33}" dt="2022-04-19T16:54:44.424" v="12" actId="47"/>
        <pc:sldMkLst>
          <pc:docMk/>
          <pc:sldMk cId="3425929033" sldId="711"/>
        </pc:sldMkLst>
      </pc:sldChg>
      <pc:sldChg chg="del">
        <pc:chgData name="Stewart Gale" userId="3647ddd2-6040-41ae-a96d-232c23482af8" providerId="ADAL" clId="{7CEFBFDE-4922-4035-A7C3-293C91B8CD33}" dt="2022-04-19T16:54:39.069" v="5" actId="47"/>
        <pc:sldMkLst>
          <pc:docMk/>
          <pc:sldMk cId="4174495044" sldId="712"/>
        </pc:sldMkLst>
      </pc:sldChg>
      <pc:sldChg chg="del">
        <pc:chgData name="Stewart Gale" userId="3647ddd2-6040-41ae-a96d-232c23482af8" providerId="ADAL" clId="{7CEFBFDE-4922-4035-A7C3-293C91B8CD33}" dt="2022-04-19T16:54:38.767" v="4" actId="47"/>
        <pc:sldMkLst>
          <pc:docMk/>
          <pc:sldMk cId="3606644646" sldId="713"/>
        </pc:sldMkLst>
      </pc:sldChg>
      <pc:sldChg chg="del">
        <pc:chgData name="Stewart Gale" userId="3647ddd2-6040-41ae-a96d-232c23482af8" providerId="ADAL" clId="{7CEFBFDE-4922-4035-A7C3-293C91B8CD33}" dt="2022-04-19T16:54:36.162" v="3" actId="47"/>
        <pc:sldMkLst>
          <pc:docMk/>
          <pc:sldMk cId="810756897" sldId="714"/>
        </pc:sldMkLst>
      </pc:sldChg>
      <pc:sldChg chg="del">
        <pc:chgData name="Stewart Gale" userId="3647ddd2-6040-41ae-a96d-232c23482af8" providerId="ADAL" clId="{7CEFBFDE-4922-4035-A7C3-293C91B8CD33}" dt="2022-04-19T16:54:40.432" v="8" actId="47"/>
        <pc:sldMkLst>
          <pc:docMk/>
          <pc:sldMk cId="1902942640" sldId="716"/>
        </pc:sldMkLst>
      </pc:sldChg>
      <pc:sldChg chg="del">
        <pc:chgData name="Stewart Gale" userId="3647ddd2-6040-41ae-a96d-232c23482af8" providerId="ADAL" clId="{7CEFBFDE-4922-4035-A7C3-293C91B8CD33}" dt="2022-04-19T16:54:41.266" v="10" actId="47"/>
        <pc:sldMkLst>
          <pc:docMk/>
          <pc:sldMk cId="4158566195" sldId="717"/>
        </pc:sldMkLst>
      </pc:sldChg>
      <pc:sldChg chg="del">
        <pc:chgData name="Stewart Gale" userId="3647ddd2-6040-41ae-a96d-232c23482af8" providerId="ADAL" clId="{7CEFBFDE-4922-4035-A7C3-293C91B8CD33}" dt="2022-04-19T16:54:41.772" v="11" actId="47"/>
        <pc:sldMkLst>
          <pc:docMk/>
          <pc:sldMk cId="3714469038" sldId="718"/>
        </pc:sldMkLst>
      </pc:sldChg>
      <pc:sldChg chg="del">
        <pc:chgData name="Stewart Gale" userId="3647ddd2-6040-41ae-a96d-232c23482af8" providerId="ADAL" clId="{7CEFBFDE-4922-4035-A7C3-293C91B8CD33}" dt="2022-04-19T16:54:31.065" v="0" actId="47"/>
        <pc:sldMkLst>
          <pc:docMk/>
          <pc:sldMk cId="3153018377" sldId="719"/>
        </pc:sldMkLst>
      </pc:sldChg>
      <pc:sldChg chg="addSp delSp modSp mod">
        <pc:chgData name="Stewart Gale" userId="3647ddd2-6040-41ae-a96d-232c23482af8" providerId="ADAL" clId="{7CEFBFDE-4922-4035-A7C3-293C91B8CD33}" dt="2022-04-21T05:13:23.097" v="356"/>
        <pc:sldMkLst>
          <pc:docMk/>
          <pc:sldMk cId="3056542308" sldId="720"/>
        </pc:sldMkLst>
        <pc:spChg chg="mod">
          <ac:chgData name="Stewart Gale" userId="3647ddd2-6040-41ae-a96d-232c23482af8" providerId="ADAL" clId="{7CEFBFDE-4922-4035-A7C3-293C91B8CD33}" dt="2022-04-21T05:13:23.097" v="356"/>
          <ac:spMkLst>
            <pc:docMk/>
            <pc:sldMk cId="3056542308" sldId="720"/>
            <ac:spMk id="9" creationId="{0EA4979A-AF75-4F81-B4A6-2DAEE57207C9}"/>
          </ac:spMkLst>
        </pc:spChg>
        <pc:spChg chg="mod">
          <ac:chgData name="Stewart Gale" userId="3647ddd2-6040-41ae-a96d-232c23482af8" providerId="ADAL" clId="{7CEFBFDE-4922-4035-A7C3-293C91B8CD33}" dt="2022-04-21T04:33:03.098" v="152" actId="1076"/>
          <ac:spMkLst>
            <pc:docMk/>
            <pc:sldMk cId="3056542308" sldId="720"/>
            <ac:spMk id="27" creationId="{00000000-0000-0000-0000-000000000000}"/>
          </ac:spMkLst>
        </pc:spChg>
        <pc:grpChg chg="del">
          <ac:chgData name="Stewart Gale" userId="3647ddd2-6040-41ae-a96d-232c23482af8" providerId="ADAL" clId="{7CEFBFDE-4922-4035-A7C3-293C91B8CD33}" dt="2022-04-21T05:13:21.519" v="355" actId="478"/>
          <ac:grpSpMkLst>
            <pc:docMk/>
            <pc:sldMk cId="3056542308" sldId="720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7CEFBFDE-4922-4035-A7C3-293C91B8CD33}" dt="2022-04-21T05:13:23.097" v="356"/>
          <ac:grpSpMkLst>
            <pc:docMk/>
            <pc:sldMk cId="3056542308" sldId="720"/>
            <ac:grpSpMk id="8" creationId="{F033BC4E-65A2-4F16-9B60-03B7C10800C8}"/>
          </ac:grpSpMkLst>
        </pc:grpChg>
        <pc:cxnChg chg="mod">
          <ac:chgData name="Stewart Gale" userId="3647ddd2-6040-41ae-a96d-232c23482af8" providerId="ADAL" clId="{7CEFBFDE-4922-4035-A7C3-293C91B8CD33}" dt="2022-04-21T05:13:23.097" v="356"/>
          <ac:cxnSpMkLst>
            <pc:docMk/>
            <pc:sldMk cId="3056542308" sldId="720"/>
            <ac:cxnSpMk id="10" creationId="{B0551B05-091B-4A9C-B997-FB8A2657875A}"/>
          </ac:cxnSpMkLst>
        </pc:cxnChg>
      </pc:sldChg>
      <pc:sldChg chg="addSp delSp modSp new mod">
        <pc:chgData name="Stewart Gale" userId="3647ddd2-6040-41ae-a96d-232c23482af8" providerId="ADAL" clId="{7CEFBFDE-4922-4035-A7C3-293C91B8CD33}" dt="2022-04-21T05:06:03.764" v="311" actId="1076"/>
        <pc:sldMkLst>
          <pc:docMk/>
          <pc:sldMk cId="17215597" sldId="721"/>
        </pc:sldMkLst>
        <pc:spChg chg="add mod">
          <ac:chgData name="Stewart Gale" userId="3647ddd2-6040-41ae-a96d-232c23482af8" providerId="ADAL" clId="{7CEFBFDE-4922-4035-A7C3-293C91B8CD33}" dt="2022-04-21T05:05:56.031" v="308" actId="1076"/>
          <ac:spMkLst>
            <pc:docMk/>
            <pc:sldMk cId="17215597" sldId="721"/>
            <ac:spMk id="2" creationId="{A94BFC84-883F-45DB-A0C7-328D3729D3D2}"/>
          </ac:spMkLst>
        </pc:spChg>
        <pc:spChg chg="add del mod">
          <ac:chgData name="Stewart Gale" userId="3647ddd2-6040-41ae-a96d-232c23482af8" providerId="ADAL" clId="{7CEFBFDE-4922-4035-A7C3-293C91B8CD33}" dt="2022-04-21T05:02:30.908" v="212" actId="478"/>
          <ac:spMkLst>
            <pc:docMk/>
            <pc:sldMk cId="17215597" sldId="721"/>
            <ac:spMk id="4" creationId="{471C6B02-8EAE-40DA-8D5B-00ED1F4A5A9A}"/>
          </ac:spMkLst>
        </pc:spChg>
        <pc:spChg chg="add del mod">
          <ac:chgData name="Stewart Gale" userId="3647ddd2-6040-41ae-a96d-232c23482af8" providerId="ADAL" clId="{7CEFBFDE-4922-4035-A7C3-293C91B8CD33}" dt="2022-04-21T05:04:19.729" v="277" actId="478"/>
          <ac:spMkLst>
            <pc:docMk/>
            <pc:sldMk cId="17215597" sldId="721"/>
            <ac:spMk id="5" creationId="{6CB8E8E8-1D6E-40CE-B802-5ED736FD6775}"/>
          </ac:spMkLst>
        </pc:spChg>
        <pc:spChg chg="add del mod">
          <ac:chgData name="Stewart Gale" userId="3647ddd2-6040-41ae-a96d-232c23482af8" providerId="ADAL" clId="{7CEFBFDE-4922-4035-A7C3-293C91B8CD33}" dt="2022-04-21T05:03:03.869" v="227" actId="478"/>
          <ac:spMkLst>
            <pc:docMk/>
            <pc:sldMk cId="17215597" sldId="721"/>
            <ac:spMk id="6" creationId="{D7C7CD6B-EBAA-4D26-A296-647A29344DF3}"/>
          </ac:spMkLst>
        </pc:spChg>
        <pc:spChg chg="add mod">
          <ac:chgData name="Stewart Gale" userId="3647ddd2-6040-41ae-a96d-232c23482af8" providerId="ADAL" clId="{7CEFBFDE-4922-4035-A7C3-293C91B8CD33}" dt="2022-04-21T05:06:02.376" v="310" actId="1076"/>
          <ac:spMkLst>
            <pc:docMk/>
            <pc:sldMk cId="17215597" sldId="721"/>
            <ac:spMk id="7" creationId="{0BE80E5C-3678-4EFB-8F83-085EE0902D2B}"/>
          </ac:spMkLst>
        </pc:spChg>
        <pc:spChg chg="mod">
          <ac:chgData name="Stewart Gale" userId="3647ddd2-6040-41ae-a96d-232c23482af8" providerId="ADAL" clId="{7CEFBFDE-4922-4035-A7C3-293C91B8CD33}" dt="2022-04-21T05:05:44.267" v="305"/>
          <ac:spMkLst>
            <pc:docMk/>
            <pc:sldMk cId="17215597" sldId="721"/>
            <ac:spMk id="10" creationId="{8186558D-36BC-4EF4-9F88-4BDB42AE1A43}"/>
          </ac:spMkLst>
        </pc:spChg>
        <pc:grpChg chg="add mod">
          <ac:chgData name="Stewart Gale" userId="3647ddd2-6040-41ae-a96d-232c23482af8" providerId="ADAL" clId="{7CEFBFDE-4922-4035-A7C3-293C91B8CD33}" dt="2022-04-21T05:05:50.840" v="307" actId="1076"/>
          <ac:grpSpMkLst>
            <pc:docMk/>
            <pc:sldMk cId="17215597" sldId="721"/>
            <ac:grpSpMk id="9" creationId="{2E0AA03B-FE25-41C9-8792-1B89C850F2B9}"/>
          </ac:grpSpMkLst>
        </pc:grpChg>
        <pc:picChg chg="add del mod modCrop">
          <ac:chgData name="Stewart Gale" userId="3647ddd2-6040-41ae-a96d-232c23482af8" providerId="ADAL" clId="{7CEFBFDE-4922-4035-A7C3-293C91B8CD33}" dt="2022-04-21T05:04:27.861" v="279" actId="478"/>
          <ac:picMkLst>
            <pc:docMk/>
            <pc:sldMk cId="17215597" sldId="721"/>
            <ac:picMk id="3" creationId="{597B7543-CDEA-40C0-AE03-A5BD6880E253}"/>
          </ac:picMkLst>
        </pc:picChg>
        <pc:picChg chg="add mod">
          <ac:chgData name="Stewart Gale" userId="3647ddd2-6040-41ae-a96d-232c23482af8" providerId="ADAL" clId="{7CEFBFDE-4922-4035-A7C3-293C91B8CD33}" dt="2022-04-21T05:06:03.764" v="311" actId="1076"/>
          <ac:picMkLst>
            <pc:docMk/>
            <pc:sldMk cId="17215597" sldId="721"/>
            <ac:picMk id="8" creationId="{23B0D842-AAC0-4491-92F6-7E69E4B81BC5}"/>
          </ac:picMkLst>
        </pc:picChg>
        <pc:cxnChg chg="mod">
          <ac:chgData name="Stewart Gale" userId="3647ddd2-6040-41ae-a96d-232c23482af8" providerId="ADAL" clId="{7CEFBFDE-4922-4035-A7C3-293C91B8CD33}" dt="2022-04-21T05:05:44.267" v="305"/>
          <ac:cxnSpMkLst>
            <pc:docMk/>
            <pc:sldMk cId="17215597" sldId="721"/>
            <ac:cxnSpMk id="11" creationId="{1BA08443-D28A-49B3-B0B9-274957F17056}"/>
          </ac:cxnSpMkLst>
        </pc:cxnChg>
      </pc:sldChg>
      <pc:sldChg chg="del">
        <pc:chgData name="Stewart Gale" userId="3647ddd2-6040-41ae-a96d-232c23482af8" providerId="ADAL" clId="{7CEFBFDE-4922-4035-A7C3-293C91B8CD33}" dt="2022-04-19T16:54:35.039" v="1" actId="47"/>
        <pc:sldMkLst>
          <pc:docMk/>
          <pc:sldMk cId="378372663" sldId="721"/>
        </pc:sldMkLst>
      </pc:sldChg>
      <pc:sldChg chg="addSp delSp modSp add del mod modAnim">
        <pc:chgData name="Stewart Gale" userId="3647ddd2-6040-41ae-a96d-232c23482af8" providerId="ADAL" clId="{7CEFBFDE-4922-4035-A7C3-293C91B8CD33}" dt="2022-04-21T05:10:51.719" v="318" actId="47"/>
        <pc:sldMkLst>
          <pc:docMk/>
          <pc:sldMk cId="1399795687" sldId="722"/>
        </pc:sldMkLst>
        <pc:spChg chg="mod">
          <ac:chgData name="Stewart Gale" userId="3647ddd2-6040-41ae-a96d-232c23482af8" providerId="ADAL" clId="{7CEFBFDE-4922-4035-A7C3-293C91B8CD33}" dt="2022-04-21T05:05:36.440" v="304" actId="20577"/>
          <ac:spMkLst>
            <pc:docMk/>
            <pc:sldMk cId="1399795687" sldId="722"/>
            <ac:spMk id="2" creationId="{A94BFC84-883F-45DB-A0C7-328D3729D3D2}"/>
          </ac:spMkLst>
        </pc:spChg>
        <pc:picChg chg="del">
          <ac:chgData name="Stewart Gale" userId="3647ddd2-6040-41ae-a96d-232c23482af8" providerId="ADAL" clId="{7CEFBFDE-4922-4035-A7C3-293C91B8CD33}" dt="2022-04-21T05:05:27.917" v="298" actId="478"/>
          <ac:picMkLst>
            <pc:docMk/>
            <pc:sldMk cId="1399795687" sldId="722"/>
            <ac:picMk id="3" creationId="{597B7543-CDEA-40C0-AE03-A5BD6880E253}"/>
          </ac:picMkLst>
        </pc:picChg>
        <pc:picChg chg="add del mod">
          <ac:chgData name="Stewart Gale" userId="3647ddd2-6040-41ae-a96d-232c23482af8" providerId="ADAL" clId="{7CEFBFDE-4922-4035-A7C3-293C91B8CD33}" dt="2022-04-21T05:10:49.935" v="317" actId="21"/>
          <ac:picMkLst>
            <pc:docMk/>
            <pc:sldMk cId="1399795687" sldId="722"/>
            <ac:picMk id="5" creationId="{5E0D8476-92E6-41F7-8601-F957D70D1744}"/>
          </ac:picMkLst>
        </pc:picChg>
      </pc:sldChg>
      <pc:sldChg chg="del">
        <pc:chgData name="Stewart Gale" userId="3647ddd2-6040-41ae-a96d-232c23482af8" providerId="ADAL" clId="{7CEFBFDE-4922-4035-A7C3-293C91B8CD33}" dt="2022-04-19T16:54:35.626" v="2" actId="47"/>
        <pc:sldMkLst>
          <pc:docMk/>
          <pc:sldMk cId="4235771354" sldId="722"/>
        </pc:sldMkLst>
      </pc:sldChg>
      <pc:sldChg chg="addSp delSp modSp add mod modAnim">
        <pc:chgData name="Stewart Gale" userId="3647ddd2-6040-41ae-a96d-232c23482af8" providerId="ADAL" clId="{7CEFBFDE-4922-4035-A7C3-293C91B8CD33}" dt="2022-04-21T05:41:56.700" v="468"/>
        <pc:sldMkLst>
          <pc:docMk/>
          <pc:sldMk cId="3504575720" sldId="723"/>
        </pc:sldMkLst>
        <pc:spChg chg="mod">
          <ac:chgData name="Stewart Gale" userId="3647ddd2-6040-41ae-a96d-232c23482af8" providerId="ADAL" clId="{7CEFBFDE-4922-4035-A7C3-293C91B8CD33}" dt="2022-04-21T05:11:00.224" v="324" actId="20577"/>
          <ac:spMkLst>
            <pc:docMk/>
            <pc:sldMk cId="3504575720" sldId="723"/>
            <ac:spMk id="2" creationId="{A94BFC84-883F-45DB-A0C7-328D3729D3D2}"/>
          </ac:spMkLst>
        </pc:spChg>
        <pc:spChg chg="mod">
          <ac:chgData name="Stewart Gale" userId="3647ddd2-6040-41ae-a96d-232c23482af8" providerId="ADAL" clId="{7CEFBFDE-4922-4035-A7C3-293C91B8CD33}" dt="2022-04-21T05:06:10.441" v="312"/>
          <ac:spMkLst>
            <pc:docMk/>
            <pc:sldMk cId="3504575720" sldId="723"/>
            <ac:spMk id="6" creationId="{751C514C-D205-497F-8B3A-81672A4BC4F1}"/>
          </ac:spMkLst>
        </pc:spChg>
        <pc:spChg chg="mod">
          <ac:chgData name="Stewart Gale" userId="3647ddd2-6040-41ae-a96d-232c23482af8" providerId="ADAL" clId="{7CEFBFDE-4922-4035-A7C3-293C91B8CD33}" dt="2022-04-21T05:06:22.127" v="316" actId="1076"/>
          <ac:spMkLst>
            <pc:docMk/>
            <pc:sldMk cId="3504575720" sldId="723"/>
            <ac:spMk id="7" creationId="{0BE80E5C-3678-4EFB-8F83-085EE0902D2B}"/>
          </ac:spMkLst>
        </pc:spChg>
        <pc:grpChg chg="add mod">
          <ac:chgData name="Stewart Gale" userId="3647ddd2-6040-41ae-a96d-232c23482af8" providerId="ADAL" clId="{7CEFBFDE-4922-4035-A7C3-293C91B8CD33}" dt="2022-04-21T05:06:10.441" v="312"/>
          <ac:grpSpMkLst>
            <pc:docMk/>
            <pc:sldMk cId="3504575720" sldId="723"/>
            <ac:grpSpMk id="5" creationId="{FEECB35C-C10F-41D4-8663-E06D88104AEE}"/>
          </ac:grpSpMkLst>
        </pc:grpChg>
        <pc:picChg chg="del mod">
          <ac:chgData name="Stewart Gale" userId="3647ddd2-6040-41ae-a96d-232c23482af8" providerId="ADAL" clId="{7CEFBFDE-4922-4035-A7C3-293C91B8CD33}" dt="2022-04-21T05:10:54.453" v="319" actId="478"/>
          <ac:picMkLst>
            <pc:docMk/>
            <pc:sldMk cId="3504575720" sldId="723"/>
            <ac:picMk id="8" creationId="{23B0D842-AAC0-4491-92F6-7E69E4B81BC5}"/>
          </ac:picMkLst>
        </pc:picChg>
        <pc:picChg chg="add mod">
          <ac:chgData name="Stewart Gale" userId="3647ddd2-6040-41ae-a96d-232c23482af8" providerId="ADAL" clId="{7CEFBFDE-4922-4035-A7C3-293C91B8CD33}" dt="2022-04-21T05:10:56.222" v="320"/>
          <ac:picMkLst>
            <pc:docMk/>
            <pc:sldMk cId="3504575720" sldId="723"/>
            <ac:picMk id="10" creationId="{8F7253C2-0B77-4368-AA84-A8CFB6ECD55A}"/>
          </ac:picMkLst>
        </pc:picChg>
        <pc:cxnChg chg="mod">
          <ac:chgData name="Stewart Gale" userId="3647ddd2-6040-41ae-a96d-232c23482af8" providerId="ADAL" clId="{7CEFBFDE-4922-4035-A7C3-293C91B8CD33}" dt="2022-04-21T05:06:10.441" v="312"/>
          <ac:cxnSpMkLst>
            <pc:docMk/>
            <pc:sldMk cId="3504575720" sldId="723"/>
            <ac:cxnSpMk id="9" creationId="{5E3C266B-683E-4600-A6F9-BAAC02D3C779}"/>
          </ac:cxnSpMkLst>
        </pc:cxnChg>
      </pc:sldChg>
      <pc:sldChg chg="addSp delSp modSp add modAnim">
        <pc:chgData name="Stewart Gale" userId="3647ddd2-6040-41ae-a96d-232c23482af8" providerId="ADAL" clId="{7CEFBFDE-4922-4035-A7C3-293C91B8CD33}" dt="2022-04-21T05:42:03.414" v="469"/>
        <pc:sldMkLst>
          <pc:docMk/>
          <pc:sldMk cId="2364377800" sldId="724"/>
        </pc:sldMkLst>
        <pc:spChg chg="mod">
          <ac:chgData name="Stewart Gale" userId="3647ddd2-6040-41ae-a96d-232c23482af8" providerId="ADAL" clId="{7CEFBFDE-4922-4035-A7C3-293C91B8CD33}" dt="2022-04-21T05:11:34.765" v="333" actId="20577"/>
          <ac:spMkLst>
            <pc:docMk/>
            <pc:sldMk cId="2364377800" sldId="724"/>
            <ac:spMk id="2" creationId="{A94BFC84-883F-45DB-A0C7-328D3729D3D2}"/>
          </ac:spMkLst>
        </pc:spChg>
        <pc:picChg chg="add mod">
          <ac:chgData name="Stewart Gale" userId="3647ddd2-6040-41ae-a96d-232c23482af8" providerId="ADAL" clId="{7CEFBFDE-4922-4035-A7C3-293C91B8CD33}" dt="2022-04-21T05:11:31.475" v="331" actId="1076"/>
          <ac:picMkLst>
            <pc:docMk/>
            <pc:sldMk cId="2364377800" sldId="724"/>
            <ac:picMk id="8" creationId="{32E3D540-9AB4-4E4F-979A-AC861B92B436}"/>
          </ac:picMkLst>
        </pc:picChg>
        <pc:picChg chg="del">
          <ac:chgData name="Stewart Gale" userId="3647ddd2-6040-41ae-a96d-232c23482af8" providerId="ADAL" clId="{7CEFBFDE-4922-4035-A7C3-293C91B8CD33}" dt="2022-04-21T05:11:23.258" v="327" actId="478"/>
          <ac:picMkLst>
            <pc:docMk/>
            <pc:sldMk cId="2364377800" sldId="724"/>
            <ac:picMk id="10" creationId="{8F7253C2-0B77-4368-AA84-A8CFB6ECD55A}"/>
          </ac:picMkLst>
        </pc:picChg>
      </pc:sldChg>
      <pc:sldChg chg="addSp delSp modSp add mod modAnim">
        <pc:chgData name="Stewart Gale" userId="3647ddd2-6040-41ae-a96d-232c23482af8" providerId="ADAL" clId="{7CEFBFDE-4922-4035-A7C3-293C91B8CD33}" dt="2022-04-21T05:12:53.641" v="352" actId="1076"/>
        <pc:sldMkLst>
          <pc:docMk/>
          <pc:sldMk cId="4152366765" sldId="725"/>
        </pc:sldMkLst>
        <pc:spChg chg="mod">
          <ac:chgData name="Stewart Gale" userId="3647ddd2-6040-41ae-a96d-232c23482af8" providerId="ADAL" clId="{7CEFBFDE-4922-4035-A7C3-293C91B8CD33}" dt="2022-04-21T05:11:50.003" v="338" actId="20577"/>
          <ac:spMkLst>
            <pc:docMk/>
            <pc:sldMk cId="4152366765" sldId="725"/>
            <ac:spMk id="2" creationId="{A94BFC84-883F-45DB-A0C7-328D3729D3D2}"/>
          </ac:spMkLst>
        </pc:spChg>
        <pc:picChg chg="add mod modCrop">
          <ac:chgData name="Stewart Gale" userId="3647ddd2-6040-41ae-a96d-232c23482af8" providerId="ADAL" clId="{7CEFBFDE-4922-4035-A7C3-293C91B8CD33}" dt="2022-04-21T05:12:53.641" v="352" actId="1076"/>
          <ac:picMkLst>
            <pc:docMk/>
            <pc:sldMk cId="4152366765" sldId="725"/>
            <ac:picMk id="4" creationId="{18998361-C449-4298-AF23-3DAB2F9C8E9C}"/>
          </ac:picMkLst>
        </pc:picChg>
        <pc:picChg chg="del">
          <ac:chgData name="Stewart Gale" userId="3647ddd2-6040-41ae-a96d-232c23482af8" providerId="ADAL" clId="{7CEFBFDE-4922-4035-A7C3-293C91B8CD33}" dt="2022-04-21T05:11:51.645" v="339" actId="478"/>
          <ac:picMkLst>
            <pc:docMk/>
            <pc:sldMk cId="4152366765" sldId="725"/>
            <ac:picMk id="8" creationId="{32E3D540-9AB4-4E4F-979A-AC861B92B436}"/>
          </ac:picMkLst>
        </pc:picChg>
      </pc:sldChg>
      <pc:sldChg chg="addSp modSp new del mod modAnim">
        <pc:chgData name="Stewart Gale" userId="3647ddd2-6040-41ae-a96d-232c23482af8" providerId="ADAL" clId="{7CEFBFDE-4922-4035-A7C3-293C91B8CD33}" dt="2022-04-25T09:08:21.504" v="473" actId="2696"/>
        <pc:sldMkLst>
          <pc:docMk/>
          <pc:sldMk cId="4150256120" sldId="726"/>
        </pc:sldMkLst>
        <pc:spChg chg="add mod">
          <ac:chgData name="Stewart Gale" userId="3647ddd2-6040-41ae-a96d-232c23482af8" providerId="ADAL" clId="{7CEFBFDE-4922-4035-A7C3-293C91B8CD33}" dt="2022-04-21T05:15:00.815" v="424" actId="1076"/>
          <ac:spMkLst>
            <pc:docMk/>
            <pc:sldMk cId="4150256120" sldId="726"/>
            <ac:spMk id="2" creationId="{8BE628D6-4A46-49E6-978C-715CBCD34B1B}"/>
          </ac:spMkLst>
        </pc:spChg>
        <pc:spChg chg="mod">
          <ac:chgData name="Stewart Gale" userId="3647ddd2-6040-41ae-a96d-232c23482af8" providerId="ADAL" clId="{7CEFBFDE-4922-4035-A7C3-293C91B8CD33}" dt="2022-04-21T05:13:50.994" v="379" actId="20577"/>
          <ac:spMkLst>
            <pc:docMk/>
            <pc:sldMk cId="4150256120" sldId="726"/>
            <ac:spMk id="4" creationId="{7E06AA1B-FE2F-4636-98A5-072337154410}"/>
          </ac:spMkLst>
        </pc:spChg>
        <pc:spChg chg="add mod">
          <ac:chgData name="Stewart Gale" userId="3647ddd2-6040-41ae-a96d-232c23482af8" providerId="ADAL" clId="{7CEFBFDE-4922-4035-A7C3-293C91B8CD33}" dt="2022-04-21T05:14:23.368" v="413" actId="14100"/>
          <ac:spMkLst>
            <pc:docMk/>
            <pc:sldMk cId="4150256120" sldId="726"/>
            <ac:spMk id="6" creationId="{50329D5F-68D8-41C6-BFD0-EF2AC845ADDA}"/>
          </ac:spMkLst>
        </pc:spChg>
        <pc:spChg chg="add mod">
          <ac:chgData name="Stewart Gale" userId="3647ddd2-6040-41ae-a96d-232c23482af8" providerId="ADAL" clId="{7CEFBFDE-4922-4035-A7C3-293C91B8CD33}" dt="2022-04-21T05:14:56.292" v="423" actId="1076"/>
          <ac:spMkLst>
            <pc:docMk/>
            <pc:sldMk cId="4150256120" sldId="726"/>
            <ac:spMk id="7" creationId="{CA72BECC-CE61-4A6B-AB2F-0C04A87A8433}"/>
          </ac:spMkLst>
        </pc:spChg>
        <pc:grpChg chg="add mod">
          <ac:chgData name="Stewart Gale" userId="3647ddd2-6040-41ae-a96d-232c23482af8" providerId="ADAL" clId="{7CEFBFDE-4922-4035-A7C3-293C91B8CD33}" dt="2022-04-21T05:13:40.661" v="359"/>
          <ac:grpSpMkLst>
            <pc:docMk/>
            <pc:sldMk cId="4150256120" sldId="726"/>
            <ac:grpSpMk id="3" creationId="{3FB4BF7A-DE31-4889-8B55-3D915C6B0F52}"/>
          </ac:grpSpMkLst>
        </pc:grpChg>
        <pc:cxnChg chg="mod">
          <ac:chgData name="Stewart Gale" userId="3647ddd2-6040-41ae-a96d-232c23482af8" providerId="ADAL" clId="{7CEFBFDE-4922-4035-A7C3-293C91B8CD33}" dt="2022-04-21T05:13:40.661" v="359"/>
          <ac:cxnSpMkLst>
            <pc:docMk/>
            <pc:sldMk cId="4150256120" sldId="726"/>
            <ac:cxnSpMk id="5" creationId="{344BC0BD-BBAD-47BC-AF50-D2B92B1070F1}"/>
          </ac:cxnSpMkLst>
        </pc:cxnChg>
      </pc:sldChg>
      <pc:sldChg chg="addSp delSp modSp add del mod delAnim modAnim">
        <pc:chgData name="Stewart Gale" userId="3647ddd2-6040-41ae-a96d-232c23482af8" providerId="ADAL" clId="{7CEFBFDE-4922-4035-A7C3-293C91B8CD33}" dt="2022-04-25T09:08:21.504" v="473" actId="2696"/>
        <pc:sldMkLst>
          <pc:docMk/>
          <pc:sldMk cId="2989494222" sldId="727"/>
        </pc:sldMkLst>
        <pc:spChg chg="mod">
          <ac:chgData name="Stewart Gale" userId="3647ddd2-6040-41ae-a96d-232c23482af8" providerId="ADAL" clId="{7CEFBFDE-4922-4035-A7C3-293C91B8CD33}" dt="2022-04-21T05:17:12.233" v="467" actId="1076"/>
          <ac:spMkLst>
            <pc:docMk/>
            <pc:sldMk cId="2989494222" sldId="727"/>
            <ac:spMk id="2" creationId="{8BE628D6-4A46-49E6-978C-715CBCD34B1B}"/>
          </ac:spMkLst>
        </pc:spChg>
        <pc:spChg chg="mod">
          <ac:chgData name="Stewart Gale" userId="3647ddd2-6040-41ae-a96d-232c23482af8" providerId="ADAL" clId="{7CEFBFDE-4922-4035-A7C3-293C91B8CD33}" dt="2022-04-21T05:15:40.810" v="441" actId="14100"/>
          <ac:spMkLst>
            <pc:docMk/>
            <pc:sldMk cId="2989494222" sldId="727"/>
            <ac:spMk id="6" creationId="{50329D5F-68D8-41C6-BFD0-EF2AC845ADDA}"/>
          </ac:spMkLst>
        </pc:spChg>
        <pc:spChg chg="del">
          <ac:chgData name="Stewart Gale" userId="3647ddd2-6040-41ae-a96d-232c23482af8" providerId="ADAL" clId="{7CEFBFDE-4922-4035-A7C3-293C91B8CD33}" dt="2022-04-21T05:16:01.726" v="451" actId="478"/>
          <ac:spMkLst>
            <pc:docMk/>
            <pc:sldMk cId="2989494222" sldId="727"/>
            <ac:spMk id="7" creationId="{CA72BECC-CE61-4A6B-AB2F-0C04A87A8433}"/>
          </ac:spMkLst>
        </pc:spChg>
        <pc:spChg chg="add mod">
          <ac:chgData name="Stewart Gale" userId="3647ddd2-6040-41ae-a96d-232c23482af8" providerId="ADAL" clId="{7CEFBFDE-4922-4035-A7C3-293C91B8CD33}" dt="2022-04-21T05:17:12.233" v="467" actId="1076"/>
          <ac:spMkLst>
            <pc:docMk/>
            <pc:sldMk cId="2989494222" sldId="727"/>
            <ac:spMk id="9" creationId="{FD489DD0-7665-42B2-BADD-3A7475B21EEF}"/>
          </ac:spMkLst>
        </pc:spChg>
        <pc:spChg chg="add mod">
          <ac:chgData name="Stewart Gale" userId="3647ddd2-6040-41ae-a96d-232c23482af8" providerId="ADAL" clId="{7CEFBFDE-4922-4035-A7C3-293C91B8CD33}" dt="2022-04-21T05:17:12.233" v="467" actId="1076"/>
          <ac:spMkLst>
            <pc:docMk/>
            <pc:sldMk cId="2989494222" sldId="727"/>
            <ac:spMk id="10" creationId="{91AC505F-B922-4208-A420-B1026B2AEC92}"/>
          </ac:spMkLst>
        </pc:spChg>
        <pc:spChg chg="add mod">
          <ac:chgData name="Stewart Gale" userId="3647ddd2-6040-41ae-a96d-232c23482af8" providerId="ADAL" clId="{7CEFBFDE-4922-4035-A7C3-293C91B8CD33}" dt="2022-04-21T05:17:12.233" v="467" actId="1076"/>
          <ac:spMkLst>
            <pc:docMk/>
            <pc:sldMk cId="2989494222" sldId="727"/>
            <ac:spMk id="11" creationId="{664AE2DD-393F-4BF3-8D53-2184B6F37A59}"/>
          </ac:spMkLst>
        </pc:spChg>
      </pc:sldChg>
    </pc:docChg>
  </pc:docChgLst>
  <pc:docChgLst>
    <pc:chgData name="Stewart Gale" userId="3647ddd2-6040-41ae-a96d-232c23482af8" providerId="ADAL" clId="{6057638F-0A58-43D7-BFE6-F5C3A1FFA41B}"/>
    <pc:docChg chg="addSld modSld sldOrd">
      <pc:chgData name="Stewart Gale" userId="3647ddd2-6040-41ae-a96d-232c23482af8" providerId="ADAL" clId="{6057638F-0A58-43D7-BFE6-F5C3A1FFA41B}" dt="2021-04-14T08:03:21.637" v="5" actId="20577"/>
      <pc:docMkLst>
        <pc:docMk/>
      </pc:docMkLst>
      <pc:sldChg chg="add">
        <pc:chgData name="Stewart Gale" userId="3647ddd2-6040-41ae-a96d-232c23482af8" providerId="ADAL" clId="{6057638F-0A58-43D7-BFE6-F5C3A1FFA41B}" dt="2021-04-11T05:07:57.200" v="0"/>
        <pc:sldMkLst>
          <pc:docMk/>
          <pc:sldMk cId="1338621969" sldId="657"/>
        </pc:sldMkLst>
      </pc:sldChg>
      <pc:sldChg chg="add">
        <pc:chgData name="Stewart Gale" userId="3647ddd2-6040-41ae-a96d-232c23482af8" providerId="ADAL" clId="{6057638F-0A58-43D7-BFE6-F5C3A1FFA41B}" dt="2021-04-11T05:07:57.200" v="0"/>
        <pc:sldMkLst>
          <pc:docMk/>
          <pc:sldMk cId="3146541369" sldId="658"/>
        </pc:sldMkLst>
      </pc:sldChg>
      <pc:sldChg chg="modSp mod">
        <pc:chgData name="Stewart Gale" userId="3647ddd2-6040-41ae-a96d-232c23482af8" providerId="ADAL" clId="{6057638F-0A58-43D7-BFE6-F5C3A1FFA41B}" dt="2021-04-14T08:03:21.637" v="5" actId="20577"/>
        <pc:sldMkLst>
          <pc:docMk/>
          <pc:sldMk cId="174510152" sldId="708"/>
        </pc:sldMkLst>
        <pc:spChg chg="mod">
          <ac:chgData name="Stewart Gale" userId="3647ddd2-6040-41ae-a96d-232c23482af8" providerId="ADAL" clId="{6057638F-0A58-43D7-BFE6-F5C3A1FFA41B}" dt="2021-04-14T08:03:21.637" v="5" actId="20577"/>
          <ac:spMkLst>
            <pc:docMk/>
            <pc:sldMk cId="174510152" sldId="708"/>
            <ac:spMk id="5" creationId="{00000000-0000-0000-0000-000000000000}"/>
          </ac:spMkLst>
        </pc:spChg>
      </pc:sldChg>
      <pc:sldChg chg="ord">
        <pc:chgData name="Stewart Gale" userId="3647ddd2-6040-41ae-a96d-232c23482af8" providerId="ADAL" clId="{6057638F-0A58-43D7-BFE6-F5C3A1FFA41B}" dt="2021-04-11T05:07:59.430" v="2"/>
        <pc:sldMkLst>
          <pc:docMk/>
          <pc:sldMk cId="3056542308" sldId="720"/>
        </pc:sldMkLst>
      </pc:sldChg>
    </pc:docChg>
  </pc:docChgLst>
  <pc:docChgLst>
    <pc:chgData name="Stewart Gale" userId="3647ddd2-6040-41ae-a96d-232c23482af8" providerId="ADAL" clId="{99912B41-1D8B-4C31-9466-B9901A0EB8A8}"/>
    <pc:docChg chg="custSel addSld delSld modSld sldOrd modMainMaster modNotesMaster">
      <pc:chgData name="Stewart Gale" userId="3647ddd2-6040-41ae-a96d-232c23482af8" providerId="ADAL" clId="{99912B41-1D8B-4C31-9466-B9901A0EB8A8}" dt="2023-08-25T21:17:59.640" v="329" actId="20577"/>
      <pc:docMkLst>
        <pc:docMk/>
      </pc:docMkLst>
      <pc:sldChg chg="delSp modSp mod ord delAnim">
        <pc:chgData name="Stewart Gale" userId="3647ddd2-6040-41ae-a96d-232c23482af8" providerId="ADAL" clId="{99912B41-1D8B-4C31-9466-B9901A0EB8A8}" dt="2023-08-25T07:07:47.120" v="213"/>
        <pc:sldMkLst>
          <pc:docMk/>
          <pc:sldMk cId="3146541369" sldId="658"/>
        </pc:sldMkLst>
        <pc:spChg chg="mod">
          <ac:chgData name="Stewart Gale" userId="3647ddd2-6040-41ae-a96d-232c23482af8" providerId="ADAL" clId="{99912B41-1D8B-4C31-9466-B9901A0EB8A8}" dt="2023-08-25T06:57:39.264" v="53" actId="14100"/>
          <ac:spMkLst>
            <pc:docMk/>
            <pc:sldMk cId="3146541369" sldId="658"/>
            <ac:spMk id="10" creationId="{76B4E69D-AFD8-47E0-AAEA-12B836ECA981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146541369" sldId="658"/>
            <ac:spMk id="11" creationId="{E0BBE7E1-8D41-4624-BCC4-DFB968798531}"/>
          </ac:spMkLst>
        </pc:spChg>
        <pc:spChg chg="mod">
          <ac:chgData name="Stewart Gale" userId="3647ddd2-6040-41ae-a96d-232c23482af8" providerId="ADAL" clId="{99912B41-1D8B-4C31-9466-B9901A0EB8A8}" dt="2023-08-25T06:57:24.483" v="47" actId="404"/>
          <ac:spMkLst>
            <pc:docMk/>
            <pc:sldMk cId="3146541369" sldId="658"/>
            <ac:spMk id="36" creationId="{00000000-0000-0000-0000-000000000000}"/>
          </ac:spMkLst>
        </pc:spChg>
        <pc:spChg chg="del mod">
          <ac:chgData name="Stewart Gale" userId="3647ddd2-6040-41ae-a96d-232c23482af8" providerId="ADAL" clId="{99912B41-1D8B-4C31-9466-B9901A0EB8A8}" dt="2023-08-25T06:57:26.470" v="48" actId="478"/>
          <ac:spMkLst>
            <pc:docMk/>
            <pc:sldMk cId="3146541369" sldId="658"/>
            <ac:spMk id="40" creationId="{F4116B3C-3B96-4538-8A34-6A08E111EB55}"/>
          </ac:spMkLst>
        </pc:spChg>
        <pc:spChg chg="mod">
          <ac:chgData name="Stewart Gale" userId="3647ddd2-6040-41ae-a96d-232c23482af8" providerId="ADAL" clId="{99912B41-1D8B-4C31-9466-B9901A0EB8A8}" dt="2023-08-25T06:57:58.119" v="63" actId="1076"/>
          <ac:spMkLst>
            <pc:docMk/>
            <pc:sldMk cId="3146541369" sldId="658"/>
            <ac:spMk id="44" creationId="{11D32EC5-358D-4A71-9AA3-BA715B0DA3D3}"/>
          </ac:spMkLst>
        </pc:spChg>
        <pc:grpChg chg="del mod">
          <ac:chgData name="Stewart Gale" userId="3647ddd2-6040-41ae-a96d-232c23482af8" providerId="ADAL" clId="{99912B41-1D8B-4C31-9466-B9901A0EB8A8}" dt="2023-08-25T06:57:12.083" v="40" actId="478"/>
          <ac:grpSpMkLst>
            <pc:docMk/>
            <pc:sldMk cId="3146541369" sldId="658"/>
            <ac:grpSpMk id="9" creationId="{BFFC9FA6-E229-4E15-A638-2B7E2437628E}"/>
          </ac:grpSpMkLst>
        </pc:grp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3146541369" sldId="658"/>
            <ac:cxnSpMk id="12" creationId="{40DD381D-928B-4890-8C4C-8E01FDB2BA39}"/>
          </ac:cxnSpMkLst>
        </pc:cxnChg>
      </pc:sldChg>
      <pc:sldChg chg="add del">
        <pc:chgData name="Stewart Gale" userId="3647ddd2-6040-41ae-a96d-232c23482af8" providerId="ADAL" clId="{99912B41-1D8B-4C31-9466-B9901A0EB8A8}" dt="2023-08-25T07:12:21.615" v="326" actId="47"/>
        <pc:sldMkLst>
          <pc:docMk/>
          <pc:sldMk cId="22570622" sldId="666"/>
        </pc:sldMkLst>
      </pc:sldChg>
      <pc:sldChg chg="add del">
        <pc:chgData name="Stewart Gale" userId="3647ddd2-6040-41ae-a96d-232c23482af8" providerId="ADAL" clId="{99912B41-1D8B-4C31-9466-B9901A0EB8A8}" dt="2023-08-25T07:11:33.990" v="307" actId="47"/>
        <pc:sldMkLst>
          <pc:docMk/>
          <pc:sldMk cId="1166690320" sldId="668"/>
        </pc:sldMkLst>
      </pc:sldChg>
      <pc:sldChg chg="add del">
        <pc:chgData name="Stewart Gale" userId="3647ddd2-6040-41ae-a96d-232c23482af8" providerId="ADAL" clId="{99912B41-1D8B-4C31-9466-B9901A0EB8A8}" dt="2023-08-25T07:11:17.483" v="305" actId="47"/>
        <pc:sldMkLst>
          <pc:docMk/>
          <pc:sldMk cId="3020891274" sldId="669"/>
        </pc:sldMkLst>
      </pc:sldChg>
      <pc:sldChg chg="add del">
        <pc:chgData name="Stewart Gale" userId="3647ddd2-6040-41ae-a96d-232c23482af8" providerId="ADAL" clId="{99912B41-1D8B-4C31-9466-B9901A0EB8A8}" dt="2023-08-25T07:11:58.602" v="319" actId="47"/>
        <pc:sldMkLst>
          <pc:docMk/>
          <pc:sldMk cId="2703322508" sldId="670"/>
        </pc:sldMkLst>
      </pc:sldChg>
      <pc:sldChg chg="delSp modSp mod">
        <pc:chgData name="Stewart Gale" userId="3647ddd2-6040-41ae-a96d-232c23482af8" providerId="ADAL" clId="{99912B41-1D8B-4C31-9466-B9901A0EB8A8}" dt="2023-08-25T06:57:07.192" v="38" actId="1076"/>
        <pc:sldMkLst>
          <pc:docMk/>
          <pc:sldMk cId="3694784475" sldId="706"/>
        </pc:sld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694784475" sldId="706"/>
            <ac:spMk id="3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7:02.208" v="37" actId="207"/>
          <ac:spMkLst>
            <pc:docMk/>
            <pc:sldMk cId="3694784475" sldId="706"/>
            <ac:spMk id="6" creationId="{00000000-0000-0000-0000-000000000000}"/>
          </ac:spMkLst>
        </pc:spChg>
        <pc:spChg chg="del mod">
          <ac:chgData name="Stewart Gale" userId="3647ddd2-6040-41ae-a96d-232c23482af8" providerId="ADAL" clId="{99912B41-1D8B-4C31-9466-B9901A0EB8A8}" dt="2023-08-25T06:56:23.552" v="13" actId="478"/>
          <ac:spMkLst>
            <pc:docMk/>
            <pc:sldMk cId="3694784475" sldId="706"/>
            <ac:spMk id="10" creationId="{6DE2C4F6-CE3F-4A7D-B471-FDB69EE74946}"/>
          </ac:spMkLst>
        </pc:spChg>
        <pc:spChg chg="mod">
          <ac:chgData name="Stewart Gale" userId="3647ddd2-6040-41ae-a96d-232c23482af8" providerId="ADAL" clId="{99912B41-1D8B-4C31-9466-B9901A0EB8A8}" dt="2023-08-25T06:57:07.192" v="38" actId="1076"/>
          <ac:spMkLst>
            <pc:docMk/>
            <pc:sldMk cId="3694784475" sldId="706"/>
            <ac:spMk id="22" creationId="{00000000-0000-0000-0000-000000000000}"/>
          </ac:spMkLst>
        </pc:spChg>
        <pc:spChg chg="del mod">
          <ac:chgData name="Stewart Gale" userId="3647ddd2-6040-41ae-a96d-232c23482af8" providerId="ADAL" clId="{99912B41-1D8B-4C31-9466-B9901A0EB8A8}" dt="2023-08-25T06:56:20.772" v="11" actId="478"/>
          <ac:spMkLst>
            <pc:docMk/>
            <pc:sldMk cId="3694784475" sldId="706"/>
            <ac:spMk id="28" creationId="{00000000-0000-0000-0000-000000000000}"/>
          </ac:spMkLst>
        </pc:spChg>
        <pc:grpChg chg="del mod">
          <ac:chgData name="Stewart Gale" userId="3647ddd2-6040-41ae-a96d-232c23482af8" providerId="ADAL" clId="{99912B41-1D8B-4C31-9466-B9901A0EB8A8}" dt="2023-08-25T06:56:17.270" v="10" actId="478"/>
          <ac:grpSpMkLst>
            <pc:docMk/>
            <pc:sldMk cId="3694784475" sldId="70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3694784475" sldId="706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99912B41-1D8B-4C31-9466-B9901A0EB8A8}" dt="2023-08-25T21:17:59.640" v="329" actId="20577"/>
        <pc:sldMkLst>
          <pc:docMk/>
          <pc:sldMk cId="174510152" sldId="708"/>
        </pc:sld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174510152" sldId="708"/>
            <ac:spMk id="3" creationId="{1DCD659B-9B0F-4736-B272-47379BEFFD3A}"/>
          </ac:spMkLst>
        </pc:spChg>
        <pc:spChg chg="mod">
          <ac:chgData name="Stewart Gale" userId="3647ddd2-6040-41ae-a96d-232c23482af8" providerId="ADAL" clId="{99912B41-1D8B-4C31-9466-B9901A0EB8A8}" dt="2023-08-25T21:17:59.640" v="329" actId="20577"/>
          <ac:spMkLst>
            <pc:docMk/>
            <pc:sldMk cId="174510152" sldId="708"/>
            <ac:spMk id="5" creationId="{00000000-0000-0000-0000-000000000000}"/>
          </ac:spMkLst>
        </pc:spChg>
        <pc:grpChg chg="del mod">
          <ac:chgData name="Stewart Gale" userId="3647ddd2-6040-41ae-a96d-232c23482af8" providerId="ADAL" clId="{99912B41-1D8B-4C31-9466-B9901A0EB8A8}" dt="2023-08-25T06:55:40.132" v="1" actId="478"/>
          <ac:grpSpMkLst>
            <pc:docMk/>
            <pc:sldMk cId="174510152" sldId="708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174510152" sldId="708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99912B41-1D8B-4C31-9466-B9901A0EB8A8}" dt="2023-08-25T07:05:29.739" v="211" actId="1036"/>
        <pc:sldMkLst>
          <pc:docMk/>
          <pc:sldMk cId="3056542308" sldId="720"/>
        </pc:sldMkLst>
        <pc:spChg chg="add mod">
          <ac:chgData name="Stewart Gale" userId="3647ddd2-6040-41ae-a96d-232c23482af8" providerId="ADAL" clId="{99912B41-1D8B-4C31-9466-B9901A0EB8A8}" dt="2023-08-25T07:05:29.739" v="211" actId="1036"/>
          <ac:spMkLst>
            <pc:docMk/>
            <pc:sldMk cId="3056542308" sldId="720"/>
            <ac:spMk id="3" creationId="{B9886C17-C641-7DD0-D871-7FE49B13D6A6}"/>
          </ac:spMkLst>
        </pc:spChg>
        <pc:spChg chg="add mod">
          <ac:chgData name="Stewart Gale" userId="3647ddd2-6040-41ae-a96d-232c23482af8" providerId="ADAL" clId="{99912B41-1D8B-4C31-9466-B9901A0EB8A8}" dt="2023-08-25T07:05:22.160" v="210" actId="14100"/>
          <ac:spMkLst>
            <pc:docMk/>
            <pc:sldMk cId="3056542308" sldId="720"/>
            <ac:spMk id="5" creationId="{ED7C9A0B-C3BE-87A7-814E-1C8E88EED09A}"/>
          </ac:spMkLst>
        </pc:spChg>
        <pc:spChg chg="del mod">
          <ac:chgData name="Stewart Gale" userId="3647ddd2-6040-41ae-a96d-232c23482af8" providerId="ADAL" clId="{99912B41-1D8B-4C31-9466-B9901A0EB8A8}" dt="2023-08-25T07:02:44.444" v="145" actId="478"/>
          <ac:spMkLst>
            <pc:docMk/>
            <pc:sldMk cId="3056542308" sldId="720"/>
            <ac:spMk id="6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056542308" sldId="720"/>
            <ac:spMk id="9" creationId="{0EA4979A-AF75-4F81-B4A6-2DAEE57207C9}"/>
          </ac:spMkLst>
        </pc:spChg>
        <pc:spChg chg="add mod">
          <ac:chgData name="Stewart Gale" userId="3647ddd2-6040-41ae-a96d-232c23482af8" providerId="ADAL" clId="{99912B41-1D8B-4C31-9466-B9901A0EB8A8}" dt="2023-08-25T07:05:29.739" v="211" actId="1036"/>
          <ac:spMkLst>
            <pc:docMk/>
            <pc:sldMk cId="3056542308" sldId="720"/>
            <ac:spMk id="11" creationId="{13EF160E-D619-58DA-EE12-B3869EB2B8B6}"/>
          </ac:spMkLst>
        </pc:spChg>
        <pc:spChg chg="del mod">
          <ac:chgData name="Stewart Gale" userId="3647ddd2-6040-41ae-a96d-232c23482af8" providerId="ADAL" clId="{99912B41-1D8B-4C31-9466-B9901A0EB8A8}" dt="2023-08-25T07:02:44.444" v="145" actId="478"/>
          <ac:spMkLst>
            <pc:docMk/>
            <pc:sldMk cId="3056542308" sldId="720"/>
            <ac:spMk id="22" creationId="{00000000-0000-0000-0000-000000000000}"/>
          </ac:spMkLst>
        </pc:spChg>
        <pc:spChg chg="del mod">
          <ac:chgData name="Stewart Gale" userId="3647ddd2-6040-41ae-a96d-232c23482af8" providerId="ADAL" clId="{99912B41-1D8B-4C31-9466-B9901A0EB8A8}" dt="2023-08-25T07:04:17.140" v="183" actId="478"/>
          <ac:spMkLst>
            <pc:docMk/>
            <pc:sldMk cId="3056542308" sldId="720"/>
            <ac:spMk id="27" creationId="{00000000-0000-0000-0000-000000000000}"/>
          </ac:spMkLst>
        </pc:spChg>
        <pc:grpChg chg="del mod">
          <ac:chgData name="Stewart Gale" userId="3647ddd2-6040-41ae-a96d-232c23482af8" providerId="ADAL" clId="{99912B41-1D8B-4C31-9466-B9901A0EB8A8}" dt="2023-08-25T07:02:44.444" v="145" actId="478"/>
          <ac:grpSpMkLst>
            <pc:docMk/>
            <pc:sldMk cId="3056542308" sldId="720"/>
            <ac:grpSpMk id="8" creationId="{F033BC4E-65A2-4F16-9B60-03B7C10800C8}"/>
          </ac:grpSpMkLst>
        </pc:grp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3056542308" sldId="720"/>
            <ac:cxnSpMk id="10" creationId="{B0551B05-091B-4A9C-B997-FB8A2657875A}"/>
          </ac:cxnSpMkLst>
        </pc:cxnChg>
      </pc:sldChg>
      <pc:sldChg chg="delSp modSp mod">
        <pc:chgData name="Stewart Gale" userId="3647ddd2-6040-41ae-a96d-232c23482af8" providerId="ADAL" clId="{99912B41-1D8B-4C31-9466-B9901A0EB8A8}" dt="2023-08-25T07:00:45.171" v="105" actId="113"/>
        <pc:sldMkLst>
          <pc:docMk/>
          <pc:sldMk cId="17215597" sldId="721"/>
        </pc:sldMkLst>
        <pc:spChg chg="mod">
          <ac:chgData name="Stewart Gale" userId="3647ddd2-6040-41ae-a96d-232c23482af8" providerId="ADAL" clId="{99912B41-1D8B-4C31-9466-B9901A0EB8A8}" dt="2023-08-25T07:00:41.827" v="104" actId="113"/>
          <ac:spMkLst>
            <pc:docMk/>
            <pc:sldMk cId="17215597" sldId="721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7:00:45.171" v="105" actId="113"/>
          <ac:spMkLst>
            <pc:docMk/>
            <pc:sldMk cId="17215597" sldId="721"/>
            <ac:spMk id="7" creationId="{0BE80E5C-3678-4EFB-8F83-085EE0902D2B}"/>
          </ac:spMkLst>
        </pc:spChg>
        <pc:spChg chg="del mod topLvl">
          <ac:chgData name="Stewart Gale" userId="3647ddd2-6040-41ae-a96d-232c23482af8" providerId="ADAL" clId="{99912B41-1D8B-4C31-9466-B9901A0EB8A8}" dt="2023-08-25T06:58:13.878" v="66" actId="478"/>
          <ac:spMkLst>
            <pc:docMk/>
            <pc:sldMk cId="17215597" sldId="721"/>
            <ac:spMk id="10" creationId="{8186558D-36BC-4EF4-9F88-4BDB42AE1A43}"/>
          </ac:spMkLst>
        </pc:spChg>
        <pc:grpChg chg="del mod">
          <ac:chgData name="Stewart Gale" userId="3647ddd2-6040-41ae-a96d-232c23482af8" providerId="ADAL" clId="{99912B41-1D8B-4C31-9466-B9901A0EB8A8}" dt="2023-08-25T06:58:05.639" v="64" actId="478"/>
          <ac:grpSpMkLst>
            <pc:docMk/>
            <pc:sldMk cId="17215597" sldId="721"/>
            <ac:grpSpMk id="9" creationId="{2E0AA03B-FE25-41C9-8792-1B89C850F2B9}"/>
          </ac:grpSpMkLst>
        </pc:grpChg>
        <pc:picChg chg="mod">
          <ac:chgData name="Stewart Gale" userId="3647ddd2-6040-41ae-a96d-232c23482af8" providerId="ADAL" clId="{99912B41-1D8B-4C31-9466-B9901A0EB8A8}" dt="2023-08-25T07:00:23.572" v="100" actId="1076"/>
          <ac:picMkLst>
            <pc:docMk/>
            <pc:sldMk cId="17215597" sldId="721"/>
            <ac:picMk id="8" creationId="{23B0D842-AAC0-4491-92F6-7E69E4B81BC5}"/>
          </ac:picMkLst>
        </pc:picChg>
        <pc:cxnChg chg="del mod topLvl">
          <ac:chgData name="Stewart Gale" userId="3647ddd2-6040-41ae-a96d-232c23482af8" providerId="ADAL" clId="{99912B41-1D8B-4C31-9466-B9901A0EB8A8}" dt="2023-08-25T06:58:05.639" v="64" actId="478"/>
          <ac:cxnSpMkLst>
            <pc:docMk/>
            <pc:sldMk cId="17215597" sldId="721"/>
            <ac:cxnSpMk id="11" creationId="{1BA08443-D28A-49B3-B0B9-274957F17056}"/>
          </ac:cxnSpMkLst>
        </pc:cxnChg>
      </pc:sldChg>
      <pc:sldChg chg="delSp modSp del">
        <pc:chgData name="Stewart Gale" userId="3647ddd2-6040-41ae-a96d-232c23482af8" providerId="ADAL" clId="{99912B41-1D8B-4C31-9466-B9901A0EB8A8}" dt="2023-08-25T07:01:16.983" v="115" actId="47"/>
        <pc:sldMkLst>
          <pc:docMk/>
          <pc:sldMk cId="3504575720" sldId="723"/>
        </pc:sld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504575720" sldId="723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504575720" sldId="723"/>
            <ac:spMk id="6" creationId="{751C514C-D205-497F-8B3A-81672A4BC4F1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3504575720" sldId="723"/>
            <ac:spMk id="7" creationId="{0BE80E5C-3678-4EFB-8F83-085EE0902D2B}"/>
          </ac:spMkLst>
        </pc:spChg>
        <pc:grpChg chg="mod">
          <ac:chgData name="Stewart Gale" userId="3647ddd2-6040-41ae-a96d-232c23482af8" providerId="ADAL" clId="{99912B41-1D8B-4C31-9466-B9901A0EB8A8}" dt="2023-08-25T06:55:38.546" v="0"/>
          <ac:grpSpMkLst>
            <pc:docMk/>
            <pc:sldMk cId="3504575720" sldId="723"/>
            <ac:grpSpMk id="5" creationId="{FEECB35C-C10F-41D4-8663-E06D88104AEE}"/>
          </ac:grpSpMkLst>
        </pc:grpChg>
        <pc:picChg chg="del mod">
          <ac:chgData name="Stewart Gale" userId="3647ddd2-6040-41ae-a96d-232c23482af8" providerId="ADAL" clId="{99912B41-1D8B-4C31-9466-B9901A0EB8A8}" dt="2023-08-25T07:01:01.625" v="109" actId="21"/>
          <ac:picMkLst>
            <pc:docMk/>
            <pc:sldMk cId="3504575720" sldId="723"/>
            <ac:picMk id="10" creationId="{8F7253C2-0B77-4368-AA84-A8CFB6ECD55A}"/>
          </ac:picMkLst>
        </pc:pic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3504575720" sldId="723"/>
            <ac:cxnSpMk id="9" creationId="{5E3C266B-683E-4600-A6F9-BAAC02D3C779}"/>
          </ac:cxnSpMkLst>
        </pc:cxnChg>
      </pc:sldChg>
      <pc:sldChg chg="delSp modSp del">
        <pc:chgData name="Stewart Gale" userId="3647ddd2-6040-41ae-a96d-232c23482af8" providerId="ADAL" clId="{99912B41-1D8B-4C31-9466-B9901A0EB8A8}" dt="2023-08-25T07:01:52.669" v="125" actId="47"/>
        <pc:sldMkLst>
          <pc:docMk/>
          <pc:sldMk cId="2364377800" sldId="724"/>
        </pc:sld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2364377800" sldId="724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2364377800" sldId="724"/>
            <ac:spMk id="6" creationId="{751C514C-D205-497F-8B3A-81672A4BC4F1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2364377800" sldId="724"/>
            <ac:spMk id="7" creationId="{0BE80E5C-3678-4EFB-8F83-085EE0902D2B}"/>
          </ac:spMkLst>
        </pc:spChg>
        <pc:grpChg chg="mod">
          <ac:chgData name="Stewart Gale" userId="3647ddd2-6040-41ae-a96d-232c23482af8" providerId="ADAL" clId="{99912B41-1D8B-4C31-9466-B9901A0EB8A8}" dt="2023-08-25T06:55:38.546" v="0"/>
          <ac:grpSpMkLst>
            <pc:docMk/>
            <pc:sldMk cId="2364377800" sldId="724"/>
            <ac:grpSpMk id="5" creationId="{FEECB35C-C10F-41D4-8663-E06D88104AEE}"/>
          </ac:grpSpMkLst>
        </pc:grpChg>
        <pc:picChg chg="del mod">
          <ac:chgData name="Stewart Gale" userId="3647ddd2-6040-41ae-a96d-232c23482af8" providerId="ADAL" clId="{99912B41-1D8B-4C31-9466-B9901A0EB8A8}" dt="2023-08-25T07:01:41.985" v="120" actId="21"/>
          <ac:picMkLst>
            <pc:docMk/>
            <pc:sldMk cId="2364377800" sldId="724"/>
            <ac:picMk id="8" creationId="{32E3D540-9AB4-4E4F-979A-AC861B92B436}"/>
          </ac:picMkLst>
        </pc:pic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2364377800" sldId="724"/>
            <ac:cxnSpMk id="9" creationId="{5E3C266B-683E-4600-A6F9-BAAC02D3C779}"/>
          </ac:cxnSpMkLst>
        </pc:cxnChg>
      </pc:sldChg>
      <pc:sldChg chg="modSp del mod">
        <pc:chgData name="Stewart Gale" userId="3647ddd2-6040-41ae-a96d-232c23482af8" providerId="ADAL" clId="{99912B41-1D8B-4C31-9466-B9901A0EB8A8}" dt="2023-08-25T07:02:39.522" v="144" actId="47"/>
        <pc:sldMkLst>
          <pc:docMk/>
          <pc:sldMk cId="4152366765" sldId="725"/>
        </pc:sld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4152366765" sldId="725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4152366765" sldId="725"/>
            <ac:spMk id="6" creationId="{751C514C-D205-497F-8B3A-81672A4BC4F1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k cId="4152366765" sldId="725"/>
            <ac:spMk id="7" creationId="{0BE80E5C-3678-4EFB-8F83-085EE0902D2B}"/>
          </ac:spMkLst>
        </pc:spChg>
        <pc:grpChg chg="mod">
          <ac:chgData name="Stewart Gale" userId="3647ddd2-6040-41ae-a96d-232c23482af8" providerId="ADAL" clId="{99912B41-1D8B-4C31-9466-B9901A0EB8A8}" dt="2023-08-25T07:02:01.455" v="127" actId="1076"/>
          <ac:grpSpMkLst>
            <pc:docMk/>
            <pc:sldMk cId="4152366765" sldId="725"/>
            <ac:grpSpMk id="5" creationId="{FEECB35C-C10F-41D4-8663-E06D88104AEE}"/>
          </ac:grpSpMkLst>
        </pc:grpChg>
        <pc:picChg chg="mod">
          <ac:chgData name="Stewart Gale" userId="3647ddd2-6040-41ae-a96d-232c23482af8" providerId="ADAL" clId="{99912B41-1D8B-4C31-9466-B9901A0EB8A8}" dt="2023-08-25T06:55:38.546" v="0"/>
          <ac:picMkLst>
            <pc:docMk/>
            <pc:sldMk cId="4152366765" sldId="725"/>
            <ac:picMk id="4" creationId="{18998361-C449-4298-AF23-3DAB2F9C8E9C}"/>
          </ac:picMkLst>
        </pc:picChg>
        <pc:cxnChg chg="mod">
          <ac:chgData name="Stewart Gale" userId="3647ddd2-6040-41ae-a96d-232c23482af8" providerId="ADAL" clId="{99912B41-1D8B-4C31-9466-B9901A0EB8A8}" dt="2023-08-25T06:55:38.546" v="0"/>
          <ac:cxnSpMkLst>
            <pc:docMk/>
            <pc:sldMk cId="4152366765" sldId="725"/>
            <ac:cxnSpMk id="9" creationId="{5E3C266B-683E-4600-A6F9-BAAC02D3C779}"/>
          </ac:cxnSpMkLst>
        </pc:cxnChg>
      </pc:sldChg>
      <pc:sldChg chg="addSp delSp modSp add mod">
        <pc:chgData name="Stewart Gale" userId="3647ddd2-6040-41ae-a96d-232c23482af8" providerId="ADAL" clId="{99912B41-1D8B-4C31-9466-B9901A0EB8A8}" dt="2023-08-25T07:01:13.521" v="114" actId="1076"/>
        <pc:sldMkLst>
          <pc:docMk/>
          <pc:sldMk cId="1356677157" sldId="726"/>
        </pc:sldMkLst>
        <pc:spChg chg="mod">
          <ac:chgData name="Stewart Gale" userId="3647ddd2-6040-41ae-a96d-232c23482af8" providerId="ADAL" clId="{99912B41-1D8B-4C31-9466-B9901A0EB8A8}" dt="2023-08-25T07:00:50.711" v="106" actId="113"/>
          <ac:spMkLst>
            <pc:docMk/>
            <pc:sldMk cId="1356677157" sldId="726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7:01:13.521" v="114" actId="1076"/>
          <ac:spMkLst>
            <pc:docMk/>
            <pc:sldMk cId="1356677157" sldId="726"/>
            <ac:spMk id="7" creationId="{0BE80E5C-3678-4EFB-8F83-085EE0902D2B}"/>
          </ac:spMkLst>
        </pc:spChg>
        <pc:picChg chg="add mod">
          <ac:chgData name="Stewart Gale" userId="3647ddd2-6040-41ae-a96d-232c23482af8" providerId="ADAL" clId="{99912B41-1D8B-4C31-9466-B9901A0EB8A8}" dt="2023-08-25T07:01:10.558" v="113" actId="1076"/>
          <ac:picMkLst>
            <pc:docMk/>
            <pc:sldMk cId="1356677157" sldId="726"/>
            <ac:picMk id="3" creationId="{BFC6AFBB-5BE4-59C6-401A-4CD1ABC48D02}"/>
          </ac:picMkLst>
        </pc:picChg>
        <pc:picChg chg="del mod">
          <ac:chgData name="Stewart Gale" userId="3647ddd2-6040-41ae-a96d-232c23482af8" providerId="ADAL" clId="{99912B41-1D8B-4C31-9466-B9901A0EB8A8}" dt="2023-08-25T07:00:58.363" v="108" actId="478"/>
          <ac:picMkLst>
            <pc:docMk/>
            <pc:sldMk cId="1356677157" sldId="726"/>
            <ac:picMk id="8" creationId="{23B0D842-AAC0-4491-92F6-7E69E4B81BC5}"/>
          </ac:picMkLst>
        </pc:picChg>
      </pc:sldChg>
      <pc:sldChg chg="addSp delSp modSp add">
        <pc:chgData name="Stewart Gale" userId="3647ddd2-6040-41ae-a96d-232c23482af8" providerId="ADAL" clId="{99912B41-1D8B-4C31-9466-B9901A0EB8A8}" dt="2023-08-25T07:01:50.131" v="124" actId="1076"/>
        <pc:sldMkLst>
          <pc:docMk/>
          <pc:sldMk cId="4173867276" sldId="727"/>
        </pc:sldMkLst>
        <pc:spChg chg="mod">
          <ac:chgData name="Stewart Gale" userId="3647ddd2-6040-41ae-a96d-232c23482af8" providerId="ADAL" clId="{99912B41-1D8B-4C31-9466-B9901A0EB8A8}" dt="2023-08-25T07:01:35.923" v="117" actId="20577"/>
          <ac:spMkLst>
            <pc:docMk/>
            <pc:sldMk cId="4173867276" sldId="727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7:01:37.725" v="118" actId="20577"/>
          <ac:spMkLst>
            <pc:docMk/>
            <pc:sldMk cId="4173867276" sldId="727"/>
            <ac:spMk id="7" creationId="{0BE80E5C-3678-4EFB-8F83-085EE0902D2B}"/>
          </ac:spMkLst>
        </pc:spChg>
        <pc:picChg chg="del">
          <ac:chgData name="Stewart Gale" userId="3647ddd2-6040-41ae-a96d-232c23482af8" providerId="ADAL" clId="{99912B41-1D8B-4C31-9466-B9901A0EB8A8}" dt="2023-08-25T07:01:38.996" v="119" actId="478"/>
          <ac:picMkLst>
            <pc:docMk/>
            <pc:sldMk cId="4173867276" sldId="727"/>
            <ac:picMk id="3" creationId="{BFC6AFBB-5BE4-59C6-401A-4CD1ABC48D02}"/>
          </ac:picMkLst>
        </pc:picChg>
        <pc:picChg chg="add mod">
          <ac:chgData name="Stewart Gale" userId="3647ddd2-6040-41ae-a96d-232c23482af8" providerId="ADAL" clId="{99912B41-1D8B-4C31-9466-B9901A0EB8A8}" dt="2023-08-25T07:01:50.131" v="124" actId="1076"/>
          <ac:picMkLst>
            <pc:docMk/>
            <pc:sldMk cId="4173867276" sldId="727"/>
            <ac:picMk id="4" creationId="{2E254916-B3B3-890F-37A4-305A5E21E989}"/>
          </ac:picMkLst>
        </pc:picChg>
      </pc:sldChg>
      <pc:sldChg chg="addSp delSp modSp add mod">
        <pc:chgData name="Stewart Gale" userId="3647ddd2-6040-41ae-a96d-232c23482af8" providerId="ADAL" clId="{99912B41-1D8B-4C31-9466-B9901A0EB8A8}" dt="2023-08-25T07:02:37.149" v="143" actId="1076"/>
        <pc:sldMkLst>
          <pc:docMk/>
          <pc:sldMk cId="4268067348" sldId="728"/>
        </pc:sldMkLst>
        <pc:spChg chg="mod">
          <ac:chgData name="Stewart Gale" userId="3647ddd2-6040-41ae-a96d-232c23482af8" providerId="ADAL" clId="{99912B41-1D8B-4C31-9466-B9901A0EB8A8}" dt="2023-08-25T07:02:13.808" v="134" actId="1076"/>
          <ac:spMkLst>
            <pc:docMk/>
            <pc:sldMk cId="4268067348" sldId="728"/>
            <ac:spMk id="2" creationId="{A94BFC84-883F-45DB-A0C7-328D3729D3D2}"/>
          </ac:spMkLst>
        </pc:spChg>
        <pc:spChg chg="mod">
          <ac:chgData name="Stewart Gale" userId="3647ddd2-6040-41ae-a96d-232c23482af8" providerId="ADAL" clId="{99912B41-1D8B-4C31-9466-B9901A0EB8A8}" dt="2023-08-25T07:02:22.540" v="138" actId="1076"/>
          <ac:spMkLst>
            <pc:docMk/>
            <pc:sldMk cId="4268067348" sldId="728"/>
            <ac:spMk id="7" creationId="{0BE80E5C-3678-4EFB-8F83-085EE0902D2B}"/>
          </ac:spMkLst>
        </pc:spChg>
        <pc:picChg chg="add mod">
          <ac:chgData name="Stewart Gale" userId="3647ddd2-6040-41ae-a96d-232c23482af8" providerId="ADAL" clId="{99912B41-1D8B-4C31-9466-B9901A0EB8A8}" dt="2023-08-25T07:02:37.149" v="143" actId="1076"/>
          <ac:picMkLst>
            <pc:docMk/>
            <pc:sldMk cId="4268067348" sldId="728"/>
            <ac:picMk id="3" creationId="{79B35694-625E-FBEC-1810-C309D060430C}"/>
          </ac:picMkLst>
        </pc:picChg>
        <pc:picChg chg="del">
          <ac:chgData name="Stewart Gale" userId="3647ddd2-6040-41ae-a96d-232c23482af8" providerId="ADAL" clId="{99912B41-1D8B-4C31-9466-B9901A0EB8A8}" dt="2023-08-25T07:02:24.634" v="139" actId="478"/>
          <ac:picMkLst>
            <pc:docMk/>
            <pc:sldMk cId="4268067348" sldId="728"/>
            <ac:picMk id="4" creationId="{2E254916-B3B3-890F-37A4-305A5E21E989}"/>
          </ac:picMkLst>
        </pc:picChg>
      </pc:sldChg>
      <pc:sldChg chg="delSp modSp add mod">
        <pc:chgData name="Stewart Gale" userId="3647ddd2-6040-41ae-a96d-232c23482af8" providerId="ADAL" clId="{99912B41-1D8B-4C31-9466-B9901A0EB8A8}" dt="2023-08-25T07:09:02.110" v="248" actId="1076"/>
        <pc:sldMkLst>
          <pc:docMk/>
          <pc:sldMk cId="4150256120" sldId="729"/>
        </pc:sldMkLst>
        <pc:spChg chg="del">
          <ac:chgData name="Stewart Gale" userId="3647ddd2-6040-41ae-a96d-232c23482af8" providerId="ADAL" clId="{99912B41-1D8B-4C31-9466-B9901A0EB8A8}" dt="2023-08-25T07:08:10.167" v="224" actId="478"/>
          <ac:spMkLst>
            <pc:docMk/>
            <pc:sldMk cId="4150256120" sldId="729"/>
            <ac:spMk id="2" creationId="{8BE628D6-4A46-49E6-978C-715CBCD34B1B}"/>
          </ac:spMkLst>
        </pc:spChg>
        <pc:spChg chg="mod">
          <ac:chgData name="Stewart Gale" userId="3647ddd2-6040-41ae-a96d-232c23482af8" providerId="ADAL" clId="{99912B41-1D8B-4C31-9466-B9901A0EB8A8}" dt="2023-08-25T07:09:02.110" v="248" actId="1076"/>
          <ac:spMkLst>
            <pc:docMk/>
            <pc:sldMk cId="4150256120" sldId="729"/>
            <ac:spMk id="6" creationId="{50329D5F-68D8-41C6-BFD0-EF2AC845ADDA}"/>
          </ac:spMkLst>
        </pc:spChg>
        <pc:spChg chg="mod">
          <ac:chgData name="Stewart Gale" userId="3647ddd2-6040-41ae-a96d-232c23482af8" providerId="ADAL" clId="{99912B41-1D8B-4C31-9466-B9901A0EB8A8}" dt="2023-08-25T07:08:53.537" v="245" actId="403"/>
          <ac:spMkLst>
            <pc:docMk/>
            <pc:sldMk cId="4150256120" sldId="729"/>
            <ac:spMk id="7" creationId="{CA72BECC-CE61-4A6B-AB2F-0C04A87A8433}"/>
          </ac:spMkLst>
        </pc:spChg>
        <pc:grpChg chg="del">
          <ac:chgData name="Stewart Gale" userId="3647ddd2-6040-41ae-a96d-232c23482af8" providerId="ADAL" clId="{99912B41-1D8B-4C31-9466-B9901A0EB8A8}" dt="2023-08-25T07:07:56.693" v="215" actId="478"/>
          <ac:grpSpMkLst>
            <pc:docMk/>
            <pc:sldMk cId="4150256120" sldId="729"/>
            <ac:grpSpMk id="3" creationId="{3FB4BF7A-DE31-4889-8B55-3D915C6B0F52}"/>
          </ac:grpSpMkLst>
        </pc:grpChg>
      </pc:sldChg>
      <pc:sldChg chg="addSp delSp modSp add mod delAnim">
        <pc:chgData name="Stewart Gale" userId="3647ddd2-6040-41ae-a96d-232c23482af8" providerId="ADAL" clId="{99912B41-1D8B-4C31-9466-B9901A0EB8A8}" dt="2023-08-25T07:11:00.756" v="303" actId="1076"/>
        <pc:sldMkLst>
          <pc:docMk/>
          <pc:sldMk cId="2989494222" sldId="730"/>
        </pc:sldMkLst>
        <pc:spChg chg="del">
          <ac:chgData name="Stewart Gale" userId="3647ddd2-6040-41ae-a96d-232c23482af8" providerId="ADAL" clId="{99912B41-1D8B-4C31-9466-B9901A0EB8A8}" dt="2023-08-25T07:09:29.042" v="256" actId="478"/>
          <ac:spMkLst>
            <pc:docMk/>
            <pc:sldMk cId="2989494222" sldId="730"/>
            <ac:spMk id="2" creationId="{8BE628D6-4A46-49E6-978C-715CBCD34B1B}"/>
          </ac:spMkLst>
        </pc:spChg>
        <pc:spChg chg="del mod">
          <ac:chgData name="Stewart Gale" userId="3647ddd2-6040-41ae-a96d-232c23482af8" providerId="ADAL" clId="{99912B41-1D8B-4C31-9466-B9901A0EB8A8}" dt="2023-08-25T07:09:29.042" v="256" actId="478"/>
          <ac:spMkLst>
            <pc:docMk/>
            <pc:sldMk cId="2989494222" sldId="730"/>
            <ac:spMk id="6" creationId="{50329D5F-68D8-41C6-BFD0-EF2AC845ADDA}"/>
          </ac:spMkLst>
        </pc:spChg>
        <pc:spChg chg="add mod">
          <ac:chgData name="Stewart Gale" userId="3647ddd2-6040-41ae-a96d-232c23482af8" providerId="ADAL" clId="{99912B41-1D8B-4C31-9466-B9901A0EB8A8}" dt="2023-08-25T07:10:52.874" v="296" actId="20577"/>
          <ac:spMkLst>
            <pc:docMk/>
            <pc:sldMk cId="2989494222" sldId="730"/>
            <ac:spMk id="7" creationId="{99B84789-7D11-1ACF-D4B9-BD6EED509B0F}"/>
          </ac:spMkLst>
        </pc:spChg>
        <pc:spChg chg="mod">
          <ac:chgData name="Stewart Gale" userId="3647ddd2-6040-41ae-a96d-232c23482af8" providerId="ADAL" clId="{99912B41-1D8B-4C31-9466-B9901A0EB8A8}" dt="2023-08-25T07:11:00.756" v="303" actId="1076"/>
          <ac:spMkLst>
            <pc:docMk/>
            <pc:sldMk cId="2989494222" sldId="730"/>
            <ac:spMk id="9" creationId="{FD489DD0-7665-42B2-BADD-3A7475B21EEF}"/>
          </ac:spMkLst>
        </pc:spChg>
        <pc:spChg chg="del">
          <ac:chgData name="Stewart Gale" userId="3647ddd2-6040-41ae-a96d-232c23482af8" providerId="ADAL" clId="{99912B41-1D8B-4C31-9466-B9901A0EB8A8}" dt="2023-08-25T07:10:02.946" v="269" actId="478"/>
          <ac:spMkLst>
            <pc:docMk/>
            <pc:sldMk cId="2989494222" sldId="730"/>
            <ac:spMk id="10" creationId="{91AC505F-B922-4208-A420-B1026B2AEC92}"/>
          </ac:spMkLst>
        </pc:spChg>
        <pc:spChg chg="del">
          <ac:chgData name="Stewart Gale" userId="3647ddd2-6040-41ae-a96d-232c23482af8" providerId="ADAL" clId="{99912B41-1D8B-4C31-9466-B9901A0EB8A8}" dt="2023-08-25T07:10:02.946" v="269" actId="478"/>
          <ac:spMkLst>
            <pc:docMk/>
            <pc:sldMk cId="2989494222" sldId="730"/>
            <ac:spMk id="11" creationId="{664AE2DD-393F-4BF3-8D53-2184B6F37A59}"/>
          </ac:spMkLst>
        </pc:spChg>
        <pc:grpChg chg="del mod">
          <ac:chgData name="Stewart Gale" userId="3647ddd2-6040-41ae-a96d-232c23482af8" providerId="ADAL" clId="{99912B41-1D8B-4C31-9466-B9901A0EB8A8}" dt="2023-08-25T07:09:12.586" v="251" actId="478"/>
          <ac:grpSpMkLst>
            <pc:docMk/>
            <pc:sldMk cId="2989494222" sldId="730"/>
            <ac:grpSpMk id="3" creationId="{3FB4BF7A-DE31-4889-8B55-3D915C6B0F52}"/>
          </ac:grpSpMkLst>
        </pc:grpChg>
      </pc:sldChg>
      <pc:sldChg chg="add del">
        <pc:chgData name="Stewart Gale" userId="3647ddd2-6040-41ae-a96d-232c23482af8" providerId="ADAL" clId="{99912B41-1D8B-4C31-9466-B9901A0EB8A8}" dt="2023-08-25T07:11:02.991" v="304" actId="47"/>
        <pc:sldMkLst>
          <pc:docMk/>
          <pc:sldMk cId="881682403" sldId="731"/>
        </pc:sldMkLst>
      </pc:sldChg>
      <pc:sldChg chg="add">
        <pc:chgData name="Stewart Gale" userId="3647ddd2-6040-41ae-a96d-232c23482af8" providerId="ADAL" clId="{99912B41-1D8B-4C31-9466-B9901A0EB8A8}" dt="2023-08-25T07:10:39.562" v="291"/>
        <pc:sldMkLst>
          <pc:docMk/>
          <pc:sldMk cId="2701668072" sldId="732"/>
        </pc:sldMkLst>
      </pc:sldChg>
      <pc:sldChg chg="modSp add mod">
        <pc:chgData name="Stewart Gale" userId="3647ddd2-6040-41ae-a96d-232c23482af8" providerId="ADAL" clId="{99912B41-1D8B-4C31-9466-B9901A0EB8A8}" dt="2023-08-25T07:11:56.185" v="318" actId="1076"/>
        <pc:sldMkLst>
          <pc:docMk/>
          <pc:sldMk cId="3044206808" sldId="733"/>
        </pc:sldMkLst>
        <pc:spChg chg="mod">
          <ac:chgData name="Stewart Gale" userId="3647ddd2-6040-41ae-a96d-232c23482af8" providerId="ADAL" clId="{99912B41-1D8B-4C31-9466-B9901A0EB8A8}" dt="2023-08-25T07:11:46.231" v="311" actId="20577"/>
          <ac:spMkLst>
            <pc:docMk/>
            <pc:sldMk cId="3044206808" sldId="733"/>
            <ac:spMk id="7" creationId="{99B84789-7D11-1ACF-D4B9-BD6EED509B0F}"/>
          </ac:spMkLst>
        </pc:spChg>
        <pc:spChg chg="mod">
          <ac:chgData name="Stewart Gale" userId="3647ddd2-6040-41ae-a96d-232c23482af8" providerId="ADAL" clId="{99912B41-1D8B-4C31-9466-B9901A0EB8A8}" dt="2023-08-25T07:11:56.185" v="318" actId="1076"/>
          <ac:spMkLst>
            <pc:docMk/>
            <pc:sldMk cId="3044206808" sldId="733"/>
            <ac:spMk id="9" creationId="{FD489DD0-7665-42B2-BADD-3A7475B21EEF}"/>
          </ac:spMkLst>
        </pc:spChg>
      </pc:sldChg>
      <pc:sldChg chg="modSp add mod">
        <pc:chgData name="Stewart Gale" userId="3647ddd2-6040-41ae-a96d-232c23482af8" providerId="ADAL" clId="{99912B41-1D8B-4C31-9466-B9901A0EB8A8}" dt="2023-08-25T07:12:17.530" v="325" actId="1076"/>
        <pc:sldMkLst>
          <pc:docMk/>
          <pc:sldMk cId="584521741" sldId="734"/>
        </pc:sldMkLst>
        <pc:spChg chg="mod">
          <ac:chgData name="Stewart Gale" userId="3647ddd2-6040-41ae-a96d-232c23482af8" providerId="ADAL" clId="{99912B41-1D8B-4C31-9466-B9901A0EB8A8}" dt="2023-08-25T07:12:09.937" v="321" actId="20577"/>
          <ac:spMkLst>
            <pc:docMk/>
            <pc:sldMk cId="584521741" sldId="734"/>
            <ac:spMk id="7" creationId="{99B84789-7D11-1ACF-D4B9-BD6EED509B0F}"/>
          </ac:spMkLst>
        </pc:spChg>
        <pc:spChg chg="mod">
          <ac:chgData name="Stewart Gale" userId="3647ddd2-6040-41ae-a96d-232c23482af8" providerId="ADAL" clId="{99912B41-1D8B-4C31-9466-B9901A0EB8A8}" dt="2023-08-25T07:12:17.530" v="325" actId="1076"/>
          <ac:spMkLst>
            <pc:docMk/>
            <pc:sldMk cId="584521741" sldId="734"/>
            <ac:spMk id="9" creationId="{FD489DD0-7665-42B2-BADD-3A7475B21EEF}"/>
          </ac:spMkLst>
        </pc:spChg>
      </pc:sldChg>
      <pc:sldMasterChg chg="modSp modSldLayout">
        <pc:chgData name="Stewart Gale" userId="3647ddd2-6040-41ae-a96d-232c23482af8" providerId="ADAL" clId="{99912B41-1D8B-4C31-9466-B9901A0EB8A8}" dt="2023-08-25T06:55:38.546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9912B41-1D8B-4C31-9466-B9901A0EB8A8}" dt="2023-08-25T06:55:38.546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9912B41-1D8B-4C31-9466-B9901A0EB8A8}" dt="2023-08-25T06:55:38.546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9912B41-1D8B-4C31-9466-B9901A0EB8A8}" dt="2023-08-25T06:55:38.546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3367896C-B07E-4A07-811E-4720A9583295}"/>
    <pc:docChg chg="undo custSel addSld delSld modSld sldOrd">
      <pc:chgData name="Stewart Gale" userId="3647ddd2-6040-41ae-a96d-232c23482af8" providerId="ADAL" clId="{3367896C-B07E-4A07-811E-4720A9583295}" dt="2021-03-17T04:15:15.764" v="1053" actId="14100"/>
      <pc:docMkLst>
        <pc:docMk/>
      </pc:docMkLst>
      <pc:sldChg chg="del">
        <pc:chgData name="Stewart Gale" userId="3647ddd2-6040-41ae-a96d-232c23482af8" providerId="ADAL" clId="{3367896C-B07E-4A07-811E-4720A9583295}" dt="2021-03-08T08:29:41.030" v="553" actId="47"/>
        <pc:sldMkLst>
          <pc:docMk/>
          <pc:sldMk cId="418489606" sldId="666"/>
        </pc:sldMkLst>
      </pc:sldChg>
      <pc:sldChg chg="modSp mod ord">
        <pc:chgData name="Stewart Gale" userId="3647ddd2-6040-41ae-a96d-232c23482af8" providerId="ADAL" clId="{3367896C-B07E-4A07-811E-4720A9583295}" dt="2021-03-17T04:11:04.563" v="1049" actId="207"/>
        <pc:sldMkLst>
          <pc:docMk/>
          <pc:sldMk cId="279076146" sldId="667"/>
        </pc:sldMkLst>
        <pc:spChg chg="mod">
          <ac:chgData name="Stewart Gale" userId="3647ddd2-6040-41ae-a96d-232c23482af8" providerId="ADAL" clId="{3367896C-B07E-4A07-811E-4720A9583295}" dt="2021-03-10T06:08:56.569" v="683" actId="313"/>
          <ac:spMkLst>
            <pc:docMk/>
            <pc:sldMk cId="279076146" sldId="667"/>
            <ac:spMk id="3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7T04:11:04.563" v="1049" actId="207"/>
          <ac:spMkLst>
            <pc:docMk/>
            <pc:sldMk cId="279076146" sldId="667"/>
            <ac:spMk id="6" creationId="{00000000-0000-0000-0000-000000000000}"/>
          </ac:spMkLst>
        </pc:spChg>
      </pc:sldChg>
      <pc:sldChg chg="delSp del mod ord">
        <pc:chgData name="Stewart Gale" userId="3647ddd2-6040-41ae-a96d-232c23482af8" providerId="ADAL" clId="{3367896C-B07E-4A07-811E-4720A9583295}" dt="2021-03-08T08:30:16.787" v="559" actId="47"/>
        <pc:sldMkLst>
          <pc:docMk/>
          <pc:sldMk cId="2598906406" sldId="668"/>
        </pc:sldMkLst>
        <pc:spChg chg="del">
          <ac:chgData name="Stewart Gale" userId="3647ddd2-6040-41ae-a96d-232c23482af8" providerId="ADAL" clId="{3367896C-B07E-4A07-811E-4720A9583295}" dt="2021-03-08T08:30:11.316" v="558" actId="478"/>
          <ac:spMkLst>
            <pc:docMk/>
            <pc:sldMk cId="2598906406" sldId="668"/>
            <ac:spMk id="6" creationId="{00000000-0000-0000-0000-000000000000}"/>
          </ac:spMkLst>
        </pc:spChg>
        <pc:picChg chg="del">
          <ac:chgData name="Stewart Gale" userId="3647ddd2-6040-41ae-a96d-232c23482af8" providerId="ADAL" clId="{3367896C-B07E-4A07-811E-4720A9583295}" dt="2021-03-08T08:30:11.316" v="558" actId="478"/>
          <ac:picMkLst>
            <pc:docMk/>
            <pc:sldMk cId="2598906406" sldId="668"/>
            <ac:picMk id="42" creationId="{7D061A67-936D-490C-AE28-7C9CC5EAE257}"/>
          </ac:picMkLst>
        </pc:picChg>
      </pc:sldChg>
      <pc:sldChg chg="delSp modSp del mod ord modAnim">
        <pc:chgData name="Stewart Gale" userId="3647ddd2-6040-41ae-a96d-232c23482af8" providerId="ADAL" clId="{3367896C-B07E-4A07-811E-4720A9583295}" dt="2021-03-09T03:16:56.133" v="661" actId="47"/>
        <pc:sldMkLst>
          <pc:docMk/>
          <pc:sldMk cId="204291555" sldId="700"/>
        </pc:sldMkLst>
        <pc:spChg chg="mod">
          <ac:chgData name="Stewart Gale" userId="3647ddd2-6040-41ae-a96d-232c23482af8" providerId="ADAL" clId="{3367896C-B07E-4A07-811E-4720A9583295}" dt="2021-03-08T08:28:33.839" v="542" actId="1076"/>
          <ac:spMkLst>
            <pc:docMk/>
            <pc:sldMk cId="204291555" sldId="700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8:57.945" v="548" actId="207"/>
          <ac:spMkLst>
            <pc:docMk/>
            <pc:sldMk cId="204291555" sldId="700"/>
            <ac:spMk id="6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8:16.077" v="534" actId="1076"/>
          <ac:spMkLst>
            <pc:docMk/>
            <pc:sldMk cId="204291555" sldId="700"/>
            <ac:spMk id="7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8:06.273" v="529" actId="478"/>
          <ac:spMkLst>
            <pc:docMk/>
            <pc:sldMk cId="204291555" sldId="700"/>
            <ac:spMk id="15" creationId="{00000000-0000-0000-0000-000000000000}"/>
          </ac:spMkLst>
        </pc:spChg>
      </pc:sldChg>
      <pc:sldChg chg="addSp delSp modSp del mod ord">
        <pc:chgData name="Stewart Gale" userId="3647ddd2-6040-41ae-a96d-232c23482af8" providerId="ADAL" clId="{3367896C-B07E-4A07-811E-4720A9583295}" dt="2021-03-08T08:16:48.124" v="195" actId="47"/>
        <pc:sldMkLst>
          <pc:docMk/>
          <pc:sldMk cId="2112045832" sldId="704"/>
        </pc:sldMkLst>
        <pc:spChg chg="add del mod">
          <ac:chgData name="Stewart Gale" userId="3647ddd2-6040-41ae-a96d-232c23482af8" providerId="ADAL" clId="{3367896C-B07E-4A07-811E-4720A9583295}" dt="2021-03-08T08:13:35.383" v="135" actId="478"/>
          <ac:spMkLst>
            <pc:docMk/>
            <pc:sldMk cId="2112045832" sldId="704"/>
            <ac:spMk id="12" creationId="{9CFDF454-993E-49E7-9242-A631C5680F57}"/>
          </ac:spMkLst>
        </pc:spChg>
      </pc:sldChg>
      <pc:sldChg chg="delSp modSp mod ord delAnim">
        <pc:chgData name="Stewart Gale" userId="3647ddd2-6040-41ae-a96d-232c23482af8" providerId="ADAL" clId="{3367896C-B07E-4A07-811E-4720A9583295}" dt="2021-03-08T08:22:22.359" v="387" actId="1035"/>
        <pc:sldMkLst>
          <pc:docMk/>
          <pc:sldMk cId="2875342390" sldId="705"/>
        </pc:sldMkLst>
        <pc:spChg chg="mod">
          <ac:chgData name="Stewart Gale" userId="3647ddd2-6040-41ae-a96d-232c23482af8" providerId="ADAL" clId="{3367896C-B07E-4A07-811E-4720A9583295}" dt="2021-03-08T08:22:22.359" v="387" actId="1035"/>
          <ac:spMkLst>
            <pc:docMk/>
            <pc:sldMk cId="2875342390" sldId="705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1:55.327" v="373" actId="1076"/>
          <ac:spMkLst>
            <pc:docMk/>
            <pc:sldMk cId="2875342390" sldId="705"/>
            <ac:spMk id="12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1:55.327" v="373" actId="1076"/>
          <ac:spMkLst>
            <pc:docMk/>
            <pc:sldMk cId="2875342390" sldId="705"/>
            <ac:spMk id="13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1:31.531" v="366" actId="478"/>
          <ac:spMkLst>
            <pc:docMk/>
            <pc:sldMk cId="2875342390" sldId="705"/>
            <ac:spMk id="14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2:22.359" v="387" actId="1035"/>
          <ac:spMkLst>
            <pc:docMk/>
            <pc:sldMk cId="2875342390" sldId="705"/>
            <ac:spMk id="1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2:22.359" v="387" actId="1035"/>
          <ac:spMkLst>
            <pc:docMk/>
            <pc:sldMk cId="2875342390" sldId="705"/>
            <ac:spMk id="16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1:31.531" v="366" actId="478"/>
          <ac:spMkLst>
            <pc:docMk/>
            <pc:sldMk cId="2875342390" sldId="705"/>
            <ac:spMk id="17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1:55.327" v="373" actId="1076"/>
          <ac:spMkLst>
            <pc:docMk/>
            <pc:sldMk cId="2875342390" sldId="705"/>
            <ac:spMk id="22" creationId="{00000000-0000-0000-0000-000000000000}"/>
          </ac:spMkLst>
        </pc:spChg>
      </pc:sldChg>
      <pc:sldChg chg="addSp delSp modSp mod">
        <pc:chgData name="Stewart Gale" userId="3647ddd2-6040-41ae-a96d-232c23482af8" providerId="ADAL" clId="{3367896C-B07E-4A07-811E-4720A9583295}" dt="2021-03-10T06:41:07.565" v="990" actId="1076"/>
        <pc:sldMkLst>
          <pc:docMk/>
          <pc:sldMk cId="3694784475" sldId="706"/>
        </pc:sldMkLst>
        <pc:spChg chg="mod">
          <ac:chgData name="Stewart Gale" userId="3647ddd2-6040-41ae-a96d-232c23482af8" providerId="ADAL" clId="{3367896C-B07E-4A07-811E-4720A9583295}" dt="2021-03-10T06:40:48.176" v="979" actId="1076"/>
          <ac:spMkLst>
            <pc:docMk/>
            <pc:sldMk cId="3694784475" sldId="706"/>
            <ac:spMk id="6" creationId="{00000000-0000-0000-0000-000000000000}"/>
          </ac:spMkLst>
        </pc:spChg>
        <pc:spChg chg="add mod">
          <ac:chgData name="Stewart Gale" userId="3647ddd2-6040-41ae-a96d-232c23482af8" providerId="ADAL" clId="{3367896C-B07E-4A07-811E-4720A9583295}" dt="2021-03-10T06:41:04.797" v="989" actId="1076"/>
          <ac:spMkLst>
            <pc:docMk/>
            <pc:sldMk cId="3694784475" sldId="706"/>
            <ac:spMk id="10" creationId="{6DE2C4F6-CE3F-4A7D-B471-FDB69EE74946}"/>
          </ac:spMkLst>
        </pc:spChg>
        <pc:spChg chg="mod">
          <ac:chgData name="Stewart Gale" userId="3647ddd2-6040-41ae-a96d-232c23482af8" providerId="ADAL" clId="{3367896C-B07E-4A07-811E-4720A9583295}" dt="2021-03-10T06:41:07.565" v="990" actId="1076"/>
          <ac:spMkLst>
            <pc:docMk/>
            <pc:sldMk cId="3694784475" sldId="706"/>
            <ac:spMk id="22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10T06:39:44.300" v="962" actId="478"/>
          <ac:spMkLst>
            <pc:docMk/>
            <pc:sldMk cId="3694784475" sldId="706"/>
            <ac:spMk id="27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40:02.898" v="965" actId="20577"/>
          <ac:spMkLst>
            <pc:docMk/>
            <pc:sldMk cId="3694784475" sldId="706"/>
            <ac:spMk id="28" creationId="{00000000-0000-0000-0000-000000000000}"/>
          </ac:spMkLst>
        </pc:spChg>
      </pc:sldChg>
      <pc:sldChg chg="delSp modSp del mod">
        <pc:chgData name="Stewart Gale" userId="3647ddd2-6040-41ae-a96d-232c23482af8" providerId="ADAL" clId="{3367896C-B07E-4A07-811E-4720A9583295}" dt="2021-03-08T08:08:35.717" v="22" actId="47"/>
        <pc:sldMkLst>
          <pc:docMk/>
          <pc:sldMk cId="1983672138" sldId="707"/>
        </pc:sldMkLst>
        <pc:spChg chg="del">
          <ac:chgData name="Stewart Gale" userId="3647ddd2-6040-41ae-a96d-232c23482af8" providerId="ADAL" clId="{3367896C-B07E-4A07-811E-4720A9583295}" dt="2021-03-08T07:42:26.399" v="21" actId="478"/>
          <ac:spMkLst>
            <pc:docMk/>
            <pc:sldMk cId="1983672138" sldId="707"/>
            <ac:spMk id="6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7:42:15.479" v="19" actId="20577"/>
          <ac:spMkLst>
            <pc:docMk/>
            <pc:sldMk cId="1983672138" sldId="707"/>
            <ac:spMk id="7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7:42:26.399" v="21" actId="478"/>
          <ac:spMkLst>
            <pc:docMk/>
            <pc:sldMk cId="1983672138" sldId="707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3367896C-B07E-4A07-811E-4720A9583295}" dt="2021-03-08T07:41:15.931" v="0" actId="6549"/>
        <pc:sldMkLst>
          <pc:docMk/>
          <pc:sldMk cId="174510152" sldId="708"/>
        </pc:sldMkLst>
        <pc:spChg chg="mod">
          <ac:chgData name="Stewart Gale" userId="3647ddd2-6040-41ae-a96d-232c23482af8" providerId="ADAL" clId="{3367896C-B07E-4A07-811E-4720A9583295}" dt="2021-03-08T07:41:15.931" v="0" actId="6549"/>
          <ac:spMkLst>
            <pc:docMk/>
            <pc:sldMk cId="174510152" sldId="708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3367896C-B07E-4A07-811E-4720A9583295}" dt="2021-03-08T08:29:15.387" v="550" actId="47"/>
        <pc:sldMkLst>
          <pc:docMk/>
          <pc:sldMk cId="2522302031" sldId="709"/>
        </pc:sldMkLst>
      </pc:sldChg>
      <pc:sldChg chg="addSp delSp modSp add mod">
        <pc:chgData name="Stewart Gale" userId="3647ddd2-6040-41ae-a96d-232c23482af8" providerId="ADAL" clId="{3367896C-B07E-4A07-811E-4720A9583295}" dt="2021-03-10T06:08:40.531" v="663" actId="6549"/>
        <pc:sldMkLst>
          <pc:docMk/>
          <pc:sldMk cId="190288033" sldId="710"/>
        </pc:sldMkLst>
        <pc:spChg chg="mod">
          <ac:chgData name="Stewart Gale" userId="3647ddd2-6040-41ae-a96d-232c23482af8" providerId="ADAL" clId="{3367896C-B07E-4A07-811E-4720A9583295}" dt="2021-03-10T06:08:40.531" v="663" actId="6549"/>
          <ac:spMkLst>
            <pc:docMk/>
            <pc:sldMk cId="190288033" sldId="710"/>
            <ac:spMk id="3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3:59.553" v="398" actId="478"/>
          <ac:spMkLst>
            <pc:docMk/>
            <pc:sldMk cId="190288033" sldId="710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6:26.910" v="461" actId="1076"/>
          <ac:spMkLst>
            <pc:docMk/>
            <pc:sldMk cId="190288033" sldId="710"/>
            <ac:spMk id="6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3:59.553" v="398" actId="478"/>
          <ac:spMkLst>
            <pc:docMk/>
            <pc:sldMk cId="190288033" sldId="710"/>
            <ac:spMk id="7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6:00.498" v="453" actId="1076"/>
          <ac:spMkLst>
            <pc:docMk/>
            <pc:sldMk cId="190288033" sldId="710"/>
            <ac:spMk id="9" creationId="{00000000-0000-0000-0000-000000000000}"/>
          </ac:spMkLst>
        </pc:spChg>
        <pc:spChg chg="add mod">
          <ac:chgData name="Stewart Gale" userId="3647ddd2-6040-41ae-a96d-232c23482af8" providerId="ADAL" clId="{3367896C-B07E-4A07-811E-4720A9583295}" dt="2021-03-08T08:26:53.588" v="476" actId="1076"/>
          <ac:spMkLst>
            <pc:docMk/>
            <pc:sldMk cId="190288033" sldId="710"/>
            <ac:spMk id="10" creationId="{0052CD59-B05E-4F00-9086-446422D49A00}"/>
          </ac:spMkLst>
        </pc:spChg>
        <pc:spChg chg="add mod">
          <ac:chgData name="Stewart Gale" userId="3647ddd2-6040-41ae-a96d-232c23482af8" providerId="ADAL" clId="{3367896C-B07E-4A07-811E-4720A9583295}" dt="2021-03-08T08:27:04.510" v="481" actId="1076"/>
          <ac:spMkLst>
            <pc:docMk/>
            <pc:sldMk cId="190288033" sldId="710"/>
            <ac:spMk id="11" creationId="{940EC08C-66D2-436A-8F17-2EB9BE975A73}"/>
          </ac:spMkLst>
        </pc:spChg>
      </pc:sldChg>
      <pc:sldChg chg="addSp delSp modSp add mod ord">
        <pc:chgData name="Stewart Gale" userId="3647ddd2-6040-41ae-a96d-232c23482af8" providerId="ADAL" clId="{3367896C-B07E-4A07-811E-4720A9583295}" dt="2021-03-08T08:13:28.961" v="134"/>
        <pc:sldMkLst>
          <pc:docMk/>
          <pc:sldMk cId="3425929033" sldId="711"/>
        </pc:sldMkLst>
        <pc:spChg chg="add mod">
          <ac:chgData name="Stewart Gale" userId="3647ddd2-6040-41ae-a96d-232c23482af8" providerId="ADAL" clId="{3367896C-B07E-4A07-811E-4720A9583295}" dt="2021-03-08T08:13:07.581" v="130" actId="1076"/>
          <ac:spMkLst>
            <pc:docMk/>
            <pc:sldMk cId="3425929033" sldId="711"/>
            <ac:spMk id="5" creationId="{D6D5199C-20EF-46A4-A4B8-3F584339EB8B}"/>
          </ac:spMkLst>
        </pc:spChg>
        <pc:spChg chg="del mod">
          <ac:chgData name="Stewart Gale" userId="3647ddd2-6040-41ae-a96d-232c23482af8" providerId="ADAL" clId="{3367896C-B07E-4A07-811E-4720A9583295}" dt="2021-03-08T08:11:04.379" v="30" actId="478"/>
          <ac:spMkLst>
            <pc:docMk/>
            <pc:sldMk cId="3425929033" sldId="711"/>
            <ac:spMk id="11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2:22.484" v="97" actId="478"/>
          <ac:spMkLst>
            <pc:docMk/>
            <pc:sldMk cId="3425929033" sldId="711"/>
            <ac:spMk id="12" creationId="{9CFDF454-993E-49E7-9242-A631C5680F57}"/>
          </ac:spMkLst>
        </pc:spChg>
        <pc:spChg chg="mod">
          <ac:chgData name="Stewart Gale" userId="3647ddd2-6040-41ae-a96d-232c23482af8" providerId="ADAL" clId="{3367896C-B07E-4A07-811E-4720A9583295}" dt="2021-03-08T08:13:20.462" v="132" actId="1076"/>
          <ac:spMkLst>
            <pc:docMk/>
            <pc:sldMk cId="3425929033" sldId="711"/>
            <ac:spMk id="22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1:04.379" v="30" actId="478"/>
          <ac:spMkLst>
            <pc:docMk/>
            <pc:sldMk cId="3425929033" sldId="711"/>
            <ac:spMk id="27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1:35.643" v="45" actId="478"/>
          <ac:spMkLst>
            <pc:docMk/>
            <pc:sldMk cId="3425929033" sldId="711"/>
            <ac:spMk id="28" creationId="{00000000-0000-0000-0000-000000000000}"/>
          </ac:spMkLst>
        </pc:spChg>
        <pc:cxnChg chg="del mod">
          <ac:chgData name="Stewart Gale" userId="3647ddd2-6040-41ae-a96d-232c23482af8" providerId="ADAL" clId="{3367896C-B07E-4A07-811E-4720A9583295}" dt="2021-03-08T08:11:04.379" v="30" actId="478"/>
          <ac:cxnSpMkLst>
            <pc:docMk/>
            <pc:sldMk cId="3425929033" sldId="711"/>
            <ac:cxnSpMk id="10" creationId="{00000000-0000-0000-0000-000000000000}"/>
          </ac:cxnSpMkLst>
        </pc:cxnChg>
        <pc:cxnChg chg="del mod">
          <ac:chgData name="Stewart Gale" userId="3647ddd2-6040-41ae-a96d-232c23482af8" providerId="ADAL" clId="{3367896C-B07E-4A07-811E-4720A9583295}" dt="2021-03-08T08:11:04.379" v="30" actId="478"/>
          <ac:cxnSpMkLst>
            <pc:docMk/>
            <pc:sldMk cId="3425929033" sldId="711"/>
            <ac:cxnSpMk id="25" creationId="{00000000-0000-0000-0000-000000000000}"/>
          </ac:cxnSpMkLst>
        </pc:cxnChg>
      </pc:sldChg>
      <pc:sldChg chg="addSp delSp modSp add mod ord addAnim delAnim">
        <pc:chgData name="Stewart Gale" userId="3647ddd2-6040-41ae-a96d-232c23482af8" providerId="ADAL" clId="{3367896C-B07E-4A07-811E-4720A9583295}" dt="2021-03-08T08:22:41.427" v="395" actId="1076"/>
        <pc:sldMkLst>
          <pc:docMk/>
          <pc:sldMk cId="4174495044" sldId="712"/>
        </pc:sldMkLst>
        <pc:spChg chg="add del">
          <ac:chgData name="Stewart Gale" userId="3647ddd2-6040-41ae-a96d-232c23482af8" providerId="ADAL" clId="{3367896C-B07E-4A07-811E-4720A9583295}" dt="2021-03-08T08:15:58.482" v="190" actId="478"/>
          <ac:spMkLst>
            <pc:docMk/>
            <pc:sldMk cId="4174495044" sldId="712"/>
            <ac:spMk id="5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8:24.817" v="206" actId="478"/>
          <ac:spMkLst>
            <pc:docMk/>
            <pc:sldMk cId="4174495044" sldId="712"/>
            <ac:spMk id="12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8:24.817" v="206" actId="478"/>
          <ac:spMkLst>
            <pc:docMk/>
            <pc:sldMk cId="4174495044" sldId="712"/>
            <ac:spMk id="13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18:24.817" v="206" actId="478"/>
          <ac:spMkLst>
            <pc:docMk/>
            <pc:sldMk cId="4174495044" sldId="712"/>
            <ac:spMk id="14" creationId="{00000000-0000-0000-0000-000000000000}"/>
          </ac:spMkLst>
        </pc:spChg>
        <pc:spChg chg="add del">
          <ac:chgData name="Stewart Gale" userId="3647ddd2-6040-41ae-a96d-232c23482af8" providerId="ADAL" clId="{3367896C-B07E-4A07-811E-4720A9583295}" dt="2021-03-08T08:15:58.482" v="190" actId="478"/>
          <ac:spMkLst>
            <pc:docMk/>
            <pc:sldMk cId="4174495044" sldId="712"/>
            <ac:spMk id="15" creationId="{00000000-0000-0000-0000-000000000000}"/>
          </ac:spMkLst>
        </pc:spChg>
        <pc:spChg chg="add del">
          <ac:chgData name="Stewart Gale" userId="3647ddd2-6040-41ae-a96d-232c23482af8" providerId="ADAL" clId="{3367896C-B07E-4A07-811E-4720A9583295}" dt="2021-03-08T08:15:58.482" v="190" actId="478"/>
          <ac:spMkLst>
            <pc:docMk/>
            <pc:sldMk cId="4174495044" sldId="712"/>
            <ac:spMk id="16" creationId="{00000000-0000-0000-0000-000000000000}"/>
          </ac:spMkLst>
        </pc:spChg>
        <pc:spChg chg="add del">
          <ac:chgData name="Stewart Gale" userId="3647ddd2-6040-41ae-a96d-232c23482af8" providerId="ADAL" clId="{3367896C-B07E-4A07-811E-4720A9583295}" dt="2021-03-08T08:15:58.482" v="190" actId="478"/>
          <ac:spMkLst>
            <pc:docMk/>
            <pc:sldMk cId="4174495044" sldId="712"/>
            <ac:spMk id="17" creationId="{00000000-0000-0000-0000-000000000000}"/>
          </ac:spMkLst>
        </pc:spChg>
        <pc:spChg chg="add mod">
          <ac:chgData name="Stewart Gale" userId="3647ddd2-6040-41ae-a96d-232c23482af8" providerId="ADAL" clId="{3367896C-B07E-4A07-811E-4720A9583295}" dt="2021-03-08T08:22:41.427" v="395" actId="1076"/>
          <ac:spMkLst>
            <pc:docMk/>
            <pc:sldMk cId="4174495044" sldId="712"/>
            <ac:spMk id="18" creationId="{74FA4563-ADE0-433A-8C3D-7CDD6E32F60A}"/>
          </ac:spMkLst>
        </pc:spChg>
        <pc:spChg chg="del mod">
          <ac:chgData name="Stewart Gale" userId="3647ddd2-6040-41ae-a96d-232c23482af8" providerId="ADAL" clId="{3367896C-B07E-4A07-811E-4720A9583295}" dt="2021-03-08T08:18:24.817" v="206" actId="478"/>
          <ac:spMkLst>
            <pc:docMk/>
            <pc:sldMk cId="4174495044" sldId="712"/>
            <ac:spMk id="22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0:03.368" v="305" actId="20577"/>
          <ac:spMkLst>
            <pc:docMk/>
            <pc:sldMk cId="4174495044" sldId="712"/>
            <ac:spMk id="28" creationId="{00000000-0000-0000-0000-000000000000}"/>
          </ac:spMkLst>
        </pc:spChg>
      </pc:sldChg>
      <pc:sldChg chg="delSp modSp add mod">
        <pc:chgData name="Stewart Gale" userId="3647ddd2-6040-41ae-a96d-232c23482af8" providerId="ADAL" clId="{3367896C-B07E-4A07-811E-4720A9583295}" dt="2021-03-08T08:21:04.447" v="360" actId="404"/>
        <pc:sldMkLst>
          <pc:docMk/>
          <pc:sldMk cId="3606644646" sldId="713"/>
        </pc:sldMkLst>
        <pc:spChg chg="mod">
          <ac:chgData name="Stewart Gale" userId="3647ddd2-6040-41ae-a96d-232c23482af8" providerId="ADAL" clId="{3367896C-B07E-4A07-811E-4720A9583295}" dt="2021-03-08T08:20:44.579" v="325" actId="1076"/>
          <ac:spMkLst>
            <pc:docMk/>
            <pc:sldMk cId="3606644646" sldId="713"/>
            <ac:spMk id="12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0:30.370" v="322" actId="20577"/>
          <ac:spMkLst>
            <pc:docMk/>
            <pc:sldMk cId="3606644646" sldId="713"/>
            <ac:spMk id="13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20:14.199" v="306" actId="478"/>
          <ac:spMkLst>
            <pc:docMk/>
            <pc:sldMk cId="3606644646" sldId="713"/>
            <ac:spMk id="18" creationId="{74FA4563-ADE0-433A-8C3D-7CDD6E32F60A}"/>
          </ac:spMkLst>
        </pc:spChg>
        <pc:spChg chg="mod">
          <ac:chgData name="Stewart Gale" userId="3647ddd2-6040-41ae-a96d-232c23482af8" providerId="ADAL" clId="{3367896C-B07E-4A07-811E-4720A9583295}" dt="2021-03-08T08:20:48.523" v="326" actId="1076"/>
          <ac:spMkLst>
            <pc:docMk/>
            <pc:sldMk cId="3606644646" sldId="713"/>
            <ac:spMk id="22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08T08:21:04.447" v="360" actId="404"/>
          <ac:spMkLst>
            <pc:docMk/>
            <pc:sldMk cId="3606644646" sldId="713"/>
            <ac:spMk id="28" creationId="{00000000-0000-0000-0000-000000000000}"/>
          </ac:spMkLst>
        </pc:spChg>
      </pc:sldChg>
      <pc:sldChg chg="addSp delSp modSp add del mod delAnim modAnim">
        <pc:chgData name="Stewart Gale" userId="3647ddd2-6040-41ae-a96d-232c23482af8" providerId="ADAL" clId="{3367896C-B07E-4A07-811E-4720A9583295}" dt="2021-03-08T08:35:42.244" v="659"/>
        <pc:sldMkLst>
          <pc:docMk/>
          <pc:sldMk cId="810756897" sldId="714"/>
        </pc:sldMkLst>
        <pc:spChg chg="mod">
          <ac:chgData name="Stewart Gale" userId="3647ddd2-6040-41ae-a96d-232c23482af8" providerId="ADAL" clId="{3367896C-B07E-4A07-811E-4720A9583295}" dt="2021-03-08T08:35:26.319" v="656" actId="1076"/>
          <ac:spMkLst>
            <pc:docMk/>
            <pc:sldMk cId="810756897" sldId="714"/>
            <ac:spMk id="5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32:40.322" v="592"/>
          <ac:spMkLst>
            <pc:docMk/>
            <pc:sldMk cId="810756897" sldId="714"/>
            <ac:spMk id="6" creationId="{00000000-0000-0000-0000-000000000000}"/>
          </ac:spMkLst>
        </pc:spChg>
        <pc:spChg chg="add mod">
          <ac:chgData name="Stewart Gale" userId="3647ddd2-6040-41ae-a96d-232c23482af8" providerId="ADAL" clId="{3367896C-B07E-4A07-811E-4720A9583295}" dt="2021-03-08T08:35:09.073" v="649" actId="1076"/>
          <ac:spMkLst>
            <pc:docMk/>
            <pc:sldMk cId="810756897" sldId="714"/>
            <ac:spMk id="8" creationId="{4AC493C6-42A5-4643-AE40-A3A5C09302E4}"/>
          </ac:spMkLst>
        </pc:spChg>
        <pc:spChg chg="add mod">
          <ac:chgData name="Stewart Gale" userId="3647ddd2-6040-41ae-a96d-232c23482af8" providerId="ADAL" clId="{3367896C-B07E-4A07-811E-4720A9583295}" dt="2021-03-08T08:35:32.390" v="657" actId="1076"/>
          <ac:spMkLst>
            <pc:docMk/>
            <pc:sldMk cId="810756897" sldId="714"/>
            <ac:spMk id="9" creationId="{AE86D0C6-E92F-4536-BDE6-A7D06B103EAF}"/>
          </ac:spMkLst>
        </pc:spChg>
        <pc:spChg chg="add mod">
          <ac:chgData name="Stewart Gale" userId="3647ddd2-6040-41ae-a96d-232c23482af8" providerId="ADAL" clId="{3367896C-B07E-4A07-811E-4720A9583295}" dt="2021-03-08T08:35:17.898" v="653" actId="1076"/>
          <ac:spMkLst>
            <pc:docMk/>
            <pc:sldMk cId="810756897" sldId="714"/>
            <ac:spMk id="11" creationId="{97A6F540-FB78-4EFE-AD18-13957FF061E2}"/>
          </ac:spMkLst>
        </pc:spChg>
        <pc:spChg chg="del">
          <ac:chgData name="Stewart Gale" userId="3647ddd2-6040-41ae-a96d-232c23482af8" providerId="ADAL" clId="{3367896C-B07E-4A07-811E-4720A9583295}" dt="2021-03-08T08:30:51.060" v="573" actId="478"/>
          <ac:spMkLst>
            <pc:docMk/>
            <pc:sldMk cId="810756897" sldId="714"/>
            <ac:spMk id="15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30:53.549" v="574" actId="478"/>
          <ac:spMkLst>
            <pc:docMk/>
            <pc:sldMk cId="810756897" sldId="714"/>
            <ac:spMk id="16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08T08:32:24.640" v="587" actId="478"/>
          <ac:spMkLst>
            <pc:docMk/>
            <pc:sldMk cId="810756897" sldId="714"/>
            <ac:spMk id="17" creationId="{8AC79BFB-23EA-47E6-9DE2-D26AFEEFF1E3}"/>
          </ac:spMkLst>
        </pc:spChg>
        <pc:spChg chg="del">
          <ac:chgData name="Stewart Gale" userId="3647ddd2-6040-41ae-a96d-232c23482af8" providerId="ADAL" clId="{3367896C-B07E-4A07-811E-4720A9583295}" dt="2021-03-08T08:30:51.060" v="573" actId="478"/>
          <ac:spMkLst>
            <pc:docMk/>
            <pc:sldMk cId="810756897" sldId="714"/>
            <ac:spMk id="18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08T08:30:51.060" v="573" actId="478"/>
          <ac:spMkLst>
            <pc:docMk/>
            <pc:sldMk cId="810756897" sldId="714"/>
            <ac:spMk id="19" creationId="{564527D7-1749-4366-B743-70E303211EB3}"/>
          </ac:spMkLst>
        </pc:spChg>
        <pc:spChg chg="del">
          <ac:chgData name="Stewart Gale" userId="3647ddd2-6040-41ae-a96d-232c23482af8" providerId="ADAL" clId="{3367896C-B07E-4A07-811E-4720A9583295}" dt="2021-03-08T08:30:53.549" v="574" actId="478"/>
          <ac:spMkLst>
            <pc:docMk/>
            <pc:sldMk cId="810756897" sldId="714"/>
            <ac:spMk id="20" creationId="{242E8FF2-EE0C-4EE7-9235-6DF37040F4B0}"/>
          </ac:spMkLst>
        </pc:spChg>
        <pc:spChg chg="del">
          <ac:chgData name="Stewart Gale" userId="3647ddd2-6040-41ae-a96d-232c23482af8" providerId="ADAL" clId="{3367896C-B07E-4A07-811E-4720A9583295}" dt="2021-03-08T08:30:51.060" v="573" actId="478"/>
          <ac:spMkLst>
            <pc:docMk/>
            <pc:sldMk cId="810756897" sldId="714"/>
            <ac:spMk id="38" creationId="{C4D11BE1-28FF-4853-9E46-EC1189105497}"/>
          </ac:spMkLst>
        </pc:spChg>
        <pc:picChg chg="del">
          <ac:chgData name="Stewart Gale" userId="3647ddd2-6040-41ae-a96d-232c23482af8" providerId="ADAL" clId="{3367896C-B07E-4A07-811E-4720A9583295}" dt="2021-03-08T08:30:30.627" v="564" actId="478"/>
          <ac:picMkLst>
            <pc:docMk/>
            <pc:sldMk cId="810756897" sldId="714"/>
            <ac:picMk id="42" creationId="{7D061A67-936D-490C-AE28-7C9CC5EAE257}"/>
          </ac:picMkLst>
        </pc:picChg>
      </pc:sldChg>
      <pc:sldChg chg="add del">
        <pc:chgData name="Stewart Gale" userId="3647ddd2-6040-41ae-a96d-232c23482af8" providerId="ADAL" clId="{3367896C-B07E-4A07-811E-4720A9583295}" dt="2021-03-08T08:30:17.761" v="560" actId="47"/>
        <pc:sldMkLst>
          <pc:docMk/>
          <pc:sldMk cId="2837935300" sldId="715"/>
        </pc:sldMkLst>
      </pc:sldChg>
      <pc:sldChg chg="add del">
        <pc:chgData name="Stewart Gale" userId="3647ddd2-6040-41ae-a96d-232c23482af8" providerId="ADAL" clId="{3367896C-B07E-4A07-811E-4720A9583295}" dt="2021-03-10T06:39:23.219" v="960" actId="47"/>
        <pc:sldMkLst>
          <pc:docMk/>
          <pc:sldMk cId="4119432512" sldId="715"/>
        </pc:sldMkLst>
      </pc:sldChg>
      <pc:sldChg chg="delSp modSp add mod">
        <pc:chgData name="Stewart Gale" userId="3647ddd2-6040-41ae-a96d-232c23482af8" providerId="ADAL" clId="{3367896C-B07E-4A07-811E-4720A9583295}" dt="2021-03-10T06:13:15.438" v="834" actId="1076"/>
        <pc:sldMkLst>
          <pc:docMk/>
          <pc:sldMk cId="1902942640" sldId="716"/>
        </pc:sldMkLst>
        <pc:spChg chg="mod">
          <ac:chgData name="Stewart Gale" userId="3647ddd2-6040-41ae-a96d-232c23482af8" providerId="ADAL" clId="{3367896C-B07E-4A07-811E-4720A9583295}" dt="2021-03-10T06:12:39.265" v="800" actId="20577"/>
          <ac:spMkLst>
            <pc:docMk/>
            <pc:sldMk cId="1902942640" sldId="716"/>
            <ac:spMk id="3" creationId="{00000000-0000-0000-0000-000000000000}"/>
          </ac:spMkLst>
        </pc:spChg>
        <pc:spChg chg="del mod">
          <ac:chgData name="Stewart Gale" userId="3647ddd2-6040-41ae-a96d-232c23482af8" providerId="ADAL" clId="{3367896C-B07E-4A07-811E-4720A9583295}" dt="2021-03-10T06:11:45.156" v="760" actId="478"/>
          <ac:spMkLst>
            <pc:docMk/>
            <pc:sldMk cId="1902942640" sldId="716"/>
            <ac:spMk id="6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13:15.438" v="834" actId="1076"/>
          <ac:spMkLst>
            <pc:docMk/>
            <pc:sldMk cId="1902942640" sldId="716"/>
            <ac:spMk id="9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10T06:09:58.465" v="748" actId="478"/>
          <ac:spMkLst>
            <pc:docMk/>
            <pc:sldMk cId="1902942640" sldId="716"/>
            <ac:spMk id="10" creationId="{0052CD59-B05E-4F00-9086-446422D49A00}"/>
          </ac:spMkLst>
        </pc:spChg>
        <pc:spChg chg="del">
          <ac:chgData name="Stewart Gale" userId="3647ddd2-6040-41ae-a96d-232c23482af8" providerId="ADAL" clId="{3367896C-B07E-4A07-811E-4720A9583295}" dt="2021-03-10T06:09:58.465" v="748" actId="478"/>
          <ac:spMkLst>
            <pc:docMk/>
            <pc:sldMk cId="1902942640" sldId="716"/>
            <ac:spMk id="11" creationId="{940EC08C-66D2-436A-8F17-2EB9BE975A73}"/>
          </ac:spMkLst>
        </pc:spChg>
      </pc:sldChg>
      <pc:sldChg chg="add del">
        <pc:chgData name="Stewart Gale" userId="3647ddd2-6040-41ae-a96d-232c23482af8" providerId="ADAL" clId="{3367896C-B07E-4A07-811E-4720A9583295}" dt="2021-03-10T06:08:10.462" v="662" actId="47"/>
        <pc:sldMkLst>
          <pc:docMk/>
          <pc:sldMk cId="2000216903" sldId="716"/>
        </pc:sldMkLst>
      </pc:sldChg>
      <pc:sldChg chg="modSp add mod">
        <pc:chgData name="Stewart Gale" userId="3647ddd2-6040-41ae-a96d-232c23482af8" providerId="ADAL" clId="{3367896C-B07E-4A07-811E-4720A9583295}" dt="2021-03-10T06:34:04.634" v="844" actId="1076"/>
        <pc:sldMkLst>
          <pc:docMk/>
          <pc:sldMk cId="4158566195" sldId="717"/>
        </pc:sldMkLst>
        <pc:spChg chg="mod">
          <ac:chgData name="Stewart Gale" userId="3647ddd2-6040-41ae-a96d-232c23482af8" providerId="ADAL" clId="{3367896C-B07E-4A07-811E-4720A9583295}" dt="2021-03-10T06:34:04.634" v="844" actId="1076"/>
          <ac:spMkLst>
            <pc:docMk/>
            <pc:sldMk cId="4158566195" sldId="717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33:57.921" v="841" actId="14100"/>
          <ac:spMkLst>
            <pc:docMk/>
            <pc:sldMk cId="4158566195" sldId="717"/>
            <ac:spMk id="8" creationId="{4AC493C6-42A5-4643-AE40-A3A5C09302E4}"/>
          </ac:spMkLst>
        </pc:spChg>
      </pc:sldChg>
      <pc:sldChg chg="modSp add mod">
        <pc:chgData name="Stewart Gale" userId="3647ddd2-6040-41ae-a96d-232c23482af8" providerId="ADAL" clId="{3367896C-B07E-4A07-811E-4720A9583295}" dt="2021-03-17T04:15:15.764" v="1053" actId="14100"/>
        <pc:sldMkLst>
          <pc:docMk/>
          <pc:sldMk cId="3714469038" sldId="718"/>
        </pc:sldMkLst>
        <pc:spChg chg="mod">
          <ac:chgData name="Stewart Gale" userId="3647ddd2-6040-41ae-a96d-232c23482af8" providerId="ADAL" clId="{3367896C-B07E-4A07-811E-4720A9583295}" dt="2021-03-10T06:38:24.533" v="915" actId="14100"/>
          <ac:spMkLst>
            <pc:docMk/>
            <pc:sldMk cId="3714469038" sldId="718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34:50.892" v="859" actId="1076"/>
          <ac:spMkLst>
            <pc:docMk/>
            <pc:sldMk cId="3714469038" sldId="718"/>
            <ac:spMk id="8" creationId="{4AC493C6-42A5-4643-AE40-A3A5C09302E4}"/>
          </ac:spMkLst>
        </pc:spChg>
        <pc:spChg chg="mod">
          <ac:chgData name="Stewart Gale" userId="3647ddd2-6040-41ae-a96d-232c23482af8" providerId="ADAL" clId="{3367896C-B07E-4A07-811E-4720A9583295}" dt="2021-03-17T04:15:15.764" v="1053" actId="14100"/>
          <ac:spMkLst>
            <pc:docMk/>
            <pc:sldMk cId="3714469038" sldId="718"/>
            <ac:spMk id="9" creationId="{AE86D0C6-E92F-4536-BDE6-A7D06B103EAF}"/>
          </ac:spMkLst>
        </pc:spChg>
        <pc:spChg chg="mod">
          <ac:chgData name="Stewart Gale" userId="3647ddd2-6040-41ae-a96d-232c23482af8" providerId="ADAL" clId="{3367896C-B07E-4A07-811E-4720A9583295}" dt="2021-03-10T06:35:23.683" v="861" actId="1076"/>
          <ac:spMkLst>
            <pc:docMk/>
            <pc:sldMk cId="3714469038" sldId="718"/>
            <ac:spMk id="11" creationId="{97A6F540-FB78-4EFE-AD18-13957FF061E2}"/>
          </ac:spMkLst>
        </pc:spChg>
      </pc:sldChg>
      <pc:sldChg chg="modSp add mod modAnim">
        <pc:chgData name="Stewart Gale" userId="3647ddd2-6040-41ae-a96d-232c23482af8" providerId="ADAL" clId="{3367896C-B07E-4A07-811E-4720A9583295}" dt="2021-03-10T06:44:28.985" v="1044" actId="1038"/>
        <pc:sldMkLst>
          <pc:docMk/>
          <pc:sldMk cId="3153018377" sldId="719"/>
        </pc:sldMkLst>
        <pc:spChg chg="mod">
          <ac:chgData name="Stewart Gale" userId="3647ddd2-6040-41ae-a96d-232c23482af8" providerId="ADAL" clId="{3367896C-B07E-4A07-811E-4720A9583295}" dt="2021-03-10T06:44:28.985" v="1044" actId="1038"/>
          <ac:spMkLst>
            <pc:docMk/>
            <pc:sldMk cId="3153018377" sldId="719"/>
            <ac:spMk id="5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44:28.985" v="1044" actId="1038"/>
          <ac:spMkLst>
            <pc:docMk/>
            <pc:sldMk cId="3153018377" sldId="719"/>
            <ac:spMk id="8" creationId="{4AC493C6-42A5-4643-AE40-A3A5C09302E4}"/>
          </ac:spMkLst>
        </pc:spChg>
        <pc:spChg chg="mod">
          <ac:chgData name="Stewart Gale" userId="3647ddd2-6040-41ae-a96d-232c23482af8" providerId="ADAL" clId="{3367896C-B07E-4A07-811E-4720A9583295}" dt="2021-03-10T06:44:28.985" v="1044" actId="1038"/>
          <ac:spMkLst>
            <pc:docMk/>
            <pc:sldMk cId="3153018377" sldId="719"/>
            <ac:spMk id="9" creationId="{AE86D0C6-E92F-4536-BDE6-A7D06B103EAF}"/>
          </ac:spMkLst>
        </pc:spChg>
        <pc:spChg chg="mod">
          <ac:chgData name="Stewart Gale" userId="3647ddd2-6040-41ae-a96d-232c23482af8" providerId="ADAL" clId="{3367896C-B07E-4A07-811E-4720A9583295}" dt="2021-03-10T06:44:28.985" v="1044" actId="1038"/>
          <ac:spMkLst>
            <pc:docMk/>
            <pc:sldMk cId="3153018377" sldId="719"/>
            <ac:spMk id="11" creationId="{97A6F540-FB78-4EFE-AD18-13957FF061E2}"/>
          </ac:spMkLst>
        </pc:spChg>
      </pc:sldChg>
      <pc:sldChg chg="delSp modSp add mod">
        <pc:chgData name="Stewart Gale" userId="3647ddd2-6040-41ae-a96d-232c23482af8" providerId="ADAL" clId="{3367896C-B07E-4A07-811E-4720A9583295}" dt="2021-03-10T06:44:21.386" v="1043" actId="1036"/>
        <pc:sldMkLst>
          <pc:docMk/>
          <pc:sldMk cId="3056542308" sldId="720"/>
        </pc:sldMkLst>
        <pc:spChg chg="mod">
          <ac:chgData name="Stewart Gale" userId="3647ddd2-6040-41ae-a96d-232c23482af8" providerId="ADAL" clId="{3367896C-B07E-4A07-811E-4720A9583295}" dt="2021-03-10T06:44:21.386" v="1043" actId="1036"/>
          <ac:spMkLst>
            <pc:docMk/>
            <pc:sldMk cId="3056542308" sldId="720"/>
            <ac:spMk id="6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44:21.386" v="1043" actId="1036"/>
          <ac:spMkLst>
            <pc:docMk/>
            <pc:sldMk cId="3056542308" sldId="720"/>
            <ac:spMk id="22" creationId="{00000000-0000-0000-0000-000000000000}"/>
          </ac:spMkLst>
        </pc:spChg>
        <pc:spChg chg="mod">
          <ac:chgData name="Stewart Gale" userId="3647ddd2-6040-41ae-a96d-232c23482af8" providerId="ADAL" clId="{3367896C-B07E-4A07-811E-4720A9583295}" dt="2021-03-10T06:44:21.386" v="1043" actId="1036"/>
          <ac:spMkLst>
            <pc:docMk/>
            <pc:sldMk cId="3056542308" sldId="720"/>
            <ac:spMk id="27" creationId="{00000000-0000-0000-0000-000000000000}"/>
          </ac:spMkLst>
        </pc:spChg>
        <pc:spChg chg="del">
          <ac:chgData name="Stewart Gale" userId="3647ddd2-6040-41ae-a96d-232c23482af8" providerId="ADAL" clId="{3367896C-B07E-4A07-811E-4720A9583295}" dt="2021-03-10T06:42:52.829" v="991" actId="478"/>
          <ac:spMkLst>
            <pc:docMk/>
            <pc:sldMk cId="3056542308" sldId="720"/>
            <ac:spMk id="2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22/02/2024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260648"/>
                <a:ext cx="11449272" cy="6463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600" b="1" dirty="0"/>
                  <a:t>Exponentials and Logs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3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GB" sz="13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13800" dirty="0"/>
              </a:p>
              <a:p>
                <a:pPr algn="ctr"/>
                <a:endParaRPr lang="en-GB" sz="2000" dirty="0"/>
              </a:p>
              <a:p>
                <a:pPr algn="ctr"/>
                <a:r>
                  <a:rPr lang="en-GB" sz="8000" dirty="0"/>
                  <a:t>Chapter 14</a:t>
                </a:r>
              </a:p>
              <a:p>
                <a:pPr algn="ctr"/>
                <a:r>
                  <a:rPr lang="en-GB" sz="8000" dirty="0"/>
                  <a:t>(Part 5 </a:t>
                </a:r>
                <a:r>
                  <a:rPr lang="en-GB" sz="8000"/>
                  <a:t>of 9)</a:t>
                </a:r>
                <a:endParaRPr lang="en-GB" sz="8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260648"/>
                <a:ext cx="11449272" cy="6463308"/>
              </a:xfrm>
              <a:prstGeom prst="rect">
                <a:avLst/>
              </a:prstGeom>
              <a:blipFill>
                <a:blip r:embed="rId2"/>
                <a:stretch>
                  <a:fillRect l="-5325" t="-5000" r="-5272" b="-78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10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/>
              <p:nvPr/>
            </p:nvSpPr>
            <p:spPr>
              <a:xfrm>
                <a:off x="3071664" y="2996952"/>
                <a:ext cx="6192688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664" y="2996952"/>
                <a:ext cx="6192688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/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with respect to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blipFill>
                <a:blip r:embed="rId3"/>
                <a:stretch>
                  <a:fillRect t="-4624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9494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/>
              <p:nvPr/>
            </p:nvSpPr>
            <p:spPr>
              <a:xfrm>
                <a:off x="3647728" y="2996952"/>
                <a:ext cx="5328592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US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728" y="2996952"/>
                <a:ext cx="5328592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/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with respect to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blipFill>
                <a:blip r:embed="rId3"/>
                <a:stretch>
                  <a:fillRect t="-4624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166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/>
              <p:nvPr/>
            </p:nvSpPr>
            <p:spPr>
              <a:xfrm>
                <a:off x="2783632" y="2852936"/>
                <a:ext cx="6696744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2852936"/>
                <a:ext cx="6696744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/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with respect to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blipFill>
                <a:blip r:embed="rId3"/>
                <a:stretch>
                  <a:fillRect l="-1677" t="-4624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420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/>
              <p:nvPr/>
            </p:nvSpPr>
            <p:spPr>
              <a:xfrm>
                <a:off x="3287688" y="2996952"/>
                <a:ext cx="5832648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8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D489DD0-7665-42B2-BADD-3A7475B21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2996952"/>
                <a:ext cx="5832648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/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Differentiate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GB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r>
                  <a:rPr lang="en-GB" sz="6000" dirty="0">
                    <a:solidFill>
                      <a:schemeClr val="tx1"/>
                    </a:solidFill>
                  </a:rPr>
                  <a:t>with respect to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60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9B84789-7D11-1ACF-D4B9-BD6EED509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444155"/>
                <a:ext cx="7704856" cy="1938992"/>
              </a:xfrm>
              <a:prstGeom prst="rect">
                <a:avLst/>
              </a:prstGeom>
              <a:blipFill>
                <a:blip r:embed="rId3"/>
                <a:stretch>
                  <a:fillRect t="-4913" b="-1474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452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75720" y="548680"/>
                <a:ext cx="4392488" cy="377026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39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39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p>
                          <m:r>
                            <a:rPr lang="en-GB" sz="239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239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548680"/>
                <a:ext cx="4392488" cy="3770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2063552" y="4581128"/>
            <a:ext cx="777686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b="1" i="1" dirty="0"/>
              <a:t>e</a:t>
            </a:r>
            <a:r>
              <a:rPr lang="en-GB" sz="11500" b="1" dirty="0"/>
              <a:t> </a:t>
            </a:r>
            <a:r>
              <a:rPr lang="en-US" sz="11500" b="1" kern="0" dirty="0">
                <a:cs typeface="Arial" charset="0"/>
              </a:rPr>
              <a:t>≈ </a:t>
            </a:r>
            <a:r>
              <a:rPr lang="en-GB" sz="11500" b="1" dirty="0"/>
              <a:t>2.71821</a:t>
            </a:r>
          </a:p>
        </p:txBody>
      </p:sp>
    </p:spTree>
    <p:extLst>
      <p:ext uri="{BB962C8B-B14F-4D97-AF65-F5344CB8AC3E}">
        <p14:creationId xmlns:p14="http://schemas.microsoft.com/office/powerpoint/2010/main" val="3694784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Box 35"/>
          <p:cNvSpPr txBox="1"/>
          <p:nvPr/>
        </p:nvSpPr>
        <p:spPr>
          <a:xfrm>
            <a:off x="407368" y="764704"/>
            <a:ext cx="11377264" cy="101566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chemeClr val="bg1"/>
                </a:solidFill>
                <a:latin typeface="+mj-lt"/>
              </a:rPr>
              <a:t>What makes </a:t>
            </a:r>
            <a:r>
              <a:rPr lang="en-GB" sz="6000" b="1" i="1" dirty="0">
                <a:solidFill>
                  <a:schemeClr val="bg1"/>
                </a:solidFill>
                <a:latin typeface="+mj-lt"/>
              </a:rPr>
              <a:t>e</a:t>
            </a:r>
            <a:r>
              <a:rPr lang="en-GB" sz="6000" b="1" dirty="0">
                <a:solidFill>
                  <a:schemeClr val="bg1"/>
                </a:solidFill>
                <a:latin typeface="+mj-lt"/>
              </a:rPr>
              <a:t> a special numbers?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B4E69D-AFD8-47E0-AAEA-12B836ECA981}"/>
              </a:ext>
            </a:extLst>
          </p:cNvPr>
          <p:cNvSpPr txBox="1"/>
          <p:nvPr/>
        </p:nvSpPr>
        <p:spPr>
          <a:xfrm>
            <a:off x="767408" y="2636912"/>
            <a:ext cx="1044116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000" dirty="0">
                <a:solidFill>
                  <a:prstClr val="black"/>
                </a:solidFill>
                <a:latin typeface="Calibri"/>
              </a:rPr>
              <a:t>The function is equal to </a:t>
            </a:r>
          </a:p>
          <a:p>
            <a:pPr algn="ctr">
              <a:defRPr/>
            </a:pPr>
            <a:r>
              <a:rPr lang="en-GB" sz="8000" dirty="0">
                <a:solidFill>
                  <a:prstClr val="black"/>
                </a:solidFill>
                <a:latin typeface="Calibri"/>
              </a:rPr>
              <a:t>its gradient function.</a:t>
            </a:r>
          </a:p>
        </p:txBody>
      </p:sp>
    </p:spTree>
    <p:extLst>
      <p:ext uri="{BB962C8B-B14F-4D97-AF65-F5344CB8AC3E}">
        <p14:creationId xmlns:p14="http://schemas.microsoft.com/office/powerpoint/2010/main" val="3146541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/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00FF"/>
                    </a:solidFill>
                  </a:rPr>
                  <a:t>Function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blipFill>
                <a:blip r:embed="rId2"/>
                <a:stretch>
                  <a:fillRect l="-5201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/>
              <p:nvPr/>
            </p:nvSpPr>
            <p:spPr>
              <a:xfrm>
                <a:off x="5231904" y="269679"/>
                <a:ext cx="65527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FF0000"/>
                    </a:solidFill>
                  </a:rPr>
                  <a:t>Gradient Function of</a:t>
                </a:r>
                <a:r>
                  <a:rPr lang="en-US" sz="4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69679"/>
                <a:ext cx="6552728" cy="707886"/>
              </a:xfrm>
              <a:prstGeom prst="rect">
                <a:avLst/>
              </a:prstGeom>
              <a:blipFill>
                <a:blip r:embed="rId3"/>
                <a:stretch>
                  <a:fillRect l="-3256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23B0D842-AAC0-4491-92F6-7E69E4B81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1170228"/>
            <a:ext cx="8784976" cy="541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/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00FF"/>
                    </a:solidFill>
                  </a:rPr>
                  <a:t>Function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blipFill>
                <a:blip r:embed="rId2"/>
                <a:stretch>
                  <a:fillRect l="-5201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/>
              <p:nvPr/>
            </p:nvSpPr>
            <p:spPr>
              <a:xfrm>
                <a:off x="5303912" y="218633"/>
                <a:ext cx="65527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FF0000"/>
                    </a:solidFill>
                  </a:rPr>
                  <a:t>Gradient Function of</a:t>
                </a:r>
                <a:r>
                  <a:rPr lang="en-US" sz="4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18633"/>
                <a:ext cx="6552728" cy="707886"/>
              </a:xfrm>
              <a:prstGeom prst="rect">
                <a:avLst/>
              </a:prstGeom>
              <a:blipFill>
                <a:blip r:embed="rId3"/>
                <a:stretch>
                  <a:fillRect l="-3256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 descr="Graph Plot">
            <a:extLst>
              <a:ext uri="{FF2B5EF4-FFF2-40B4-BE49-F238E27FC236}">
                <a16:creationId xmlns:a16="http://schemas.microsoft.com/office/drawing/2014/main" id="{BFC6AFBB-5BE4-59C6-401A-4CD1ABC48D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052736"/>
            <a:ext cx="9001000" cy="5559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677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/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00FF"/>
                    </a:solidFill>
                  </a:rPr>
                  <a:t>Function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260648"/>
                <a:ext cx="4104456" cy="707886"/>
              </a:xfrm>
              <a:prstGeom prst="rect">
                <a:avLst/>
              </a:prstGeom>
              <a:blipFill>
                <a:blip r:embed="rId2"/>
                <a:stretch>
                  <a:fillRect l="-5201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/>
              <p:nvPr/>
            </p:nvSpPr>
            <p:spPr>
              <a:xfrm>
                <a:off x="5303912" y="218633"/>
                <a:ext cx="6552728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FF0000"/>
                    </a:solidFill>
                  </a:rPr>
                  <a:t>Gradient Function of</a:t>
                </a:r>
                <a:r>
                  <a:rPr lang="en-US" sz="4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218633"/>
                <a:ext cx="6552728" cy="707886"/>
              </a:xfrm>
              <a:prstGeom prst="rect">
                <a:avLst/>
              </a:prstGeom>
              <a:blipFill>
                <a:blip r:embed="rId3"/>
                <a:stretch>
                  <a:fillRect l="-3256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10" descr="Graph Plot">
            <a:extLst>
              <a:ext uri="{FF2B5EF4-FFF2-40B4-BE49-F238E27FC236}">
                <a16:creationId xmlns:a16="http://schemas.microsoft.com/office/drawing/2014/main" id="{2E254916-B3B3-890F-37A4-305A5E21E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464" y="993442"/>
            <a:ext cx="9217024" cy="569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3867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/>
              <p:nvPr/>
            </p:nvSpPr>
            <p:spPr>
              <a:xfrm>
                <a:off x="479376" y="171689"/>
                <a:ext cx="41044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0000FF"/>
                    </a:solidFill>
                  </a:rPr>
                  <a:t>Function</a:t>
                </a:r>
                <a:r>
                  <a:rPr lang="en-US" sz="4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40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94BFC84-883F-45DB-A0C7-328D3729D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1689"/>
                <a:ext cx="4104456" cy="707886"/>
              </a:xfrm>
              <a:prstGeom prst="rect">
                <a:avLst/>
              </a:prstGeom>
              <a:blipFill>
                <a:blip r:embed="rId2"/>
                <a:stretch>
                  <a:fillRect l="-5349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/>
              <p:nvPr/>
            </p:nvSpPr>
            <p:spPr>
              <a:xfrm>
                <a:off x="5087888" y="171689"/>
                <a:ext cx="66247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>
                    <a:solidFill>
                      <a:srgbClr val="FF0000"/>
                    </a:solidFill>
                  </a:rPr>
                  <a:t>Gradient Function of</a:t>
                </a:r>
                <a:r>
                  <a:rPr lang="en-US" sz="4000" b="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sup>
                    </m:sSup>
                  </m:oMath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BE80E5C-3678-4EFB-8F83-085EE0902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171689"/>
                <a:ext cx="6624736" cy="707886"/>
              </a:xfrm>
              <a:prstGeom prst="rect">
                <a:avLst/>
              </a:prstGeom>
              <a:blipFill>
                <a:blip r:embed="rId3"/>
                <a:stretch>
                  <a:fillRect l="-3315" t="-15517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79B35694-625E-FBEC-1810-C309D06043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375" t="16837" r="6688" b="16926"/>
          <a:stretch/>
        </p:blipFill>
        <p:spPr>
          <a:xfrm>
            <a:off x="1271464" y="980728"/>
            <a:ext cx="9289032" cy="565209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68067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886C17-C641-7DD0-D871-7FE49B13D6A6}"/>
              </a:ext>
            </a:extLst>
          </p:cNvPr>
          <p:cNvSpPr txBox="1"/>
          <p:nvPr/>
        </p:nvSpPr>
        <p:spPr>
          <a:xfrm>
            <a:off x="2567608" y="2457317"/>
            <a:ext cx="662473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is special because of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graph it produces.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7C9A0B-C3BE-87A7-814E-1C8E88EED09A}"/>
                  </a:ext>
                </a:extLst>
              </p:cNvPr>
              <p:cNvSpPr txBox="1"/>
              <p:nvPr/>
            </p:nvSpPr>
            <p:spPr>
              <a:xfrm>
                <a:off x="3287688" y="332656"/>
                <a:ext cx="5040560" cy="1862048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𝑦</m:t>
                          </m:r>
                          <m:r>
                            <a:rPr kumimoji="0" lang="en-GB" sz="115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=</m:t>
                          </m:r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𝑒</m:t>
                          </m:r>
                        </m:e>
                        <m:sup>
                          <m:r>
                            <a:rPr kumimoji="0" lang="en-GB" sz="115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D7C9A0B-C3BE-87A7-814E-1C8E88EED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7688" y="332656"/>
                <a:ext cx="5040560" cy="186204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13EF160E-D619-58DA-EE12-B3869EB2B8B6}"/>
              </a:ext>
            </a:extLst>
          </p:cNvPr>
          <p:cNvSpPr txBox="1"/>
          <p:nvPr/>
        </p:nvSpPr>
        <p:spPr>
          <a:xfrm>
            <a:off x="1559496" y="4289028"/>
            <a:ext cx="874897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It is used to model real situations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such as population growth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 radioactive decay.</a:t>
            </a:r>
          </a:p>
        </p:txBody>
      </p:sp>
    </p:spTree>
    <p:extLst>
      <p:ext uri="{BB962C8B-B14F-4D97-AF65-F5344CB8AC3E}">
        <p14:creationId xmlns:p14="http://schemas.microsoft.com/office/powerpoint/2010/main" val="3056542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329D5F-68D8-41C6-BFD0-EF2AC845ADDA}"/>
                  </a:ext>
                </a:extLst>
              </p:cNvPr>
              <p:cNvSpPr txBox="1"/>
              <p:nvPr/>
            </p:nvSpPr>
            <p:spPr>
              <a:xfrm>
                <a:off x="1343472" y="692696"/>
                <a:ext cx="9145016" cy="1323439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0" dirty="0">
                    <a:solidFill>
                      <a:schemeClr val="bg1"/>
                    </a:solidFill>
                  </a:rPr>
                  <a:t>Differentiation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8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80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endParaRPr lang="en-GB" sz="8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329D5F-68D8-41C6-BFD0-EF2AC845AD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472" y="692696"/>
                <a:ext cx="9145016" cy="1323439"/>
              </a:xfrm>
              <a:prstGeom prst="rect">
                <a:avLst/>
              </a:prstGeom>
              <a:blipFill>
                <a:blip r:embed="rId2"/>
                <a:stretch>
                  <a:fillRect l="-2598" t="-19355" b="-4239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72BECC-CE61-4A6B-AB2F-0C04A87A8433}"/>
                  </a:ext>
                </a:extLst>
              </p:cNvPr>
              <p:cNvSpPr txBox="1"/>
              <p:nvPr/>
            </p:nvSpPr>
            <p:spPr>
              <a:xfrm>
                <a:off x="767408" y="2924944"/>
                <a:ext cx="10441160" cy="21959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i="1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72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7200" i="1">
                          <a:latin typeface="Cambria Math" panose="02040503050406030204" pitchFamily="18" charset="0"/>
                        </a:rPr>
                        <m:t>   →    </m:t>
                      </m:r>
                      <m:f>
                        <m:f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72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7200" i="1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A72BECC-CE61-4A6B-AB2F-0C04A87A84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2924944"/>
                <a:ext cx="10441160" cy="2195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2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43106</TotalTime>
  <Words>155</Words>
  <Application>Microsoft Office PowerPoint</Application>
  <PresentationFormat>Widescreen</PresentationFormat>
  <Paragraphs>38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1602</cp:revision>
  <dcterms:created xsi:type="dcterms:W3CDTF">2013-02-28T07:36:55Z</dcterms:created>
  <dcterms:modified xsi:type="dcterms:W3CDTF">2024-02-22T06:51:45Z</dcterms:modified>
</cp:coreProperties>
</file>