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modSld">
      <pc:chgData name="Stewart Gale" userId="3647ddd2-6040-41ae-a96d-232c23482af8" providerId="ADAL" clId="{ADDBF2C4-AD8D-4E1D-8386-BD3D3561C83C}" dt="2025-11-04T04:12:27.272" v="8" actId="1076"/>
      <pc:docMkLst>
        <pc:docMk/>
      </pc:docMkLst>
      <pc:sldChg chg="modSp mod">
        <pc:chgData name="Stewart Gale" userId="3647ddd2-6040-41ae-a96d-232c23482af8" providerId="ADAL" clId="{ADDBF2C4-AD8D-4E1D-8386-BD3D3561C83C}" dt="2025-11-04T04:12:27.272" v="8" actId="1076"/>
        <pc:sldMkLst>
          <pc:docMk/>
          <pc:sldMk cId="1557139663" sldId="259"/>
        </pc:sldMkLst>
        <pc:spChg chg="mod">
          <ac:chgData name="Stewart Gale" userId="3647ddd2-6040-41ae-a96d-232c23482af8" providerId="ADAL" clId="{ADDBF2C4-AD8D-4E1D-8386-BD3D3561C83C}" dt="2025-11-04T04:12:27.272" v="8" actId="1076"/>
          <ac:spMkLst>
            <pc:docMk/>
            <pc:sldMk cId="1557139663" sldId="259"/>
            <ac:spMk id="3" creationId="{00000000-0000-0000-0000-000000000000}"/>
          </ac:spMkLst>
        </pc:spChg>
      </pc:sldChg>
      <pc:sldChg chg="modSp mod">
        <pc:chgData name="Stewart Gale" userId="3647ddd2-6040-41ae-a96d-232c23482af8" providerId="ADAL" clId="{ADDBF2C4-AD8D-4E1D-8386-BD3D3561C83C}" dt="2025-11-04T04:11:50.581" v="6" actId="1076"/>
        <pc:sldMkLst>
          <pc:docMk/>
          <pc:sldMk cId="3804763281" sldId="261"/>
        </pc:sldMkLst>
        <pc:spChg chg="mod">
          <ac:chgData name="Stewart Gale" userId="3647ddd2-6040-41ae-a96d-232c23482af8" providerId="ADAL" clId="{ADDBF2C4-AD8D-4E1D-8386-BD3D3561C83C}" dt="2025-11-04T04:10:24.515" v="2" actId="1076"/>
          <ac:spMkLst>
            <pc:docMk/>
            <pc:sldMk cId="3804763281" sldId="261"/>
            <ac:spMk id="2" creationId="{00000000-0000-0000-0000-000000000000}"/>
          </ac:spMkLst>
        </pc:spChg>
        <pc:spChg chg="mod">
          <ac:chgData name="Stewart Gale" userId="3647ddd2-6040-41ae-a96d-232c23482af8" providerId="ADAL" clId="{ADDBF2C4-AD8D-4E1D-8386-BD3D3561C83C}" dt="2025-11-04T04:11:11.788" v="4" actId="1076"/>
          <ac:spMkLst>
            <pc:docMk/>
            <pc:sldMk cId="3804763281" sldId="261"/>
            <ac:spMk id="5" creationId="{00000000-0000-0000-0000-000000000000}"/>
          </ac:spMkLst>
        </pc:spChg>
        <pc:spChg chg="mod">
          <ac:chgData name="Stewart Gale" userId="3647ddd2-6040-41ae-a96d-232c23482af8" providerId="ADAL" clId="{ADDBF2C4-AD8D-4E1D-8386-BD3D3561C83C}" dt="2025-11-04T04:11:50.581" v="6" actId="1076"/>
          <ac:spMkLst>
            <pc:docMk/>
            <pc:sldMk cId="3804763281" sldId="261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139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05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63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2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22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432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714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773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76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2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62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41916-864D-4FAE-BE42-2E273B69E779}" type="datetimeFigureOut">
              <a:rPr lang="en-GB" smtClean="0"/>
              <a:t>04/11/2025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10491-5486-416E-93B8-D170E8889E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1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352497"/>
              </p:ext>
            </p:extLst>
          </p:nvPr>
        </p:nvGraphicFramePr>
        <p:xfrm>
          <a:off x="1117036" y="155406"/>
          <a:ext cx="9595498" cy="66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2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9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2896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Question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Finding 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Equation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 is inversely Proportional to B</a:t>
                      </a:r>
                    </a:p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When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A = 5 and B = 6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Z is directly proportional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to Y</a:t>
                      </a:r>
                    </a:p>
                    <a:p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When Z = 55 and Y = 5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N is directly proportional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to L</a:t>
                      </a:r>
                    </a:p>
                    <a:p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When N = 6 and L = 12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y is inversely proportional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to then square of x</a:t>
                      </a:r>
                    </a:p>
                    <a:p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When y = 0.03 and x = 10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 is indirectly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proportional to B</a:t>
                      </a:r>
                    </a:p>
                    <a:p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When A = 12 B =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is directly proportional to V</a:t>
                      </a:r>
                    </a:p>
                    <a:p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When h = 36 V = 8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y is directly proportional to the cube of x </a:t>
                      </a:r>
                    </a:p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y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= 250 when x = 5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 is inversely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proportional to B</a:t>
                      </a:r>
                    </a:p>
                    <a:p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When A = -4 B = 8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11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468795"/>
              </p:ext>
            </p:extLst>
          </p:nvPr>
        </p:nvGraphicFramePr>
        <p:xfrm>
          <a:off x="300570" y="30480"/>
          <a:ext cx="11416369" cy="682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7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94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813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Question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Finding 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Equation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aseline="0" dirty="0">
                          <a:solidFill>
                            <a:schemeClr val="tx1"/>
                          </a:solidFill>
                        </a:rPr>
                        <a:t>Missing Value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en-GB" sz="20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decimal places</a:t>
                      </a:r>
                      <a:r>
                        <a:rPr lang="en-GB" sz="20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if needed</a:t>
                      </a:r>
                      <a:r>
                        <a:rPr lang="en-GB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inversely proportional to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lang="en-GB" sz="14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8 when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5, 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12.5.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varies directly as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 </a:t>
                      </a:r>
                      <a:r>
                        <a:rPr lang="en-GB" sz="14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12 when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1, 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432.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inversely proportional to the square of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10 when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4, 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</a:t>
                      </a:r>
                      <a:r>
                        <a:rPr lang="en-GB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 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40.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a=10 and b=6 and a is inversely proportional to b,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write an equation linking a and b.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 b when a=4.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is directly proportional to x</a:t>
                      </a:r>
                      <a:r>
                        <a:rPr lang="en-GB" sz="14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x = 5, y = 700.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 x when y = 520.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pressure (p) of water from a hose is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inversely proportional to the square of the hose radius (r)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a hose of radius 1.5cm, the water pressure is 40.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hose radius do you need for a pressure of 70?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is directly proportional to the square root of x.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x = 4, y = 17.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 x when y = 40.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2896">
                <a:tc>
                  <a:txBody>
                    <a:bodyPr/>
                    <a:lstStyle/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 is found to be inversely proportional to t. 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p = 34.2, t =0.9.</a:t>
                      </a:r>
                    </a:p>
                    <a:p>
                      <a:r>
                        <a:rPr lang="en-GB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 t when p = 47.8 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4768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0309" y="2068500"/>
            <a:ext cx="8776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72658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8308112"/>
                  </p:ext>
                </p:extLst>
              </p:nvPr>
            </p:nvGraphicFramePr>
            <p:xfrm>
              <a:off x="1089328" y="94210"/>
              <a:ext cx="9595498" cy="67080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438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62201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02963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302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Finding 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A is inversely Proportional </a:t>
                          </a:r>
                          <a:r>
                            <a:rPr lang="en-GB" sz="1600">
                              <a:solidFill>
                                <a:schemeClr val="tx1"/>
                              </a:solidFill>
                            </a:rPr>
                            <a:t>to B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1600">
                              <a:solidFill>
                                <a:schemeClr val="tx1"/>
                              </a:solidFill>
                            </a:rPr>
                            <a:t>When</a:t>
                          </a:r>
                          <a:r>
                            <a:rPr lang="en-GB" sz="1600" baseline="0">
                              <a:solidFill>
                                <a:schemeClr val="tx1"/>
                              </a:solidFill>
                            </a:rPr>
                            <a:t> A = 5 and B = 6</a:t>
                          </a:r>
                          <a:endParaRPr lang="en-GB" sz="1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GB" sz="18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num>
                                <m:den>
                                  <m:r>
                                    <a:rPr lang="en-GB" sz="18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endParaRPr lang="en-GB" sz="1800" i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1800" i="0" dirty="0">
                              <a:solidFill>
                                <a:schemeClr val="tx1"/>
                              </a:solidFill>
                            </a:rPr>
                            <a:t>K</a:t>
                          </a:r>
                          <a:r>
                            <a:rPr lang="en-GB" sz="1800" i="0" baseline="0" dirty="0">
                              <a:solidFill>
                                <a:schemeClr val="tx1"/>
                              </a:solidFill>
                            </a:rPr>
                            <a:t> = 30</a:t>
                          </a:r>
                          <a:endParaRPr lang="en-GB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A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30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GB" sz="2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den>
                              </m:f>
                            </m:oMath>
                          </a14:m>
                          <a:endParaRPr lang="en-GB" sz="24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Z is directly proportional</a:t>
                          </a:r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 to Y</a:t>
                          </a:r>
                        </a:p>
                        <a:p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When Z = 55 and Y = 5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55 = K5</a:t>
                          </a:r>
                        </a:p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K</a:t>
                          </a:r>
                          <a:r>
                            <a:rPr lang="en-GB" sz="1800" baseline="0" dirty="0">
                              <a:solidFill>
                                <a:schemeClr val="tx1"/>
                              </a:solidFill>
                            </a:rPr>
                            <a:t> = 11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a:t>Z = 11Y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N is directly proportional</a:t>
                          </a:r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 to L</a:t>
                          </a:r>
                        </a:p>
                        <a:p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When N = 6 and L = 12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6 = K12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K = 0.5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 = ½L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y is inversely proportional</a:t>
                          </a:r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 to then square of x</a:t>
                          </a:r>
                        </a:p>
                        <a:p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When y = 0.03 and x = 10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0.03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kumimoji="0" lang="en-GB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K</m:t>
                                  </m:r>
                                </m:num>
                                <m:den>
                                  <m:r>
                                    <a:rPr kumimoji="0" lang="en-GB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10</m:t>
                                  </m:r>
                                  <m:r>
                                    <a:rPr kumimoji="0" lang="en-GB" sz="1800" b="0" i="0" u="none" strike="noStrike" kern="1200" cap="none" spc="0" normalizeH="0" baseline="3000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K = 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y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kumimoji="0" lang="en-GB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x</m:t>
                                  </m:r>
                                  <m:r>
                                    <a:rPr kumimoji="0" lang="en-GB" sz="2400" b="0" i="0" u="none" strike="noStrike" kern="1200" cap="none" spc="0" normalizeH="0" baseline="3000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A is indirectly</a:t>
                          </a:r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 proportional to B</a:t>
                          </a:r>
                        </a:p>
                        <a:p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When A = 12 B = 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12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kumimoji="0" lang="en-GB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K</m:t>
                                  </m:r>
                                </m:num>
                                <m:den>
                                  <m:r>
                                    <a:rPr kumimoji="0" lang="en-GB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K = 36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A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36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kumimoji="0" lang="en-GB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B</m:t>
                                  </m:r>
                                </m:den>
                              </m:f>
                            </m:oMath>
                          </a14:m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h</a:t>
                          </a:r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 is directly proportional to V</a:t>
                          </a:r>
                        </a:p>
                        <a:p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When h = 36 V = 8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36 = K8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K = 4.5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h = 4.5V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y is directly proportional to the cube of x </a:t>
                          </a:r>
                        </a:p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 = 250 when x = 5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250 = K5</a:t>
                          </a:r>
                          <a:r>
                            <a:rPr kumimoji="0" lang="en-GB" sz="1800" b="0" i="0" u="none" strike="noStrike" kern="1200" cap="none" spc="0" normalizeH="0" baseline="3000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K = 2</a:t>
                          </a:r>
                          <a:endParaRPr kumimoji="0" lang="en-GB" sz="1800" b="0" i="0" u="none" strike="noStrike" kern="1200" cap="none" spc="0" normalizeH="0" baseline="30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y = 2x</a:t>
                          </a:r>
                          <a:r>
                            <a:rPr kumimoji="0" lang="en-GB" sz="2400" b="0" i="0" u="none" strike="noStrike" kern="1200" cap="none" spc="0" normalizeH="0" baseline="3000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</a:t>
                          </a:r>
                          <a:endParaRPr lang="en-GB" sz="140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A is inversely</a:t>
                          </a:r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 proportional to B</a:t>
                          </a:r>
                        </a:p>
                        <a:p>
                          <a:r>
                            <a:rPr lang="en-GB" sz="1600" baseline="0" dirty="0">
                              <a:solidFill>
                                <a:schemeClr val="tx1"/>
                              </a:solidFill>
                            </a:rPr>
                            <a:t>When A = -4 B = 8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-4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kumimoji="0" lang="en-GB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K</m:t>
                                  </m:r>
                                </m:num>
                                <m:den>
                                  <m:r>
                                    <a:rPr kumimoji="0" lang="en-GB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:r>
                            <a:rPr lang="en-GB" sz="1800" dirty="0">
                              <a:solidFill>
                                <a:schemeClr val="tx1"/>
                              </a:solidFill>
                            </a:rPr>
                            <a:t>K = -32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GB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A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kumimoji="0" lang="en-GB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GB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−32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kumimoji="0" lang="en-GB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B</m:t>
                                  </m:r>
                                </m:den>
                              </m:f>
                            </m:oMath>
                          </a14:m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8308112"/>
                  </p:ext>
                </p:extLst>
              </p:nvPr>
            </p:nvGraphicFramePr>
            <p:xfrm>
              <a:off x="1089328" y="94210"/>
              <a:ext cx="9595498" cy="67080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438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62201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02963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3025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Finding K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61111">
                    <a:tc>
                      <a:txBody>
                        <a:bodyPr/>
                        <a:lstStyle/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A is inversely Proportional </a:t>
                          </a:r>
                          <a:r>
                            <a:rPr lang="en-GB" sz="1600" smtClean="0">
                              <a:solidFill>
                                <a:schemeClr val="tx1"/>
                              </a:solidFill>
                            </a:rPr>
                            <a:t>to B</a:t>
                          </a:r>
                          <a:endParaRPr lang="en-GB" sz="16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GB" sz="1600" smtClean="0">
                              <a:solidFill>
                                <a:schemeClr val="tx1"/>
                              </a:solidFill>
                            </a:rPr>
                            <a:t>When</a:t>
                          </a:r>
                          <a:r>
                            <a:rPr lang="en-GB" sz="1600" baseline="0" smtClean="0">
                              <a:solidFill>
                                <a:schemeClr val="tx1"/>
                              </a:solidFill>
                            </a:rPr>
                            <a:t> A = 5 and B = 6</a:t>
                          </a:r>
                          <a:endParaRPr lang="en-GB" sz="160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0348" t="-76000" r="-115777" b="-72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103" t="-76000" r="-402" b="-7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Z is directly proportional</a:t>
                          </a:r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 to Y</a:t>
                          </a:r>
                        </a:p>
                        <a:p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When Z = 55 and Y = 5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55 = K5</a:t>
                          </a:r>
                        </a:p>
                        <a:p>
                          <a:pPr algn="ctr"/>
                          <a:r>
                            <a:rPr lang="en-GB" sz="1800" dirty="0" smtClean="0">
                              <a:solidFill>
                                <a:schemeClr val="tx1"/>
                              </a:solidFill>
                            </a:rPr>
                            <a:t>K</a:t>
                          </a:r>
                          <a:r>
                            <a:rPr lang="en-GB" sz="1800" baseline="0" dirty="0" smtClean="0">
                              <a:solidFill>
                                <a:schemeClr val="tx1"/>
                              </a:solidFill>
                            </a:rPr>
                            <a:t> = 11</a:t>
                          </a:r>
                          <a:endParaRPr lang="en-GB" sz="18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dirty="0" smtClean="0">
                              <a:solidFill>
                                <a:schemeClr val="tx1"/>
                              </a:solidFill>
                            </a:rPr>
                            <a:t>Z = 11Y</a:t>
                          </a: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N is directly proportional</a:t>
                          </a:r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 to L</a:t>
                          </a:r>
                        </a:p>
                        <a:p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When N = 6 and L = 12</a:t>
                          </a:r>
                          <a:endParaRPr lang="en-GB" sz="16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6 = K12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K = 0.5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N = ½L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y is inversely proportional</a:t>
                          </a:r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 to then square of x</a:t>
                          </a:r>
                        </a:p>
                        <a:p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When y = 0.03 and x = 10</a:t>
                          </a:r>
                          <a:endParaRPr lang="en-GB" sz="160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0348" t="-349630" r="-115777" b="-38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103" t="-349630" r="-402" b="-38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60794">
                    <a:tc>
                      <a:txBody>
                        <a:bodyPr/>
                        <a:lstStyle/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A is indirectly</a:t>
                          </a:r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 proportional to B</a:t>
                          </a:r>
                        </a:p>
                        <a:p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When A = 12 B = 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0348" t="-485600" r="-115777" b="-314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103" t="-485600" r="-402" b="-314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h</a:t>
                          </a:r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 is directly proportional to V</a:t>
                          </a:r>
                        </a:p>
                        <a:p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When h = 36 V = 8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36 = K8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K = 4.5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h = 4.5V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y is directly proportional to the cube of x </a:t>
                          </a:r>
                        </a:p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y</a:t>
                          </a:r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 = 250 when x = 5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250 = K5</a:t>
                          </a:r>
                          <a:r>
                            <a:rPr kumimoji="0" lang="en-GB" sz="1800" b="0" i="0" u="none" strike="noStrike" kern="1200" cap="none" spc="0" normalizeH="0" baseline="3000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K = 2</a:t>
                          </a:r>
                          <a:endParaRPr kumimoji="0" lang="en-GB" sz="1800" b="0" i="0" u="none" strike="noStrike" kern="1200" cap="none" spc="0" normalizeH="0" baseline="30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180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4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y = 2x</a:t>
                          </a:r>
                          <a:r>
                            <a:rPr kumimoji="0" lang="en-GB" sz="2400" b="0" i="0" u="none" strike="noStrike" kern="1200" cap="none" spc="0" normalizeH="0" baseline="3000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3</a:t>
                          </a:r>
                          <a:endParaRPr lang="en-GB" sz="140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761238">
                    <a:tc>
                      <a:txBody>
                        <a:bodyPr/>
                        <a:lstStyle/>
                        <a:p>
                          <a:r>
                            <a:rPr lang="en-GB" sz="1600" dirty="0" smtClean="0">
                              <a:solidFill>
                                <a:schemeClr val="tx1"/>
                              </a:solidFill>
                            </a:rPr>
                            <a:t>A is inversely</a:t>
                          </a:r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 proportional to B</a:t>
                          </a:r>
                        </a:p>
                        <a:p>
                          <a:r>
                            <a:rPr lang="en-GB" sz="1600" baseline="0" dirty="0" smtClean="0">
                              <a:solidFill>
                                <a:schemeClr val="tx1"/>
                              </a:solidFill>
                            </a:rPr>
                            <a:t>When A = -4 B = 8</a:t>
                          </a:r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0348" t="-787200" r="-115777" b="-12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7103" t="-787200" r="-402" b="-12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Rectangle 1"/>
          <p:cNvSpPr/>
          <p:nvPr/>
        </p:nvSpPr>
        <p:spPr>
          <a:xfrm>
            <a:off x="5370020" y="658092"/>
            <a:ext cx="4860175" cy="6705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370020" y="1396690"/>
            <a:ext cx="4860175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370022" y="2227811"/>
            <a:ext cx="4860175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370021" y="3023062"/>
            <a:ext cx="4860175" cy="64839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317375" y="3818313"/>
            <a:ext cx="4860175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370020" y="4542753"/>
            <a:ext cx="4860175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370020" y="5301982"/>
            <a:ext cx="4860175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370021" y="6141567"/>
            <a:ext cx="4860175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76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1439710"/>
                  </p:ext>
                </p:extLst>
              </p:nvPr>
            </p:nvGraphicFramePr>
            <p:xfrm>
              <a:off x="289488" y="59917"/>
              <a:ext cx="11416369" cy="673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859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271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084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948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9813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Finding K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Missing Value</a:t>
                          </a:r>
                          <a:endParaRPr lang="en-GB" sz="2000" baseline="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(2 decimal places</a:t>
                          </a:r>
                          <a:r>
                            <a:rPr lang="en-GB" sz="1800" kern="1200" baseline="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if needed</a:t>
                          </a:r>
                          <a:r>
                            <a:rPr lang="en-GB" sz="18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g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is inversely proportional to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v </a:t>
                          </a:r>
                          <a:r>
                            <a:rPr lang="en-GB" sz="14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:endParaRPr lang="en-GB" sz="14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g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8 when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v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5, 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v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g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12.5.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200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 = 200 / v</a:t>
                          </a:r>
                          <a:r>
                            <a:rPr lang="en-GB" sz="20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v = 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e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varies directly as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 </a:t>
                          </a:r>
                          <a:r>
                            <a:rPr lang="en-GB" sz="14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e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12 when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1, 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e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432.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 = 12 f</a:t>
                          </a:r>
                          <a:r>
                            <a:rPr lang="en-GB" sz="20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 = 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is inversely proportional to the square of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10 when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4, 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</a:t>
                          </a:r>
                          <a:r>
                            <a:rPr lang="en-GB" sz="1400" i="1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40.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160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x = 160 /n</a:t>
                          </a:r>
                          <a:r>
                            <a:rPr lang="en-GB" sz="20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200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 = 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a=10 and b=6 and a is inversely proportional to b,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an equation linking a and b.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b when a=4.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= 60 /b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b = 15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y is directly proportional to x</a:t>
                          </a:r>
                          <a:r>
                            <a:rPr lang="en-GB" sz="1400" kern="1200" baseline="300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</a:t>
                          </a:r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x = 5, y = 700.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x when y = 520.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5.6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 = 5.6 k</a:t>
                          </a:r>
                          <a:r>
                            <a:rPr lang="en-GB" sz="20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 = 4.53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 pressure (p) of water from a hose is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inversely proportional to the square of the hose radius (r)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For a hose of radius 1.5cm, the water pressure is 40.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hose radius do you need for a pressure of 70?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p = 90 / r</a:t>
                          </a:r>
                          <a:r>
                            <a:rPr lang="en-GB" sz="20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 = 1.13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y is directly proportional to the square root of x.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x = 4, y = 17.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x when y = 40.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8.5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 = 8.5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GB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0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" panose="020F0502020204030204" pitchFamily="34" charset="0"/>
                                    </a:rPr>
                                    <m:t>𝑥</m:t>
                                  </m:r>
                                </m:e>
                              </m:rad>
                            </m:oMath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x = 22.15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712896">
                    <a:tc>
                      <a:txBody>
                        <a:bodyPr/>
                        <a:lstStyle/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 is found to be inversely proportional to t. 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p = 34.2, t =0.9.</a:t>
                          </a:r>
                        </a:p>
                        <a:p>
                          <a:r>
                            <a:rPr lang="en-GB" sz="140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t when p = 47.8 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30.78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p = 30.78 / 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 = 0.64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1439710"/>
                  </p:ext>
                </p:extLst>
              </p:nvPr>
            </p:nvGraphicFramePr>
            <p:xfrm>
              <a:off x="289488" y="59917"/>
              <a:ext cx="11416369" cy="67360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859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271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0846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948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6705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Question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Finding K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Equation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Missing Value</a:t>
                          </a:r>
                          <a:endParaRPr lang="en-GB" sz="2000" baseline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(2 </a:t>
                          </a:r>
                          <a:r>
                            <a:rPr lang="en-GB" sz="1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decimal places</a:t>
                          </a:r>
                          <a:r>
                            <a:rPr lang="en-GB" sz="1800" kern="1200" baseline="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 if needed</a:t>
                          </a:r>
                          <a:r>
                            <a:rPr lang="en-GB" sz="18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)</a:t>
                          </a:r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g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is inversely proportional to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v </a:t>
                          </a:r>
                          <a:r>
                            <a:rPr lang="en-GB" sz="1400" kern="1200" baseline="300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:endParaRPr lang="en-GB" sz="1400" kern="1200" dirty="0" smtClean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g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8 when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v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5, 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v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g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12.5.</a:t>
                          </a:r>
                          <a:endParaRPr lang="en-GB" sz="14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200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 = 200 / v</a:t>
                          </a:r>
                          <a:r>
                            <a:rPr lang="en-GB" sz="2000" baseline="30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v = 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e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varies directly as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 </a:t>
                          </a:r>
                          <a:r>
                            <a:rPr lang="en-GB" sz="1400" kern="1200" baseline="300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e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12 when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1, 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e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432.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12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 = 12 f</a:t>
                          </a:r>
                          <a:r>
                            <a:rPr lang="en-GB" sz="2000" baseline="30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 = 6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is inversely proportional to the square of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10 when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4, 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n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</a:t>
                          </a:r>
                          <a:r>
                            <a:rPr lang="en-GB" sz="1400" i="1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x 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= 40.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160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x = 160 /n</a:t>
                          </a:r>
                          <a:r>
                            <a:rPr lang="en-GB" sz="2000" baseline="30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2000" baseline="30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 = 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If a=10 and b=6 and a is inversely proportional to b,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write an equation linking a and b.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b when a=4.</a:t>
                          </a:r>
                          <a:endParaRPr lang="en-GB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60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 = 60 /b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b = 15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y is directly proportional to x</a:t>
                          </a:r>
                          <a:r>
                            <a:rPr lang="en-GB" sz="1400" kern="1200" baseline="300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3</a:t>
                          </a:r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x = 5, y = 700.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x when y = 520.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5.6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 = 5.6 k</a:t>
                          </a:r>
                          <a:r>
                            <a:rPr lang="en-GB" sz="2000" baseline="30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 = 4.53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The pressure (p) of water from a hose is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inversely proportional to the square of the hose radius (r)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For a hose of radius 1.5cm, the water pressure is 40.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What hose radius do you need for a pressure of 70?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90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p = 90 / r</a:t>
                          </a:r>
                          <a:r>
                            <a:rPr lang="en-GB" sz="2000" baseline="30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 = 1.13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y is directly proportional to the square root of x.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x = 4, y = 17.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x when y = 40.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8.5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11742" t="-725833" r="-199242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x </a:t>
                          </a: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= </a:t>
                          </a: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22.15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p is found to be inversely proportional to t. 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When p = 34.2, t =0.9.</a:t>
                          </a:r>
                        </a:p>
                        <a:p>
                          <a:r>
                            <a:rPr lang="en-GB" sz="140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Find t when p = 47.8 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dirty="0" smtClean="0">
                              <a:solidFill>
                                <a:schemeClr val="tx1"/>
                              </a:solidFill>
                            </a:rPr>
                            <a:t>30.78</a:t>
                          </a:r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p = 30.78 / 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 = 0.64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Rectangle 2"/>
          <p:cNvSpPr/>
          <p:nvPr/>
        </p:nvSpPr>
        <p:spPr>
          <a:xfrm>
            <a:off x="5422669" y="708310"/>
            <a:ext cx="5647113" cy="6705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5381105" y="1536622"/>
            <a:ext cx="5647113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381103" y="2245975"/>
            <a:ext cx="5647113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381103" y="2977305"/>
            <a:ext cx="5647113" cy="64839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5422669" y="3722680"/>
            <a:ext cx="5647113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381103" y="4490032"/>
            <a:ext cx="5647113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381103" y="5391382"/>
            <a:ext cx="5647113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381103" y="6093689"/>
            <a:ext cx="5647113" cy="61237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13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863</Words>
  <Application>Microsoft Office PowerPoint</Application>
  <PresentationFormat>Widescreen</PresentationFormat>
  <Paragraphs>147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14</cp:revision>
  <dcterms:created xsi:type="dcterms:W3CDTF">2016-09-19T03:50:51Z</dcterms:created>
  <dcterms:modified xsi:type="dcterms:W3CDTF">2025-11-04T04:12:36Z</dcterms:modified>
</cp:coreProperties>
</file>