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61" r:id="rId4"/>
    <p:sldId id="257" r:id="rId5"/>
    <p:sldId id="256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E61707-7ABC-4D52-ABF6-2E39F4777617}" v="74" dt="2021-11-23T11:01:36.0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DC2D2CA3-F051-46A1-B3C3-F318E844E590}"/>
    <pc:docChg chg="custSel addSld modSld">
      <pc:chgData name="Stewart Gale" userId="3647ddd2-6040-41ae-a96d-232c23482af8" providerId="ADAL" clId="{DC2D2CA3-F051-46A1-B3C3-F318E844E590}" dt="2021-06-02T05:07:56.260" v="164"/>
      <pc:docMkLst>
        <pc:docMk/>
      </pc:docMkLst>
      <pc:sldChg chg="modSp mod">
        <pc:chgData name="Stewart Gale" userId="3647ddd2-6040-41ae-a96d-232c23482af8" providerId="ADAL" clId="{DC2D2CA3-F051-46A1-B3C3-F318E844E590}" dt="2021-06-02T04:11:51.749" v="8" actId="1076"/>
        <pc:sldMkLst>
          <pc:docMk/>
          <pc:sldMk cId="2424583014" sldId="257"/>
        </pc:sldMkLst>
        <pc:spChg chg="mod">
          <ac:chgData name="Stewart Gale" userId="3647ddd2-6040-41ae-a96d-232c23482af8" providerId="ADAL" clId="{DC2D2CA3-F051-46A1-B3C3-F318E844E590}" dt="2021-06-02T04:11:51.749" v="8" actId="1076"/>
          <ac:spMkLst>
            <pc:docMk/>
            <pc:sldMk cId="2424583014" sldId="257"/>
            <ac:spMk id="4" creationId="{00000000-0000-0000-0000-000000000000}"/>
          </ac:spMkLst>
        </pc:spChg>
      </pc:sldChg>
      <pc:sldChg chg="addSp delSp modSp new mod">
        <pc:chgData name="Stewart Gale" userId="3647ddd2-6040-41ae-a96d-232c23482af8" providerId="ADAL" clId="{DC2D2CA3-F051-46A1-B3C3-F318E844E590}" dt="2021-06-02T05:07:56.260" v="164"/>
        <pc:sldMkLst>
          <pc:docMk/>
          <pc:sldMk cId="502600106" sldId="261"/>
        </pc:sldMkLst>
        <pc:spChg chg="del mod">
          <ac:chgData name="Stewart Gale" userId="3647ddd2-6040-41ae-a96d-232c23482af8" providerId="ADAL" clId="{DC2D2CA3-F051-46A1-B3C3-F318E844E590}" dt="2021-06-02T05:05:25.352" v="11" actId="478"/>
          <ac:spMkLst>
            <pc:docMk/>
            <pc:sldMk cId="502600106" sldId="261"/>
            <ac:spMk id="2" creationId="{263F48EE-B5B4-4DA0-8B84-BECCF7DD92F4}"/>
          </ac:spMkLst>
        </pc:spChg>
        <pc:spChg chg="del mod">
          <ac:chgData name="Stewart Gale" userId="3647ddd2-6040-41ae-a96d-232c23482af8" providerId="ADAL" clId="{DC2D2CA3-F051-46A1-B3C3-F318E844E590}" dt="2021-06-02T05:05:25.352" v="11" actId="478"/>
          <ac:spMkLst>
            <pc:docMk/>
            <pc:sldMk cId="502600106" sldId="261"/>
            <ac:spMk id="3" creationId="{F6DDF081-0C99-46C5-96C2-EAC35F68E1F1}"/>
          </ac:spMkLst>
        </pc:spChg>
        <pc:grpChg chg="mod">
          <ac:chgData name="Stewart Gale" userId="3647ddd2-6040-41ae-a96d-232c23482af8" providerId="ADAL" clId="{DC2D2CA3-F051-46A1-B3C3-F318E844E590}" dt="2021-06-02T05:05:54.218" v="26"/>
          <ac:grpSpMkLst>
            <pc:docMk/>
            <pc:sldMk cId="502600106" sldId="261"/>
            <ac:grpSpMk id="15" creationId="{19F33DF3-64CD-4FC2-9EA0-FF740E5C83A8}"/>
          </ac:grpSpMkLst>
        </pc:grpChg>
        <pc:grpChg chg="del mod">
          <ac:chgData name="Stewart Gale" userId="3647ddd2-6040-41ae-a96d-232c23482af8" providerId="ADAL" clId="{DC2D2CA3-F051-46A1-B3C3-F318E844E590}" dt="2021-06-02T05:06:26.414" v="77"/>
          <ac:grpSpMkLst>
            <pc:docMk/>
            <pc:sldMk cId="502600106" sldId="261"/>
            <ac:grpSpMk id="24" creationId="{E9FE679B-820B-465E-AC11-E190E418443A}"/>
          </ac:grpSpMkLst>
        </pc:grpChg>
        <pc:grpChg chg="del mod">
          <ac:chgData name="Stewart Gale" userId="3647ddd2-6040-41ae-a96d-232c23482af8" providerId="ADAL" clId="{DC2D2CA3-F051-46A1-B3C3-F318E844E590}" dt="2021-06-02T05:06:26.414" v="75"/>
          <ac:grpSpMkLst>
            <pc:docMk/>
            <pc:sldMk cId="502600106" sldId="261"/>
            <ac:grpSpMk id="25" creationId="{8ADDAA4F-7418-43B1-B769-2E3B047D9EC8}"/>
          </ac:grpSpMkLst>
        </pc:grpChg>
        <pc:grpChg chg="del mod">
          <ac:chgData name="Stewart Gale" userId="3647ddd2-6040-41ae-a96d-232c23482af8" providerId="ADAL" clId="{DC2D2CA3-F051-46A1-B3C3-F318E844E590}" dt="2021-06-02T05:06:26.410" v="60"/>
          <ac:grpSpMkLst>
            <pc:docMk/>
            <pc:sldMk cId="502600106" sldId="261"/>
            <ac:grpSpMk id="31" creationId="{50BE0E11-B7C0-4BAA-BC67-1C833A51D5B6}"/>
          </ac:grpSpMkLst>
        </pc:grpChg>
        <pc:grpChg chg="del mod">
          <ac:chgData name="Stewart Gale" userId="3647ddd2-6040-41ae-a96d-232c23482af8" providerId="ADAL" clId="{DC2D2CA3-F051-46A1-B3C3-F318E844E590}" dt="2021-06-02T05:06:26.411" v="63"/>
          <ac:grpSpMkLst>
            <pc:docMk/>
            <pc:sldMk cId="502600106" sldId="261"/>
            <ac:grpSpMk id="32" creationId="{04BAD5FA-EB17-43E2-9B9A-AD37129A7644}"/>
          </ac:grpSpMkLst>
        </pc:grpChg>
        <pc:grpChg chg="del mod">
          <ac:chgData name="Stewart Gale" userId="3647ddd2-6040-41ae-a96d-232c23482af8" providerId="ADAL" clId="{DC2D2CA3-F051-46A1-B3C3-F318E844E590}" dt="2021-06-02T05:06:26.413" v="71"/>
          <ac:grpSpMkLst>
            <pc:docMk/>
            <pc:sldMk cId="502600106" sldId="261"/>
            <ac:grpSpMk id="43" creationId="{0D330C94-34B9-4DA4-B50D-1E7FE65FBA4B}"/>
          </ac:grpSpMkLst>
        </pc:grpChg>
        <pc:grpChg chg="del mod">
          <ac:chgData name="Stewart Gale" userId="3647ddd2-6040-41ae-a96d-232c23482af8" providerId="ADAL" clId="{DC2D2CA3-F051-46A1-B3C3-F318E844E590}" dt="2021-06-02T05:06:26.414" v="76"/>
          <ac:grpSpMkLst>
            <pc:docMk/>
            <pc:sldMk cId="502600106" sldId="261"/>
            <ac:grpSpMk id="44" creationId="{B4A1D75F-4DAD-4883-9488-734B4A27870C}"/>
          </ac:grpSpMkLst>
        </pc:grpChg>
        <pc:grpChg chg="del mod">
          <ac:chgData name="Stewart Gale" userId="3647ddd2-6040-41ae-a96d-232c23482af8" providerId="ADAL" clId="{DC2D2CA3-F051-46A1-B3C3-F318E844E590}" dt="2021-06-02T05:06:26.412" v="67"/>
          <ac:grpSpMkLst>
            <pc:docMk/>
            <pc:sldMk cId="502600106" sldId="261"/>
            <ac:grpSpMk id="45" creationId="{602C30C0-E832-4116-8F94-4187A4452168}"/>
          </ac:grpSpMkLst>
        </pc:grpChg>
        <pc:grpChg chg="del mod">
          <ac:chgData name="Stewart Gale" userId="3647ddd2-6040-41ae-a96d-232c23482af8" providerId="ADAL" clId="{DC2D2CA3-F051-46A1-B3C3-F318E844E590}" dt="2021-06-02T05:06:26.411" v="64"/>
          <ac:grpSpMkLst>
            <pc:docMk/>
            <pc:sldMk cId="502600106" sldId="261"/>
            <ac:grpSpMk id="46" creationId="{F2A3534E-CCE0-4DB9-9BBD-AD217BC3DCAA}"/>
          </ac:grpSpMkLst>
        </pc:grpChg>
        <pc:grpChg chg="del mod">
          <ac:chgData name="Stewart Gale" userId="3647ddd2-6040-41ae-a96d-232c23482af8" providerId="ADAL" clId="{DC2D2CA3-F051-46A1-B3C3-F318E844E590}" dt="2021-06-02T05:06:21.778" v="56"/>
          <ac:grpSpMkLst>
            <pc:docMk/>
            <pc:sldMk cId="502600106" sldId="261"/>
            <ac:grpSpMk id="49" creationId="{0D59ADD0-38CE-4DDF-8063-E418D50F5378}"/>
          </ac:grpSpMkLst>
        </pc:grpChg>
        <pc:grpChg chg="mod">
          <ac:chgData name="Stewart Gale" userId="3647ddd2-6040-41ae-a96d-232c23482af8" providerId="ADAL" clId="{DC2D2CA3-F051-46A1-B3C3-F318E844E590}" dt="2021-06-02T05:06:33.951" v="87"/>
          <ac:grpSpMkLst>
            <pc:docMk/>
            <pc:sldMk cId="502600106" sldId="261"/>
            <ac:grpSpMk id="54" creationId="{8488DC27-77B8-45B0-A1E4-C3B163C4FBD7}"/>
          </ac:grpSpMkLst>
        </pc:grpChg>
        <pc:grpChg chg="del mod">
          <ac:chgData name="Stewart Gale" userId="3647ddd2-6040-41ae-a96d-232c23482af8" providerId="ADAL" clId="{DC2D2CA3-F051-46A1-B3C3-F318E844E590}" dt="2021-06-02T05:07:03.621" v="123"/>
          <ac:grpSpMkLst>
            <pc:docMk/>
            <pc:sldMk cId="502600106" sldId="261"/>
            <ac:grpSpMk id="62" creationId="{78AEC0B4-8CCF-44EF-A970-8B2EFF967611}"/>
          </ac:grpSpMkLst>
        </pc:grpChg>
        <pc:grpChg chg="del mod">
          <ac:chgData name="Stewart Gale" userId="3647ddd2-6040-41ae-a96d-232c23482af8" providerId="ADAL" clId="{DC2D2CA3-F051-46A1-B3C3-F318E844E590}" dt="2021-06-02T05:07:03.619" v="115"/>
          <ac:grpSpMkLst>
            <pc:docMk/>
            <pc:sldMk cId="502600106" sldId="261"/>
            <ac:grpSpMk id="68" creationId="{88AD1BBA-E4D6-4B11-B6E3-E4FCE0966D38}"/>
          </ac:grpSpMkLst>
        </pc:grpChg>
        <pc:grpChg chg="del mod">
          <ac:chgData name="Stewart Gale" userId="3647ddd2-6040-41ae-a96d-232c23482af8" providerId="ADAL" clId="{DC2D2CA3-F051-46A1-B3C3-F318E844E590}" dt="2021-06-02T05:07:03.621" v="124"/>
          <ac:grpSpMkLst>
            <pc:docMk/>
            <pc:sldMk cId="502600106" sldId="261"/>
            <ac:grpSpMk id="69" creationId="{F69B9C04-1C9C-4F63-BB8B-2145AC38D83A}"/>
          </ac:grpSpMkLst>
        </pc:grpChg>
        <pc:grpChg chg="del mod">
          <ac:chgData name="Stewart Gale" userId="3647ddd2-6040-41ae-a96d-232c23482af8" providerId="ADAL" clId="{DC2D2CA3-F051-46A1-B3C3-F318E844E590}" dt="2021-06-02T05:07:03.619" v="112"/>
          <ac:grpSpMkLst>
            <pc:docMk/>
            <pc:sldMk cId="502600106" sldId="261"/>
            <ac:grpSpMk id="74" creationId="{D53FCDB3-7299-45EB-9673-605C71963594}"/>
          </ac:grpSpMkLst>
        </pc:grpChg>
        <pc:grpChg chg="mod">
          <ac:chgData name="Stewart Gale" userId="3647ddd2-6040-41ae-a96d-232c23482af8" providerId="ADAL" clId="{DC2D2CA3-F051-46A1-B3C3-F318E844E590}" dt="2021-06-02T05:06:47.604" v="108"/>
          <ac:grpSpMkLst>
            <pc:docMk/>
            <pc:sldMk cId="502600106" sldId="261"/>
            <ac:grpSpMk id="76" creationId="{283D58C7-B157-4ABE-A539-0F49D0B6EB65}"/>
          </ac:grpSpMkLst>
        </pc:grpChg>
        <pc:grpChg chg="del mod">
          <ac:chgData name="Stewart Gale" userId="3647ddd2-6040-41ae-a96d-232c23482af8" providerId="ADAL" clId="{DC2D2CA3-F051-46A1-B3C3-F318E844E590}" dt="2021-06-02T05:07:46.033" v="161"/>
          <ac:grpSpMkLst>
            <pc:docMk/>
            <pc:sldMk cId="502600106" sldId="261"/>
            <ac:grpSpMk id="79" creationId="{B7C491F3-BC6C-4C5B-AACE-29F0C7394A14}"/>
          </ac:grpSpMkLst>
        </pc:grpChg>
        <pc:grpChg chg="mod">
          <ac:chgData name="Stewart Gale" userId="3647ddd2-6040-41ae-a96d-232c23482af8" providerId="ADAL" clId="{DC2D2CA3-F051-46A1-B3C3-F318E844E590}" dt="2021-06-02T05:07:13.269" v="134"/>
          <ac:grpSpMkLst>
            <pc:docMk/>
            <pc:sldMk cId="502600106" sldId="261"/>
            <ac:grpSpMk id="85" creationId="{A3C48D91-DBFF-4AA1-B450-4D4DB423E5D4}"/>
          </ac:grpSpMkLst>
        </pc:grpChg>
        <pc:grpChg chg="mod">
          <ac:chgData name="Stewart Gale" userId="3647ddd2-6040-41ae-a96d-232c23482af8" providerId="ADAL" clId="{DC2D2CA3-F051-46A1-B3C3-F318E844E590}" dt="2021-06-02T05:07:15.200" v="136"/>
          <ac:grpSpMkLst>
            <pc:docMk/>
            <pc:sldMk cId="502600106" sldId="261"/>
            <ac:grpSpMk id="87" creationId="{07512319-6458-4F0B-9447-B91C8491F938}"/>
          </ac:grpSpMkLst>
        </pc:grpChg>
        <pc:grpChg chg="mod">
          <ac:chgData name="Stewart Gale" userId="3647ddd2-6040-41ae-a96d-232c23482af8" providerId="ADAL" clId="{DC2D2CA3-F051-46A1-B3C3-F318E844E590}" dt="2021-06-02T05:07:21.795" v="141"/>
          <ac:grpSpMkLst>
            <pc:docMk/>
            <pc:sldMk cId="502600106" sldId="261"/>
            <ac:grpSpMk id="92" creationId="{2E1AB78D-C0C2-4659-B053-CE49A4F38621}"/>
          </ac:grpSpMkLst>
        </pc:grpChg>
        <pc:grpChg chg="mod">
          <ac:chgData name="Stewart Gale" userId="3647ddd2-6040-41ae-a96d-232c23482af8" providerId="ADAL" clId="{DC2D2CA3-F051-46A1-B3C3-F318E844E590}" dt="2021-06-02T05:07:28.066" v="145"/>
          <ac:grpSpMkLst>
            <pc:docMk/>
            <pc:sldMk cId="502600106" sldId="261"/>
            <ac:grpSpMk id="96" creationId="{0CD226B6-45A5-441E-8D9A-088E612DDFCA}"/>
          </ac:grpSpMkLst>
        </pc:grpChg>
        <pc:grpChg chg="mod">
          <ac:chgData name="Stewart Gale" userId="3647ddd2-6040-41ae-a96d-232c23482af8" providerId="ADAL" clId="{DC2D2CA3-F051-46A1-B3C3-F318E844E590}" dt="2021-06-02T05:07:35.907" v="158"/>
          <ac:grpSpMkLst>
            <pc:docMk/>
            <pc:sldMk cId="502600106" sldId="261"/>
            <ac:grpSpMk id="108" creationId="{8CA88221-DB55-466A-9188-7EAEF87CEC54}"/>
          </ac:grpSpMkLst>
        </pc:grpChg>
        <pc:grpChg chg="mod">
          <ac:chgData name="Stewart Gale" userId="3647ddd2-6040-41ae-a96d-232c23482af8" providerId="ADAL" clId="{DC2D2CA3-F051-46A1-B3C3-F318E844E590}" dt="2021-06-02T05:07:35.907" v="158"/>
          <ac:grpSpMkLst>
            <pc:docMk/>
            <pc:sldMk cId="502600106" sldId="261"/>
            <ac:grpSpMk id="109" creationId="{FDE5D214-DF83-4AF9-9FD9-1198C21C7546}"/>
          </ac:grpSpMkLst>
        </pc:grpChg>
        <pc:grpChg chg="mod">
          <ac:chgData name="Stewart Gale" userId="3647ddd2-6040-41ae-a96d-232c23482af8" providerId="ADAL" clId="{DC2D2CA3-F051-46A1-B3C3-F318E844E590}" dt="2021-06-02T05:07:46.033" v="161"/>
          <ac:grpSpMkLst>
            <pc:docMk/>
            <pc:sldMk cId="502600106" sldId="261"/>
            <ac:grpSpMk id="112" creationId="{5A5FB17A-12CF-4A99-8C54-09FF9D9BC487}"/>
          </ac:grpSpMkLst>
        </pc:grpChg>
        <pc:grpChg chg="mod">
          <ac:chgData name="Stewart Gale" userId="3647ddd2-6040-41ae-a96d-232c23482af8" providerId="ADAL" clId="{DC2D2CA3-F051-46A1-B3C3-F318E844E590}" dt="2021-06-02T05:07:56.260" v="164"/>
          <ac:grpSpMkLst>
            <pc:docMk/>
            <pc:sldMk cId="502600106" sldId="261"/>
            <ac:grpSpMk id="115" creationId="{09E3DC38-BDB8-4AB2-8967-544C708BD17F}"/>
          </ac:grpSpMkLst>
        </pc:grpChg>
        <pc:picChg chg="add mod modCrop">
          <ac:chgData name="Stewart Gale" userId="3647ddd2-6040-41ae-a96d-232c23482af8" providerId="ADAL" clId="{DC2D2CA3-F051-46A1-B3C3-F318E844E590}" dt="2021-06-02T05:05:37.831" v="15" actId="1076"/>
          <ac:picMkLst>
            <pc:docMk/>
            <pc:sldMk cId="502600106" sldId="261"/>
            <ac:picMk id="4" creationId="{474474A3-6981-4C6A-B37B-D82E7534694E}"/>
          </ac:picMkLst>
        </pc:picChg>
        <pc:inkChg chg="add">
          <ac:chgData name="Stewart Gale" userId="3647ddd2-6040-41ae-a96d-232c23482af8" providerId="ADAL" clId="{DC2D2CA3-F051-46A1-B3C3-F318E844E590}" dt="2021-06-02T05:05:42.196" v="16" actId="9405"/>
          <ac:inkMkLst>
            <pc:docMk/>
            <pc:sldMk cId="502600106" sldId="261"/>
            <ac:inkMk id="5" creationId="{8EE0B406-9D5E-47A8-BA18-D19021DC8D5A}"/>
          </ac:inkMkLst>
        </pc:inkChg>
        <pc:inkChg chg="add mod">
          <ac:chgData name="Stewart Gale" userId="3647ddd2-6040-41ae-a96d-232c23482af8" providerId="ADAL" clId="{DC2D2CA3-F051-46A1-B3C3-F318E844E590}" dt="2021-06-02T05:05:54.218" v="26"/>
          <ac:inkMkLst>
            <pc:docMk/>
            <pc:sldMk cId="502600106" sldId="261"/>
            <ac:inkMk id="6" creationId="{9D5143E0-4833-44E4-8E24-F30DFECD09F7}"/>
          </ac:inkMkLst>
        </pc:inkChg>
        <pc:inkChg chg="add del mod">
          <ac:chgData name="Stewart Gale" userId="3647ddd2-6040-41ae-a96d-232c23482af8" providerId="ADAL" clId="{DC2D2CA3-F051-46A1-B3C3-F318E844E590}" dt="2021-06-02T05:06:26.411" v="66"/>
          <ac:inkMkLst>
            <pc:docMk/>
            <pc:sldMk cId="502600106" sldId="261"/>
            <ac:inkMk id="7" creationId="{6D962525-5828-477E-B93F-A96755DC3DAF}"/>
          </ac:inkMkLst>
        </pc:inkChg>
        <pc:inkChg chg="add del">
          <ac:chgData name="Stewart Gale" userId="3647ddd2-6040-41ae-a96d-232c23482af8" providerId="ADAL" clId="{DC2D2CA3-F051-46A1-B3C3-F318E844E590}" dt="2021-06-02T05:06:26.415" v="80"/>
          <ac:inkMkLst>
            <pc:docMk/>
            <pc:sldMk cId="502600106" sldId="261"/>
            <ac:inkMk id="8" creationId="{04A4D1A2-15F5-4EA7-8A00-D294712CBED3}"/>
          </ac:inkMkLst>
        </pc:inkChg>
        <pc:inkChg chg="add mod">
          <ac:chgData name="Stewart Gale" userId="3647ddd2-6040-41ae-a96d-232c23482af8" providerId="ADAL" clId="{DC2D2CA3-F051-46A1-B3C3-F318E844E590}" dt="2021-06-02T05:05:54.218" v="26"/>
          <ac:inkMkLst>
            <pc:docMk/>
            <pc:sldMk cId="502600106" sldId="261"/>
            <ac:inkMk id="9" creationId="{53927B11-461E-4A79-88F5-BFC8A41F6082}"/>
          </ac:inkMkLst>
        </pc:inkChg>
        <pc:inkChg chg="add del mod">
          <ac:chgData name="Stewart Gale" userId="3647ddd2-6040-41ae-a96d-232c23482af8" providerId="ADAL" clId="{DC2D2CA3-F051-46A1-B3C3-F318E844E590}" dt="2021-06-02T05:06:26.414" v="74"/>
          <ac:inkMkLst>
            <pc:docMk/>
            <pc:sldMk cId="502600106" sldId="261"/>
            <ac:inkMk id="10" creationId="{BF0E93CE-6756-4F44-AC1B-DA921A8CF254}"/>
          </ac:inkMkLst>
        </pc:inkChg>
        <pc:inkChg chg="add">
          <ac:chgData name="Stewart Gale" userId="3647ddd2-6040-41ae-a96d-232c23482af8" providerId="ADAL" clId="{DC2D2CA3-F051-46A1-B3C3-F318E844E590}" dt="2021-06-02T05:05:47.086" v="22" actId="9405"/>
          <ac:inkMkLst>
            <pc:docMk/>
            <pc:sldMk cId="502600106" sldId="261"/>
            <ac:inkMk id="11" creationId="{DAAABF54-451E-4C4C-8262-FAAF68550CE9}"/>
          </ac:inkMkLst>
        </pc:inkChg>
        <pc:inkChg chg="add del">
          <ac:chgData name="Stewart Gale" userId="3647ddd2-6040-41ae-a96d-232c23482af8" providerId="ADAL" clId="{DC2D2CA3-F051-46A1-B3C3-F318E844E590}" dt="2021-06-02T05:07:09.036" v="128"/>
          <ac:inkMkLst>
            <pc:docMk/>
            <pc:sldMk cId="502600106" sldId="261"/>
            <ac:inkMk id="12" creationId="{C2A414E7-961E-4B85-B4C1-DDD95A583BEA}"/>
          </ac:inkMkLst>
        </pc:inkChg>
        <pc:inkChg chg="add mod">
          <ac:chgData name="Stewart Gale" userId="3647ddd2-6040-41ae-a96d-232c23482af8" providerId="ADAL" clId="{DC2D2CA3-F051-46A1-B3C3-F318E844E590}" dt="2021-06-02T05:05:54.218" v="26"/>
          <ac:inkMkLst>
            <pc:docMk/>
            <pc:sldMk cId="502600106" sldId="261"/>
            <ac:inkMk id="13" creationId="{5CE9D75B-7965-4BB5-8282-38B47276846D}"/>
          </ac:inkMkLst>
        </pc:inkChg>
        <pc:inkChg chg="add mod">
          <ac:chgData name="Stewart Gale" userId="3647ddd2-6040-41ae-a96d-232c23482af8" providerId="ADAL" clId="{DC2D2CA3-F051-46A1-B3C3-F318E844E590}" dt="2021-06-02T05:05:54.218" v="26"/>
          <ac:inkMkLst>
            <pc:docMk/>
            <pc:sldMk cId="502600106" sldId="261"/>
            <ac:inkMk id="14" creationId="{2590D361-4FFF-4023-AC7D-EEC9D286DF73}"/>
          </ac:inkMkLst>
        </pc:inkChg>
        <pc:inkChg chg="add">
          <ac:chgData name="Stewart Gale" userId="3647ddd2-6040-41ae-a96d-232c23482af8" providerId="ADAL" clId="{DC2D2CA3-F051-46A1-B3C3-F318E844E590}" dt="2021-06-02T05:05:57.725" v="27" actId="9405"/>
          <ac:inkMkLst>
            <pc:docMk/>
            <pc:sldMk cId="502600106" sldId="261"/>
            <ac:inkMk id="16" creationId="{BB6CB8EF-95E2-4FA0-98A2-74618196D62B}"/>
          </ac:inkMkLst>
        </pc:inkChg>
        <pc:inkChg chg="add del">
          <ac:chgData name="Stewart Gale" userId="3647ddd2-6040-41ae-a96d-232c23482af8" providerId="ADAL" clId="{DC2D2CA3-F051-46A1-B3C3-F318E844E590}" dt="2021-06-02T05:06:26.413" v="70"/>
          <ac:inkMkLst>
            <pc:docMk/>
            <pc:sldMk cId="502600106" sldId="261"/>
            <ac:inkMk id="17" creationId="{EBFE51AA-38F1-4CA7-A2C3-44DE0C51EF08}"/>
          </ac:inkMkLst>
        </pc:inkChg>
        <pc:inkChg chg="add del mod">
          <ac:chgData name="Stewart Gale" userId="3647ddd2-6040-41ae-a96d-232c23482af8" providerId="ADAL" clId="{DC2D2CA3-F051-46A1-B3C3-F318E844E590}" dt="2021-06-02T05:06:26.415" v="81"/>
          <ac:inkMkLst>
            <pc:docMk/>
            <pc:sldMk cId="502600106" sldId="261"/>
            <ac:inkMk id="18" creationId="{102F6374-CB52-4A10-BB24-D6BC36418EC4}"/>
          </ac:inkMkLst>
        </pc:inkChg>
        <pc:inkChg chg="add del mod">
          <ac:chgData name="Stewart Gale" userId="3647ddd2-6040-41ae-a96d-232c23482af8" providerId="ADAL" clId="{DC2D2CA3-F051-46A1-B3C3-F318E844E590}" dt="2021-06-02T05:06:26.414" v="75"/>
          <ac:inkMkLst>
            <pc:docMk/>
            <pc:sldMk cId="502600106" sldId="261"/>
            <ac:inkMk id="19" creationId="{8CC79728-E71B-4798-83B8-300F8675C434}"/>
          </ac:inkMkLst>
        </pc:inkChg>
        <pc:inkChg chg="add del mod">
          <ac:chgData name="Stewart Gale" userId="3647ddd2-6040-41ae-a96d-232c23482af8" providerId="ADAL" clId="{DC2D2CA3-F051-46A1-B3C3-F318E844E590}" dt="2021-06-02T05:06:26.411" v="65"/>
          <ac:inkMkLst>
            <pc:docMk/>
            <pc:sldMk cId="502600106" sldId="261"/>
            <ac:inkMk id="20" creationId="{BBC6EEBB-AD13-493A-94EF-04C58FE5FD96}"/>
          </ac:inkMkLst>
        </pc:inkChg>
        <pc:inkChg chg="add del mod">
          <ac:chgData name="Stewart Gale" userId="3647ddd2-6040-41ae-a96d-232c23482af8" providerId="ADAL" clId="{DC2D2CA3-F051-46A1-B3C3-F318E844E590}" dt="2021-06-02T05:06:26.414" v="77"/>
          <ac:inkMkLst>
            <pc:docMk/>
            <pc:sldMk cId="502600106" sldId="261"/>
            <ac:inkMk id="21" creationId="{68A09853-9729-43A6-872E-FE44766B81F6}"/>
          </ac:inkMkLst>
        </pc:inkChg>
        <pc:inkChg chg="add del mod">
          <ac:chgData name="Stewart Gale" userId="3647ddd2-6040-41ae-a96d-232c23482af8" providerId="ADAL" clId="{DC2D2CA3-F051-46A1-B3C3-F318E844E590}" dt="2021-06-02T05:06:26.414" v="78"/>
          <ac:inkMkLst>
            <pc:docMk/>
            <pc:sldMk cId="502600106" sldId="261"/>
            <ac:inkMk id="22" creationId="{B055B320-CBEE-44B7-BD9F-DCC3959CBABA}"/>
          </ac:inkMkLst>
        </pc:inkChg>
        <pc:inkChg chg="add del mod">
          <ac:chgData name="Stewart Gale" userId="3647ddd2-6040-41ae-a96d-232c23482af8" providerId="ADAL" clId="{DC2D2CA3-F051-46A1-B3C3-F318E844E590}" dt="2021-06-02T05:06:26.410" v="62"/>
          <ac:inkMkLst>
            <pc:docMk/>
            <pc:sldMk cId="502600106" sldId="261"/>
            <ac:inkMk id="23" creationId="{8BB51362-4BB1-408E-8217-B103CEC50C73}"/>
          </ac:inkMkLst>
        </pc:inkChg>
        <pc:inkChg chg="add del">
          <ac:chgData name="Stewart Gale" userId="3647ddd2-6040-41ae-a96d-232c23482af8" providerId="ADAL" clId="{DC2D2CA3-F051-46A1-B3C3-F318E844E590}" dt="2021-06-02T05:06:26.412" v="68"/>
          <ac:inkMkLst>
            <pc:docMk/>
            <pc:sldMk cId="502600106" sldId="261"/>
            <ac:inkMk id="26" creationId="{7B07E3A3-FD40-452B-B4FE-069F41F5D6DD}"/>
          </ac:inkMkLst>
        </pc:inkChg>
        <pc:inkChg chg="add del mod">
          <ac:chgData name="Stewart Gale" userId="3647ddd2-6040-41ae-a96d-232c23482af8" providerId="ADAL" clId="{DC2D2CA3-F051-46A1-B3C3-F318E844E590}" dt="2021-06-02T05:06:26.413" v="73"/>
          <ac:inkMkLst>
            <pc:docMk/>
            <pc:sldMk cId="502600106" sldId="261"/>
            <ac:inkMk id="27" creationId="{A9B118A4-535D-402D-934F-CB2E3D225CE3}"/>
          </ac:inkMkLst>
        </pc:inkChg>
        <pc:inkChg chg="add del mod">
          <ac:chgData name="Stewart Gale" userId="3647ddd2-6040-41ae-a96d-232c23482af8" providerId="ADAL" clId="{DC2D2CA3-F051-46A1-B3C3-F318E844E590}" dt="2021-06-02T05:06:26.411" v="63"/>
          <ac:inkMkLst>
            <pc:docMk/>
            <pc:sldMk cId="502600106" sldId="261"/>
            <ac:inkMk id="28" creationId="{661075CD-7C8D-4908-80B7-2C30895FDFA8}"/>
          </ac:inkMkLst>
        </pc:inkChg>
        <pc:inkChg chg="add del mod">
          <ac:chgData name="Stewart Gale" userId="3647ddd2-6040-41ae-a96d-232c23482af8" providerId="ADAL" clId="{DC2D2CA3-F051-46A1-B3C3-F318E844E590}" dt="2021-06-02T05:06:26.415" v="79"/>
          <ac:inkMkLst>
            <pc:docMk/>
            <pc:sldMk cId="502600106" sldId="261"/>
            <ac:inkMk id="29" creationId="{3B87885C-3D88-4CA5-8811-0339C03C58D0}"/>
          </ac:inkMkLst>
        </pc:inkChg>
        <pc:inkChg chg="add del mod">
          <ac:chgData name="Stewart Gale" userId="3647ddd2-6040-41ae-a96d-232c23482af8" providerId="ADAL" clId="{DC2D2CA3-F051-46A1-B3C3-F318E844E590}" dt="2021-06-02T05:06:26.410" v="60"/>
          <ac:inkMkLst>
            <pc:docMk/>
            <pc:sldMk cId="502600106" sldId="261"/>
            <ac:inkMk id="30" creationId="{2F33A76D-F57A-4F28-B74F-6F149F3C7DBB}"/>
          </ac:inkMkLst>
        </pc:inkChg>
        <pc:inkChg chg="add del mod">
          <ac:chgData name="Stewart Gale" userId="3647ddd2-6040-41ae-a96d-232c23482af8" providerId="ADAL" clId="{DC2D2CA3-F051-46A1-B3C3-F318E844E590}" dt="2021-06-02T05:06:26.411" v="64"/>
          <ac:inkMkLst>
            <pc:docMk/>
            <pc:sldMk cId="502600106" sldId="261"/>
            <ac:inkMk id="33" creationId="{FBF9054D-EBB1-4E89-A476-41810C921B20}"/>
          </ac:inkMkLst>
        </pc:inkChg>
        <pc:inkChg chg="add del mod">
          <ac:chgData name="Stewart Gale" userId="3647ddd2-6040-41ae-a96d-232c23482af8" providerId="ADAL" clId="{DC2D2CA3-F051-46A1-B3C3-F318E844E590}" dt="2021-06-02T05:06:26.412" v="69"/>
          <ac:inkMkLst>
            <pc:docMk/>
            <pc:sldMk cId="502600106" sldId="261"/>
            <ac:inkMk id="34" creationId="{642E862E-2FC5-4438-A9A2-EC932A2DBED0}"/>
          </ac:inkMkLst>
        </pc:inkChg>
        <pc:inkChg chg="add del mod">
          <ac:chgData name="Stewart Gale" userId="3647ddd2-6040-41ae-a96d-232c23482af8" providerId="ADAL" clId="{DC2D2CA3-F051-46A1-B3C3-F318E844E590}" dt="2021-06-02T05:06:26.412" v="67"/>
          <ac:inkMkLst>
            <pc:docMk/>
            <pc:sldMk cId="502600106" sldId="261"/>
            <ac:inkMk id="35" creationId="{5CFCCE6B-3350-4A11-B461-D1E085AF4A6A}"/>
          </ac:inkMkLst>
        </pc:inkChg>
        <pc:inkChg chg="add del mod">
          <ac:chgData name="Stewart Gale" userId="3647ddd2-6040-41ae-a96d-232c23482af8" providerId="ADAL" clId="{DC2D2CA3-F051-46A1-B3C3-F318E844E590}" dt="2021-06-02T05:06:26.413" v="72"/>
          <ac:inkMkLst>
            <pc:docMk/>
            <pc:sldMk cId="502600106" sldId="261"/>
            <ac:inkMk id="36" creationId="{70FFB584-2FB3-4826-9EE9-A07BCCEDF796}"/>
          </ac:inkMkLst>
        </pc:inkChg>
        <pc:inkChg chg="add del mod">
          <ac:chgData name="Stewart Gale" userId="3647ddd2-6040-41ae-a96d-232c23482af8" providerId="ADAL" clId="{DC2D2CA3-F051-46A1-B3C3-F318E844E590}" dt="2021-06-02T05:06:26.410" v="61"/>
          <ac:inkMkLst>
            <pc:docMk/>
            <pc:sldMk cId="502600106" sldId="261"/>
            <ac:inkMk id="37" creationId="{7B29A4E2-E843-491F-BEFA-03BEE7B882E6}"/>
          </ac:inkMkLst>
        </pc:inkChg>
        <pc:inkChg chg="add del mod">
          <ac:chgData name="Stewart Gale" userId="3647ddd2-6040-41ae-a96d-232c23482af8" providerId="ADAL" clId="{DC2D2CA3-F051-46A1-B3C3-F318E844E590}" dt="2021-06-02T05:06:26.415" v="82"/>
          <ac:inkMkLst>
            <pc:docMk/>
            <pc:sldMk cId="502600106" sldId="261"/>
            <ac:inkMk id="38" creationId="{D0C5E311-59ED-4846-A15F-CA370BB6BE7B}"/>
          </ac:inkMkLst>
        </pc:inkChg>
        <pc:inkChg chg="add del mod">
          <ac:chgData name="Stewart Gale" userId="3647ddd2-6040-41ae-a96d-232c23482af8" providerId="ADAL" clId="{DC2D2CA3-F051-46A1-B3C3-F318E844E590}" dt="2021-06-02T05:06:26.414" v="76"/>
          <ac:inkMkLst>
            <pc:docMk/>
            <pc:sldMk cId="502600106" sldId="261"/>
            <ac:inkMk id="39" creationId="{7281E107-969F-490F-B84B-20569DACF82F}"/>
          </ac:inkMkLst>
        </pc:inkChg>
        <pc:inkChg chg="add del mod">
          <ac:chgData name="Stewart Gale" userId="3647ddd2-6040-41ae-a96d-232c23482af8" providerId="ADAL" clId="{DC2D2CA3-F051-46A1-B3C3-F318E844E590}" dt="2021-06-02T05:06:26.413" v="71"/>
          <ac:inkMkLst>
            <pc:docMk/>
            <pc:sldMk cId="502600106" sldId="261"/>
            <ac:inkMk id="40" creationId="{2AE8B81C-1478-41C1-BB54-3081F3376E16}"/>
          </ac:inkMkLst>
        </pc:inkChg>
        <pc:inkChg chg="add del mod">
          <ac:chgData name="Stewart Gale" userId="3647ddd2-6040-41ae-a96d-232c23482af8" providerId="ADAL" clId="{DC2D2CA3-F051-46A1-B3C3-F318E844E590}" dt="2021-06-02T05:06:26.410" v="59"/>
          <ac:inkMkLst>
            <pc:docMk/>
            <pc:sldMk cId="502600106" sldId="261"/>
            <ac:inkMk id="41" creationId="{F4E6BC7C-2083-4E56-A1AF-6CC467FAD9D7}"/>
          </ac:inkMkLst>
        </pc:inkChg>
        <pc:inkChg chg="add del mod">
          <ac:chgData name="Stewart Gale" userId="3647ddd2-6040-41ae-a96d-232c23482af8" providerId="ADAL" clId="{DC2D2CA3-F051-46A1-B3C3-F318E844E590}" dt="2021-06-02T05:06:26.409" v="58"/>
          <ac:inkMkLst>
            <pc:docMk/>
            <pc:sldMk cId="502600106" sldId="261"/>
            <ac:inkMk id="42" creationId="{9AC21F57-D067-4BF5-B6F9-5E8934CD5AA0}"/>
          </ac:inkMkLst>
        </pc:inkChg>
        <pc:inkChg chg="add del mod">
          <ac:chgData name="Stewart Gale" userId="3647ddd2-6040-41ae-a96d-232c23482af8" providerId="ADAL" clId="{DC2D2CA3-F051-46A1-B3C3-F318E844E590}" dt="2021-06-02T05:06:21.778" v="56"/>
          <ac:inkMkLst>
            <pc:docMk/>
            <pc:sldMk cId="502600106" sldId="261"/>
            <ac:inkMk id="47" creationId="{E737C709-F858-4846-866B-533FE0580049}"/>
          </ac:inkMkLst>
        </pc:inkChg>
        <pc:inkChg chg="add del mod">
          <ac:chgData name="Stewart Gale" userId="3647ddd2-6040-41ae-a96d-232c23482af8" providerId="ADAL" clId="{DC2D2CA3-F051-46A1-B3C3-F318E844E590}" dt="2021-06-02T05:06:21.778" v="57"/>
          <ac:inkMkLst>
            <pc:docMk/>
            <pc:sldMk cId="502600106" sldId="261"/>
            <ac:inkMk id="48" creationId="{5AF69A0D-A7B8-4B2F-B7E9-4F60270EC293}"/>
          </ac:inkMkLst>
        </pc:inkChg>
        <pc:inkChg chg="add mod">
          <ac:chgData name="Stewart Gale" userId="3647ddd2-6040-41ae-a96d-232c23482af8" providerId="ADAL" clId="{DC2D2CA3-F051-46A1-B3C3-F318E844E590}" dt="2021-06-02T05:06:47.604" v="108"/>
          <ac:inkMkLst>
            <pc:docMk/>
            <pc:sldMk cId="502600106" sldId="261"/>
            <ac:inkMk id="50" creationId="{E6E9558D-ED1F-4CD0-8EBC-424717242C03}"/>
          </ac:inkMkLst>
        </pc:inkChg>
        <pc:inkChg chg="add mod">
          <ac:chgData name="Stewart Gale" userId="3647ddd2-6040-41ae-a96d-232c23482af8" providerId="ADAL" clId="{DC2D2CA3-F051-46A1-B3C3-F318E844E590}" dt="2021-06-02T05:06:33.951" v="87"/>
          <ac:inkMkLst>
            <pc:docMk/>
            <pc:sldMk cId="502600106" sldId="261"/>
            <ac:inkMk id="51" creationId="{22A42EC6-3F54-465D-97CB-150D6D490DCA}"/>
          </ac:inkMkLst>
        </pc:inkChg>
        <pc:inkChg chg="add mod">
          <ac:chgData name="Stewart Gale" userId="3647ddd2-6040-41ae-a96d-232c23482af8" providerId="ADAL" clId="{DC2D2CA3-F051-46A1-B3C3-F318E844E590}" dt="2021-06-02T05:06:47.604" v="108"/>
          <ac:inkMkLst>
            <pc:docMk/>
            <pc:sldMk cId="502600106" sldId="261"/>
            <ac:inkMk id="52" creationId="{9EFDB226-8E28-4D2A-A7B6-0015DBA54FF5}"/>
          </ac:inkMkLst>
        </pc:inkChg>
        <pc:inkChg chg="add mod">
          <ac:chgData name="Stewart Gale" userId="3647ddd2-6040-41ae-a96d-232c23482af8" providerId="ADAL" clId="{DC2D2CA3-F051-46A1-B3C3-F318E844E590}" dt="2021-06-02T05:06:33.951" v="87"/>
          <ac:inkMkLst>
            <pc:docMk/>
            <pc:sldMk cId="502600106" sldId="261"/>
            <ac:inkMk id="53" creationId="{280A4810-B422-405E-BDD3-3C82174422B9}"/>
          </ac:inkMkLst>
        </pc:inkChg>
        <pc:inkChg chg="add del">
          <ac:chgData name="Stewart Gale" userId="3647ddd2-6040-41ae-a96d-232c23482af8" providerId="ADAL" clId="{DC2D2CA3-F051-46A1-B3C3-F318E844E590}" dt="2021-06-02T05:07:03.619" v="113"/>
          <ac:inkMkLst>
            <pc:docMk/>
            <pc:sldMk cId="502600106" sldId="261"/>
            <ac:inkMk id="55" creationId="{2E2E42A4-38B8-47B6-85DE-437DD6868803}"/>
          </ac:inkMkLst>
        </pc:inkChg>
        <pc:inkChg chg="add del mod">
          <ac:chgData name="Stewart Gale" userId="3647ddd2-6040-41ae-a96d-232c23482af8" providerId="ADAL" clId="{DC2D2CA3-F051-46A1-B3C3-F318E844E590}" dt="2021-06-02T05:07:03.620" v="120"/>
          <ac:inkMkLst>
            <pc:docMk/>
            <pc:sldMk cId="502600106" sldId="261"/>
            <ac:inkMk id="56" creationId="{5A76D196-3E9A-4BEE-98CC-FD5CAD49B331}"/>
          </ac:inkMkLst>
        </pc:inkChg>
        <pc:inkChg chg="add del mod">
          <ac:chgData name="Stewart Gale" userId="3647ddd2-6040-41ae-a96d-232c23482af8" providerId="ADAL" clId="{DC2D2CA3-F051-46A1-B3C3-F318E844E590}" dt="2021-06-02T05:07:03.621" v="123"/>
          <ac:inkMkLst>
            <pc:docMk/>
            <pc:sldMk cId="502600106" sldId="261"/>
            <ac:inkMk id="57" creationId="{394278EA-5C8D-4404-B1B9-BDD559FE5B14}"/>
          </ac:inkMkLst>
        </pc:inkChg>
        <pc:inkChg chg="add del mod">
          <ac:chgData name="Stewart Gale" userId="3647ddd2-6040-41ae-a96d-232c23482af8" providerId="ADAL" clId="{DC2D2CA3-F051-46A1-B3C3-F318E844E590}" dt="2021-06-02T05:07:03.619" v="114"/>
          <ac:inkMkLst>
            <pc:docMk/>
            <pc:sldMk cId="502600106" sldId="261"/>
            <ac:inkMk id="58" creationId="{4AFF6DD8-7D57-4314-B811-11EDB01DEC95}"/>
          </ac:inkMkLst>
        </pc:inkChg>
        <pc:inkChg chg="add del mod">
          <ac:chgData name="Stewart Gale" userId="3647ddd2-6040-41ae-a96d-232c23482af8" providerId="ADAL" clId="{DC2D2CA3-F051-46A1-B3C3-F318E844E590}" dt="2021-06-02T05:07:03.620" v="117"/>
          <ac:inkMkLst>
            <pc:docMk/>
            <pc:sldMk cId="502600106" sldId="261"/>
            <ac:inkMk id="59" creationId="{860F5A99-EC6F-4FB3-B820-52333ED0E760}"/>
          </ac:inkMkLst>
        </pc:inkChg>
        <pc:inkChg chg="add del mod">
          <ac:chgData name="Stewart Gale" userId="3647ddd2-6040-41ae-a96d-232c23482af8" providerId="ADAL" clId="{DC2D2CA3-F051-46A1-B3C3-F318E844E590}" dt="2021-06-02T05:07:03.621" v="125"/>
          <ac:inkMkLst>
            <pc:docMk/>
            <pc:sldMk cId="502600106" sldId="261"/>
            <ac:inkMk id="60" creationId="{EDD353BF-C95E-4871-85F9-2754B73EA0E8}"/>
          </ac:inkMkLst>
        </pc:inkChg>
        <pc:inkChg chg="add del mod">
          <ac:chgData name="Stewart Gale" userId="3647ddd2-6040-41ae-a96d-232c23482af8" providerId="ADAL" clId="{DC2D2CA3-F051-46A1-B3C3-F318E844E590}" dt="2021-06-02T05:07:03.620" v="119"/>
          <ac:inkMkLst>
            <pc:docMk/>
            <pc:sldMk cId="502600106" sldId="261"/>
            <ac:inkMk id="61" creationId="{86996F3D-AB69-4734-A6DC-487FE1B0768C}"/>
          </ac:inkMkLst>
        </pc:inkChg>
        <pc:inkChg chg="add del">
          <ac:chgData name="Stewart Gale" userId="3647ddd2-6040-41ae-a96d-232c23482af8" providerId="ADAL" clId="{DC2D2CA3-F051-46A1-B3C3-F318E844E590}" dt="2021-06-02T05:07:03.620" v="121"/>
          <ac:inkMkLst>
            <pc:docMk/>
            <pc:sldMk cId="502600106" sldId="261"/>
            <ac:inkMk id="63" creationId="{73BDCE37-9353-4988-9912-2F0A72790B74}"/>
          </ac:inkMkLst>
        </pc:inkChg>
        <pc:inkChg chg="add del mod">
          <ac:chgData name="Stewart Gale" userId="3647ddd2-6040-41ae-a96d-232c23482af8" providerId="ADAL" clId="{DC2D2CA3-F051-46A1-B3C3-F318E844E590}" dt="2021-06-02T05:07:03.621" v="126"/>
          <ac:inkMkLst>
            <pc:docMk/>
            <pc:sldMk cId="502600106" sldId="261"/>
            <ac:inkMk id="64" creationId="{A9050BA6-7655-4ADF-ACEF-D1F4AE1A3BF9}"/>
          </ac:inkMkLst>
        </pc:inkChg>
        <pc:inkChg chg="add del mod">
          <ac:chgData name="Stewart Gale" userId="3647ddd2-6040-41ae-a96d-232c23482af8" providerId="ADAL" clId="{DC2D2CA3-F051-46A1-B3C3-F318E844E590}" dt="2021-06-02T05:07:03.621" v="124"/>
          <ac:inkMkLst>
            <pc:docMk/>
            <pc:sldMk cId="502600106" sldId="261"/>
            <ac:inkMk id="65" creationId="{E9BEF117-B541-4EC9-9DB8-86CE86AD1226}"/>
          </ac:inkMkLst>
        </pc:inkChg>
        <pc:inkChg chg="add del mod">
          <ac:chgData name="Stewart Gale" userId="3647ddd2-6040-41ae-a96d-232c23482af8" providerId="ADAL" clId="{DC2D2CA3-F051-46A1-B3C3-F318E844E590}" dt="2021-06-02T05:07:03.619" v="115"/>
          <ac:inkMkLst>
            <pc:docMk/>
            <pc:sldMk cId="502600106" sldId="261"/>
            <ac:inkMk id="66" creationId="{8046845C-9EC6-41C9-9C7D-C7098A3B2488}"/>
          </ac:inkMkLst>
        </pc:inkChg>
        <pc:inkChg chg="add del mod">
          <ac:chgData name="Stewart Gale" userId="3647ddd2-6040-41ae-a96d-232c23482af8" providerId="ADAL" clId="{DC2D2CA3-F051-46A1-B3C3-F318E844E590}" dt="2021-06-02T05:07:03.620" v="122"/>
          <ac:inkMkLst>
            <pc:docMk/>
            <pc:sldMk cId="502600106" sldId="261"/>
            <ac:inkMk id="67" creationId="{E03054D5-8A41-4E33-98DD-ABE14BEE07E4}"/>
          </ac:inkMkLst>
        </pc:inkChg>
        <pc:inkChg chg="add del">
          <ac:chgData name="Stewart Gale" userId="3647ddd2-6040-41ae-a96d-232c23482af8" providerId="ADAL" clId="{DC2D2CA3-F051-46A1-B3C3-F318E844E590}" dt="2021-06-02T05:07:03.621" v="127"/>
          <ac:inkMkLst>
            <pc:docMk/>
            <pc:sldMk cId="502600106" sldId="261"/>
            <ac:inkMk id="70" creationId="{E810BEFC-7207-4306-A73B-0429014016D1}"/>
          </ac:inkMkLst>
        </pc:inkChg>
        <pc:inkChg chg="add del">
          <ac:chgData name="Stewart Gale" userId="3647ddd2-6040-41ae-a96d-232c23482af8" providerId="ADAL" clId="{DC2D2CA3-F051-46A1-B3C3-F318E844E590}" dt="2021-06-02T05:07:03.620" v="118"/>
          <ac:inkMkLst>
            <pc:docMk/>
            <pc:sldMk cId="502600106" sldId="261"/>
            <ac:inkMk id="71" creationId="{2D28A513-5F23-4620-A78F-63AD67674F13}"/>
          </ac:inkMkLst>
        </pc:inkChg>
        <pc:inkChg chg="add del mod">
          <ac:chgData name="Stewart Gale" userId="3647ddd2-6040-41ae-a96d-232c23482af8" providerId="ADAL" clId="{DC2D2CA3-F051-46A1-B3C3-F318E844E590}" dt="2021-06-02T05:07:03.619" v="116"/>
          <ac:inkMkLst>
            <pc:docMk/>
            <pc:sldMk cId="502600106" sldId="261"/>
            <ac:inkMk id="72" creationId="{6BF92F83-7D87-4159-A858-43D84BE4FFF5}"/>
          </ac:inkMkLst>
        </pc:inkChg>
        <pc:inkChg chg="add del mod">
          <ac:chgData name="Stewart Gale" userId="3647ddd2-6040-41ae-a96d-232c23482af8" providerId="ADAL" clId="{DC2D2CA3-F051-46A1-B3C3-F318E844E590}" dt="2021-06-02T05:07:03.619" v="112"/>
          <ac:inkMkLst>
            <pc:docMk/>
            <pc:sldMk cId="502600106" sldId="261"/>
            <ac:inkMk id="73" creationId="{ACB9F6AD-4324-4407-9FF1-073D2C01755B}"/>
          </ac:inkMkLst>
        </pc:inkChg>
        <pc:inkChg chg="add mod">
          <ac:chgData name="Stewart Gale" userId="3647ddd2-6040-41ae-a96d-232c23482af8" providerId="ADAL" clId="{DC2D2CA3-F051-46A1-B3C3-F318E844E590}" dt="2021-06-02T05:06:47.604" v="108"/>
          <ac:inkMkLst>
            <pc:docMk/>
            <pc:sldMk cId="502600106" sldId="261"/>
            <ac:inkMk id="75" creationId="{F74A7EFF-D9FF-4E1E-B871-4E2D70EEAA5E}"/>
          </ac:inkMkLst>
        </pc:inkChg>
        <pc:inkChg chg="add mod">
          <ac:chgData name="Stewart Gale" userId="3647ddd2-6040-41ae-a96d-232c23482af8" providerId="ADAL" clId="{DC2D2CA3-F051-46A1-B3C3-F318E844E590}" dt="2021-06-02T05:07:46.033" v="161"/>
          <ac:inkMkLst>
            <pc:docMk/>
            <pc:sldMk cId="502600106" sldId="261"/>
            <ac:inkMk id="77" creationId="{871211EF-4D9F-406E-A7AE-209E608D4F31}"/>
          </ac:inkMkLst>
        </pc:inkChg>
        <pc:inkChg chg="add mod">
          <ac:chgData name="Stewart Gale" userId="3647ddd2-6040-41ae-a96d-232c23482af8" providerId="ADAL" clId="{DC2D2CA3-F051-46A1-B3C3-F318E844E590}" dt="2021-06-02T05:07:46.033" v="161"/>
          <ac:inkMkLst>
            <pc:docMk/>
            <pc:sldMk cId="502600106" sldId="261"/>
            <ac:inkMk id="78" creationId="{30C56140-EEB3-49C9-A508-32453A618D64}"/>
          </ac:inkMkLst>
        </pc:inkChg>
        <pc:inkChg chg="add">
          <ac:chgData name="Stewart Gale" userId="3647ddd2-6040-41ae-a96d-232c23482af8" providerId="ADAL" clId="{DC2D2CA3-F051-46A1-B3C3-F318E844E590}" dt="2021-06-02T05:07:10.560" v="129" actId="9405"/>
          <ac:inkMkLst>
            <pc:docMk/>
            <pc:sldMk cId="502600106" sldId="261"/>
            <ac:inkMk id="80" creationId="{E6E79477-A58D-4355-8791-C449A4367D49}"/>
          </ac:inkMkLst>
        </pc:inkChg>
        <pc:inkChg chg="add mod">
          <ac:chgData name="Stewart Gale" userId="3647ddd2-6040-41ae-a96d-232c23482af8" providerId="ADAL" clId="{DC2D2CA3-F051-46A1-B3C3-F318E844E590}" dt="2021-06-02T05:07:13.269" v="134"/>
          <ac:inkMkLst>
            <pc:docMk/>
            <pc:sldMk cId="502600106" sldId="261"/>
            <ac:inkMk id="81" creationId="{3F3C59F7-78BB-45D2-BB23-EEA66ED9EFA0}"/>
          </ac:inkMkLst>
        </pc:inkChg>
        <pc:inkChg chg="add mod">
          <ac:chgData name="Stewart Gale" userId="3647ddd2-6040-41ae-a96d-232c23482af8" providerId="ADAL" clId="{DC2D2CA3-F051-46A1-B3C3-F318E844E590}" dt="2021-06-02T05:07:15.200" v="136"/>
          <ac:inkMkLst>
            <pc:docMk/>
            <pc:sldMk cId="502600106" sldId="261"/>
            <ac:inkMk id="82" creationId="{028FB1B2-AD2E-4D37-B136-6EE7B7CAAEB3}"/>
          </ac:inkMkLst>
        </pc:inkChg>
        <pc:inkChg chg="add mod">
          <ac:chgData name="Stewart Gale" userId="3647ddd2-6040-41ae-a96d-232c23482af8" providerId="ADAL" clId="{DC2D2CA3-F051-46A1-B3C3-F318E844E590}" dt="2021-06-02T05:07:13.269" v="134"/>
          <ac:inkMkLst>
            <pc:docMk/>
            <pc:sldMk cId="502600106" sldId="261"/>
            <ac:inkMk id="83" creationId="{49875462-334F-4E58-A809-5D713887F5E8}"/>
          </ac:inkMkLst>
        </pc:inkChg>
        <pc:inkChg chg="add mod">
          <ac:chgData name="Stewart Gale" userId="3647ddd2-6040-41ae-a96d-232c23482af8" providerId="ADAL" clId="{DC2D2CA3-F051-46A1-B3C3-F318E844E590}" dt="2021-06-02T05:07:15.200" v="136"/>
          <ac:inkMkLst>
            <pc:docMk/>
            <pc:sldMk cId="502600106" sldId="261"/>
            <ac:inkMk id="84" creationId="{F8541DC4-E9D0-4F94-AA61-B13A618DCC60}"/>
          </ac:inkMkLst>
        </pc:inkChg>
        <pc:inkChg chg="add mod">
          <ac:chgData name="Stewart Gale" userId="3647ddd2-6040-41ae-a96d-232c23482af8" providerId="ADAL" clId="{DC2D2CA3-F051-46A1-B3C3-F318E844E590}" dt="2021-06-02T05:07:15.200" v="136"/>
          <ac:inkMkLst>
            <pc:docMk/>
            <pc:sldMk cId="502600106" sldId="261"/>
            <ac:inkMk id="86" creationId="{11B3FE1A-B6BB-49D7-A5DF-29E5AED68F4F}"/>
          </ac:inkMkLst>
        </pc:inkChg>
        <pc:inkChg chg="add">
          <ac:chgData name="Stewart Gale" userId="3647ddd2-6040-41ae-a96d-232c23482af8" providerId="ADAL" clId="{DC2D2CA3-F051-46A1-B3C3-F318E844E590}" dt="2021-06-02T05:07:18.728" v="137" actId="9405"/>
          <ac:inkMkLst>
            <pc:docMk/>
            <pc:sldMk cId="502600106" sldId="261"/>
            <ac:inkMk id="88" creationId="{DE669E2D-1E0F-474F-BB0F-1F98EECFDF92}"/>
          </ac:inkMkLst>
        </pc:inkChg>
        <pc:inkChg chg="add mod">
          <ac:chgData name="Stewart Gale" userId="3647ddd2-6040-41ae-a96d-232c23482af8" providerId="ADAL" clId="{DC2D2CA3-F051-46A1-B3C3-F318E844E590}" dt="2021-06-02T05:07:21.795" v="141"/>
          <ac:inkMkLst>
            <pc:docMk/>
            <pc:sldMk cId="502600106" sldId="261"/>
            <ac:inkMk id="89" creationId="{E892BEF0-E087-442C-8FA1-DFA1BB82AD3D}"/>
          </ac:inkMkLst>
        </pc:inkChg>
        <pc:inkChg chg="add mod">
          <ac:chgData name="Stewart Gale" userId="3647ddd2-6040-41ae-a96d-232c23482af8" providerId="ADAL" clId="{DC2D2CA3-F051-46A1-B3C3-F318E844E590}" dt="2021-06-02T05:07:28.066" v="145"/>
          <ac:inkMkLst>
            <pc:docMk/>
            <pc:sldMk cId="502600106" sldId="261"/>
            <ac:inkMk id="90" creationId="{58511C2D-E04A-4EF0-B2E5-BD2F3950FAB4}"/>
          </ac:inkMkLst>
        </pc:inkChg>
        <pc:inkChg chg="add mod">
          <ac:chgData name="Stewart Gale" userId="3647ddd2-6040-41ae-a96d-232c23482af8" providerId="ADAL" clId="{DC2D2CA3-F051-46A1-B3C3-F318E844E590}" dt="2021-06-02T05:07:21.795" v="141"/>
          <ac:inkMkLst>
            <pc:docMk/>
            <pc:sldMk cId="502600106" sldId="261"/>
            <ac:inkMk id="91" creationId="{F6B62C9C-005E-4244-9829-58C97C636A6B}"/>
          </ac:inkMkLst>
        </pc:inkChg>
        <pc:inkChg chg="add mod">
          <ac:chgData name="Stewart Gale" userId="3647ddd2-6040-41ae-a96d-232c23482af8" providerId="ADAL" clId="{DC2D2CA3-F051-46A1-B3C3-F318E844E590}" dt="2021-06-02T05:07:28.066" v="145"/>
          <ac:inkMkLst>
            <pc:docMk/>
            <pc:sldMk cId="502600106" sldId="261"/>
            <ac:inkMk id="93" creationId="{645E1977-7C47-4B29-8AF0-E1CACF69C268}"/>
          </ac:inkMkLst>
        </pc:inkChg>
        <pc:inkChg chg="add mod">
          <ac:chgData name="Stewart Gale" userId="3647ddd2-6040-41ae-a96d-232c23482af8" providerId="ADAL" clId="{DC2D2CA3-F051-46A1-B3C3-F318E844E590}" dt="2021-06-02T05:07:28.066" v="145"/>
          <ac:inkMkLst>
            <pc:docMk/>
            <pc:sldMk cId="502600106" sldId="261"/>
            <ac:inkMk id="94" creationId="{868406D8-C901-4B4F-A8A8-4048B87AB5ED}"/>
          </ac:inkMkLst>
        </pc:inkChg>
        <pc:inkChg chg="add mod">
          <ac:chgData name="Stewart Gale" userId="3647ddd2-6040-41ae-a96d-232c23482af8" providerId="ADAL" clId="{DC2D2CA3-F051-46A1-B3C3-F318E844E590}" dt="2021-06-02T05:07:28.066" v="145"/>
          <ac:inkMkLst>
            <pc:docMk/>
            <pc:sldMk cId="502600106" sldId="261"/>
            <ac:inkMk id="95" creationId="{C72410C7-62D7-4CE4-B2A0-68C9174E6E83}"/>
          </ac:inkMkLst>
        </pc:inkChg>
        <pc:inkChg chg="add del">
          <ac:chgData name="Stewart Gale" userId="3647ddd2-6040-41ae-a96d-232c23482af8" providerId="ADAL" clId="{DC2D2CA3-F051-46A1-B3C3-F318E844E590}" dt="2021-06-02T05:07:30.534" v="147"/>
          <ac:inkMkLst>
            <pc:docMk/>
            <pc:sldMk cId="502600106" sldId="261"/>
            <ac:inkMk id="97" creationId="{8A65B941-D5AD-4329-B46C-D11055D8B2FC}"/>
          </ac:inkMkLst>
        </pc:inkChg>
        <pc:inkChg chg="add mod">
          <ac:chgData name="Stewart Gale" userId="3647ddd2-6040-41ae-a96d-232c23482af8" providerId="ADAL" clId="{DC2D2CA3-F051-46A1-B3C3-F318E844E590}" dt="2021-06-02T05:07:35.907" v="158"/>
          <ac:inkMkLst>
            <pc:docMk/>
            <pc:sldMk cId="502600106" sldId="261"/>
            <ac:inkMk id="98" creationId="{5D890F17-5E24-488F-A7FE-9D979C545B4B}"/>
          </ac:inkMkLst>
        </pc:inkChg>
        <pc:inkChg chg="add mod">
          <ac:chgData name="Stewart Gale" userId="3647ddd2-6040-41ae-a96d-232c23482af8" providerId="ADAL" clId="{DC2D2CA3-F051-46A1-B3C3-F318E844E590}" dt="2021-06-02T05:07:35.907" v="158"/>
          <ac:inkMkLst>
            <pc:docMk/>
            <pc:sldMk cId="502600106" sldId="261"/>
            <ac:inkMk id="99" creationId="{1F5267D6-961F-482F-8176-65AA646BCA21}"/>
          </ac:inkMkLst>
        </pc:inkChg>
        <pc:inkChg chg="add mod">
          <ac:chgData name="Stewart Gale" userId="3647ddd2-6040-41ae-a96d-232c23482af8" providerId="ADAL" clId="{DC2D2CA3-F051-46A1-B3C3-F318E844E590}" dt="2021-06-02T05:07:35.907" v="158"/>
          <ac:inkMkLst>
            <pc:docMk/>
            <pc:sldMk cId="502600106" sldId="261"/>
            <ac:inkMk id="100" creationId="{18ECB664-39FC-4430-9029-BD4855D5F379}"/>
          </ac:inkMkLst>
        </pc:inkChg>
        <pc:inkChg chg="add mod">
          <ac:chgData name="Stewart Gale" userId="3647ddd2-6040-41ae-a96d-232c23482af8" providerId="ADAL" clId="{DC2D2CA3-F051-46A1-B3C3-F318E844E590}" dt="2021-06-02T05:07:35.907" v="158"/>
          <ac:inkMkLst>
            <pc:docMk/>
            <pc:sldMk cId="502600106" sldId="261"/>
            <ac:inkMk id="101" creationId="{7F124174-0EEA-440A-9DDA-9887889D5497}"/>
          </ac:inkMkLst>
        </pc:inkChg>
        <pc:inkChg chg="add mod">
          <ac:chgData name="Stewart Gale" userId="3647ddd2-6040-41ae-a96d-232c23482af8" providerId="ADAL" clId="{DC2D2CA3-F051-46A1-B3C3-F318E844E590}" dt="2021-06-02T05:07:35.907" v="158"/>
          <ac:inkMkLst>
            <pc:docMk/>
            <pc:sldMk cId="502600106" sldId="261"/>
            <ac:inkMk id="102" creationId="{DEE155F7-43E1-4948-998F-0C2C5EC9DE57}"/>
          </ac:inkMkLst>
        </pc:inkChg>
        <pc:inkChg chg="add mod">
          <ac:chgData name="Stewart Gale" userId="3647ddd2-6040-41ae-a96d-232c23482af8" providerId="ADAL" clId="{DC2D2CA3-F051-46A1-B3C3-F318E844E590}" dt="2021-06-02T05:07:35.907" v="158"/>
          <ac:inkMkLst>
            <pc:docMk/>
            <pc:sldMk cId="502600106" sldId="261"/>
            <ac:inkMk id="103" creationId="{35D69E24-F6B1-4BAA-A892-47E59217FB04}"/>
          </ac:inkMkLst>
        </pc:inkChg>
        <pc:inkChg chg="add mod">
          <ac:chgData name="Stewart Gale" userId="3647ddd2-6040-41ae-a96d-232c23482af8" providerId="ADAL" clId="{DC2D2CA3-F051-46A1-B3C3-F318E844E590}" dt="2021-06-02T05:07:35.907" v="158"/>
          <ac:inkMkLst>
            <pc:docMk/>
            <pc:sldMk cId="502600106" sldId="261"/>
            <ac:inkMk id="104" creationId="{BA2BD6B0-62E8-4B72-A447-AE24D633A8BB}"/>
          </ac:inkMkLst>
        </pc:inkChg>
        <pc:inkChg chg="add mod">
          <ac:chgData name="Stewart Gale" userId="3647ddd2-6040-41ae-a96d-232c23482af8" providerId="ADAL" clId="{DC2D2CA3-F051-46A1-B3C3-F318E844E590}" dt="2021-06-02T05:07:35.907" v="158"/>
          <ac:inkMkLst>
            <pc:docMk/>
            <pc:sldMk cId="502600106" sldId="261"/>
            <ac:inkMk id="105" creationId="{944B8470-911B-40E8-A23E-BF797096DC95}"/>
          </ac:inkMkLst>
        </pc:inkChg>
        <pc:inkChg chg="add mod">
          <ac:chgData name="Stewart Gale" userId="3647ddd2-6040-41ae-a96d-232c23482af8" providerId="ADAL" clId="{DC2D2CA3-F051-46A1-B3C3-F318E844E590}" dt="2021-06-02T05:07:35.907" v="158"/>
          <ac:inkMkLst>
            <pc:docMk/>
            <pc:sldMk cId="502600106" sldId="261"/>
            <ac:inkMk id="106" creationId="{62BC6CC1-831C-415A-A0F3-8BB9A9679575}"/>
          </ac:inkMkLst>
        </pc:inkChg>
        <pc:inkChg chg="add">
          <ac:chgData name="Stewart Gale" userId="3647ddd2-6040-41ae-a96d-232c23482af8" providerId="ADAL" clId="{DC2D2CA3-F051-46A1-B3C3-F318E844E590}" dt="2021-06-02T05:07:34.993" v="157" actId="9405"/>
          <ac:inkMkLst>
            <pc:docMk/>
            <pc:sldMk cId="502600106" sldId="261"/>
            <ac:inkMk id="107" creationId="{A7C8716B-FB69-43E5-8E93-AA62E2D2981E}"/>
          </ac:inkMkLst>
        </pc:inkChg>
        <pc:inkChg chg="add">
          <ac:chgData name="Stewart Gale" userId="3647ddd2-6040-41ae-a96d-232c23482af8" providerId="ADAL" clId="{DC2D2CA3-F051-46A1-B3C3-F318E844E590}" dt="2021-06-02T05:07:40.271" v="159" actId="9405"/>
          <ac:inkMkLst>
            <pc:docMk/>
            <pc:sldMk cId="502600106" sldId="261"/>
            <ac:inkMk id="110" creationId="{B6C18CAE-1D39-402B-BCF4-5E5FE95856AC}"/>
          </ac:inkMkLst>
        </pc:inkChg>
        <pc:inkChg chg="add mod">
          <ac:chgData name="Stewart Gale" userId="3647ddd2-6040-41ae-a96d-232c23482af8" providerId="ADAL" clId="{DC2D2CA3-F051-46A1-B3C3-F318E844E590}" dt="2021-06-02T05:07:46.033" v="161"/>
          <ac:inkMkLst>
            <pc:docMk/>
            <pc:sldMk cId="502600106" sldId="261"/>
            <ac:inkMk id="111" creationId="{2454B493-3C5B-4807-87ED-B86F7C700931}"/>
          </ac:inkMkLst>
        </pc:inkChg>
        <pc:inkChg chg="add mod">
          <ac:chgData name="Stewart Gale" userId="3647ddd2-6040-41ae-a96d-232c23482af8" providerId="ADAL" clId="{DC2D2CA3-F051-46A1-B3C3-F318E844E590}" dt="2021-06-02T05:07:56.260" v="164"/>
          <ac:inkMkLst>
            <pc:docMk/>
            <pc:sldMk cId="502600106" sldId="261"/>
            <ac:inkMk id="113" creationId="{438C65EB-F3C0-4DBB-8493-6ECD0B7C9F83}"/>
          </ac:inkMkLst>
        </pc:inkChg>
        <pc:inkChg chg="add mod">
          <ac:chgData name="Stewart Gale" userId="3647ddd2-6040-41ae-a96d-232c23482af8" providerId="ADAL" clId="{DC2D2CA3-F051-46A1-B3C3-F318E844E590}" dt="2021-06-02T05:07:56.260" v="164"/>
          <ac:inkMkLst>
            <pc:docMk/>
            <pc:sldMk cId="502600106" sldId="261"/>
            <ac:inkMk id="114" creationId="{64672AD4-EC50-4636-833C-DD19CCAC5DE6}"/>
          </ac:inkMkLst>
        </pc:inkChg>
      </pc:sldChg>
    </pc:docChg>
  </pc:docChgLst>
  <pc:docChgLst>
    <pc:chgData name="Stewart Gale" userId="3647ddd2-6040-41ae-a96d-232c23482af8" providerId="ADAL" clId="{EBE61707-7ABC-4D52-ABF6-2E39F4777617}"/>
    <pc:docChg chg="custSel addSld modSld">
      <pc:chgData name="Stewart Gale" userId="3647ddd2-6040-41ae-a96d-232c23482af8" providerId="ADAL" clId="{EBE61707-7ABC-4D52-ABF6-2E39F4777617}" dt="2021-11-23T11:05:15.244" v="157" actId="1076"/>
      <pc:docMkLst>
        <pc:docMk/>
      </pc:docMkLst>
      <pc:sldChg chg="modSp mod">
        <pc:chgData name="Stewart Gale" userId="3647ddd2-6040-41ae-a96d-232c23482af8" providerId="ADAL" clId="{EBE61707-7ABC-4D52-ABF6-2E39F4777617}" dt="2021-11-23T11:05:15.244" v="157" actId="1076"/>
        <pc:sldMkLst>
          <pc:docMk/>
          <pc:sldMk cId="2152722921" sldId="256"/>
        </pc:sldMkLst>
        <pc:spChg chg="mod">
          <ac:chgData name="Stewart Gale" userId="3647ddd2-6040-41ae-a96d-232c23482af8" providerId="ADAL" clId="{EBE61707-7ABC-4D52-ABF6-2E39F4777617}" dt="2021-11-23T11:05:15.244" v="157" actId="1076"/>
          <ac:spMkLst>
            <pc:docMk/>
            <pc:sldMk cId="2152722921" sldId="256"/>
            <ac:spMk id="11" creationId="{00000000-0000-0000-0000-000000000000}"/>
          </ac:spMkLst>
        </pc:spChg>
        <pc:spChg chg="mod">
          <ac:chgData name="Stewart Gale" userId="3647ddd2-6040-41ae-a96d-232c23482af8" providerId="ADAL" clId="{EBE61707-7ABC-4D52-ABF6-2E39F4777617}" dt="2021-11-23T11:04:50.117" v="156" actId="1076"/>
          <ac:spMkLst>
            <pc:docMk/>
            <pc:sldMk cId="2152722921" sldId="256"/>
            <ac:spMk id="12" creationId="{00000000-0000-0000-0000-000000000000}"/>
          </ac:spMkLst>
        </pc:spChg>
        <pc:spChg chg="mod">
          <ac:chgData name="Stewart Gale" userId="3647ddd2-6040-41ae-a96d-232c23482af8" providerId="ADAL" clId="{EBE61707-7ABC-4D52-ABF6-2E39F4777617}" dt="2021-11-23T11:04:38.398" v="155" actId="1076"/>
          <ac:spMkLst>
            <pc:docMk/>
            <pc:sldMk cId="2152722921" sldId="256"/>
            <ac:spMk id="15" creationId="{00000000-0000-0000-0000-000000000000}"/>
          </ac:spMkLst>
        </pc:spChg>
      </pc:sldChg>
      <pc:sldChg chg="addSp delSp modSp new mod">
        <pc:chgData name="Stewart Gale" userId="3647ddd2-6040-41ae-a96d-232c23482af8" providerId="ADAL" clId="{EBE61707-7ABC-4D52-ABF6-2E39F4777617}" dt="2021-11-23T11:01:36.013" v="154"/>
        <pc:sldMkLst>
          <pc:docMk/>
          <pc:sldMk cId="2620564394" sldId="261"/>
        </pc:sldMkLst>
        <pc:spChg chg="del mod">
          <ac:chgData name="Stewart Gale" userId="3647ddd2-6040-41ae-a96d-232c23482af8" providerId="ADAL" clId="{EBE61707-7ABC-4D52-ABF6-2E39F4777617}" dt="2021-11-23T10:56:56.536" v="2" actId="478"/>
          <ac:spMkLst>
            <pc:docMk/>
            <pc:sldMk cId="2620564394" sldId="261"/>
            <ac:spMk id="2" creationId="{2300A4F6-80A7-4A7C-9C23-903BAB77EA70}"/>
          </ac:spMkLst>
        </pc:spChg>
        <pc:spChg chg="del">
          <ac:chgData name="Stewart Gale" userId="3647ddd2-6040-41ae-a96d-232c23482af8" providerId="ADAL" clId="{EBE61707-7ABC-4D52-ABF6-2E39F4777617}" dt="2021-11-23T10:56:56.536" v="2" actId="478"/>
          <ac:spMkLst>
            <pc:docMk/>
            <pc:sldMk cId="2620564394" sldId="261"/>
            <ac:spMk id="3" creationId="{55975276-A2B7-4C97-9495-9CF909465CC2}"/>
          </ac:spMkLst>
        </pc:spChg>
        <pc:grpChg chg="del mod">
          <ac:chgData name="Stewart Gale" userId="3647ddd2-6040-41ae-a96d-232c23482af8" providerId="ADAL" clId="{EBE61707-7ABC-4D52-ABF6-2E39F4777617}" dt="2021-11-23T11:00:28.514" v="34"/>
          <ac:grpSpMkLst>
            <pc:docMk/>
            <pc:sldMk cId="2620564394" sldId="261"/>
            <ac:grpSpMk id="13" creationId="{A5917D2C-0B2A-4036-A53F-4DD5D773A602}"/>
          </ac:grpSpMkLst>
        </pc:grpChg>
        <pc:grpChg chg="del mod">
          <ac:chgData name="Stewart Gale" userId="3647ddd2-6040-41ae-a96d-232c23482af8" providerId="ADAL" clId="{EBE61707-7ABC-4D52-ABF6-2E39F4777617}" dt="2021-11-23T11:00:46.888" v="58"/>
          <ac:grpSpMkLst>
            <pc:docMk/>
            <pc:sldMk cId="2620564394" sldId="261"/>
            <ac:grpSpMk id="18" creationId="{592A2114-0B56-4139-805E-4B135539D058}"/>
          </ac:grpSpMkLst>
        </pc:grpChg>
        <pc:grpChg chg="del mod">
          <ac:chgData name="Stewart Gale" userId="3647ddd2-6040-41ae-a96d-232c23482af8" providerId="ADAL" clId="{EBE61707-7ABC-4D52-ABF6-2E39F4777617}" dt="2021-11-23T11:00:55.659" v="64"/>
          <ac:grpSpMkLst>
            <pc:docMk/>
            <pc:sldMk cId="2620564394" sldId="261"/>
            <ac:grpSpMk id="27" creationId="{DFBE61BD-F503-4A24-BB4B-54A362AF8523}"/>
          </ac:grpSpMkLst>
        </pc:grpChg>
        <pc:grpChg chg="del mod">
          <ac:chgData name="Stewart Gale" userId="3647ddd2-6040-41ae-a96d-232c23482af8" providerId="ADAL" clId="{EBE61707-7ABC-4D52-ABF6-2E39F4777617}" dt="2021-11-23T11:00:55.015" v="60"/>
          <ac:grpSpMkLst>
            <pc:docMk/>
            <pc:sldMk cId="2620564394" sldId="261"/>
            <ac:grpSpMk id="28" creationId="{E1FD5F64-D15F-42BA-9992-0ACA6B51238C}"/>
          </ac:grpSpMkLst>
        </pc:grpChg>
        <pc:grpChg chg="del mod">
          <ac:chgData name="Stewart Gale" userId="3647ddd2-6040-41ae-a96d-232c23482af8" providerId="ADAL" clId="{EBE61707-7ABC-4D52-ABF6-2E39F4777617}" dt="2021-11-23T11:01:27.252" v="131"/>
          <ac:grpSpMkLst>
            <pc:docMk/>
            <pc:sldMk cId="2620564394" sldId="261"/>
            <ac:grpSpMk id="43" creationId="{032D2E15-43CC-4AB3-BC80-6AB9F4F1418A}"/>
          </ac:grpSpMkLst>
        </pc:grpChg>
        <pc:grpChg chg="del mod">
          <ac:chgData name="Stewart Gale" userId="3647ddd2-6040-41ae-a96d-232c23482af8" providerId="ADAL" clId="{EBE61707-7ABC-4D52-ABF6-2E39F4777617}" dt="2021-11-23T11:00:58.165" v="75"/>
          <ac:grpSpMkLst>
            <pc:docMk/>
            <pc:sldMk cId="2620564394" sldId="261"/>
            <ac:grpSpMk id="44" creationId="{D1F49B5E-A44B-4794-A9C2-822B5D0ED930}"/>
          </ac:grpSpMkLst>
        </pc:grpChg>
        <pc:grpChg chg="del mod">
          <ac:chgData name="Stewart Gale" userId="3647ddd2-6040-41ae-a96d-232c23482af8" providerId="ADAL" clId="{EBE61707-7ABC-4D52-ABF6-2E39F4777617}" dt="2021-11-23T11:01:04.529" v="90"/>
          <ac:grpSpMkLst>
            <pc:docMk/>
            <pc:sldMk cId="2620564394" sldId="261"/>
            <ac:grpSpMk id="52" creationId="{D4A399CE-B7A8-46B6-B5AA-832994D32AA0}"/>
          </ac:grpSpMkLst>
        </pc:grpChg>
        <pc:grpChg chg="del mod">
          <ac:chgData name="Stewart Gale" userId="3647ddd2-6040-41ae-a96d-232c23482af8" providerId="ADAL" clId="{EBE61707-7ABC-4D52-ABF6-2E39F4777617}" dt="2021-11-23T11:01:23.673" v="115"/>
          <ac:grpSpMkLst>
            <pc:docMk/>
            <pc:sldMk cId="2620564394" sldId="261"/>
            <ac:grpSpMk id="55" creationId="{BC63CCC2-A154-4BB0-A03D-4A098F6DCA40}"/>
          </ac:grpSpMkLst>
        </pc:grpChg>
        <pc:grpChg chg="del mod">
          <ac:chgData name="Stewart Gale" userId="3647ddd2-6040-41ae-a96d-232c23482af8" providerId="ADAL" clId="{EBE61707-7ABC-4D52-ABF6-2E39F4777617}" dt="2021-11-23T11:01:17.290" v="99"/>
          <ac:grpSpMkLst>
            <pc:docMk/>
            <pc:sldMk cId="2620564394" sldId="261"/>
            <ac:grpSpMk id="58" creationId="{CAE25B5B-34E5-4CBD-914B-193AD53B182A}"/>
          </ac:grpSpMkLst>
        </pc:grpChg>
        <pc:grpChg chg="del mod">
          <ac:chgData name="Stewart Gale" userId="3647ddd2-6040-41ae-a96d-232c23482af8" providerId="ADAL" clId="{EBE61707-7ABC-4D52-ABF6-2E39F4777617}" dt="2021-11-23T11:01:23.239" v="114"/>
          <ac:grpSpMkLst>
            <pc:docMk/>
            <pc:sldMk cId="2620564394" sldId="261"/>
            <ac:grpSpMk id="66" creationId="{5B08CA00-42F5-4876-9A71-F03C9783AFB1}"/>
          </ac:grpSpMkLst>
        </pc:grpChg>
        <pc:grpChg chg="del mod">
          <ac:chgData name="Stewart Gale" userId="3647ddd2-6040-41ae-a96d-232c23482af8" providerId="ADAL" clId="{EBE61707-7ABC-4D52-ABF6-2E39F4777617}" dt="2021-11-23T11:01:35.248" v="149"/>
          <ac:grpSpMkLst>
            <pc:docMk/>
            <pc:sldMk cId="2620564394" sldId="261"/>
            <ac:grpSpMk id="78" creationId="{B665BAD8-A459-402D-9E57-D09F01B3F483}"/>
          </ac:grpSpMkLst>
        </pc:grpChg>
        <pc:grpChg chg="del mod">
          <ac:chgData name="Stewart Gale" userId="3647ddd2-6040-41ae-a96d-232c23482af8" providerId="ADAL" clId="{EBE61707-7ABC-4D52-ABF6-2E39F4777617}" dt="2021-11-23T11:01:35.249" v="150"/>
          <ac:grpSpMkLst>
            <pc:docMk/>
            <pc:sldMk cId="2620564394" sldId="261"/>
            <ac:grpSpMk id="79" creationId="{05FF4468-C777-4405-9AF1-5AC064BD4CE0}"/>
          </ac:grpSpMkLst>
        </pc:grpChg>
        <pc:grpChg chg="del mod">
          <ac:chgData name="Stewart Gale" userId="3647ddd2-6040-41ae-a96d-232c23482af8" providerId="ADAL" clId="{EBE61707-7ABC-4D52-ABF6-2E39F4777617}" dt="2021-11-23T11:01:35.246" v="145"/>
          <ac:grpSpMkLst>
            <pc:docMk/>
            <pc:sldMk cId="2620564394" sldId="261"/>
            <ac:grpSpMk id="80" creationId="{28426570-5D2B-4C47-A689-D5BCFB5CB2E6}"/>
          </ac:grpSpMkLst>
        </pc:grpChg>
        <pc:picChg chg="add del mod">
          <ac:chgData name="Stewart Gale" userId="3647ddd2-6040-41ae-a96d-232c23482af8" providerId="ADAL" clId="{EBE61707-7ABC-4D52-ABF6-2E39F4777617}" dt="2021-11-23T10:59:48.880" v="14" actId="478"/>
          <ac:picMkLst>
            <pc:docMk/>
            <pc:sldMk cId="2620564394" sldId="261"/>
            <ac:picMk id="2" creationId="{72861893-8BE7-4EB0-8ADD-D1AFD1675832}"/>
          </ac:picMkLst>
        </pc:picChg>
        <pc:picChg chg="add mod modCrop">
          <ac:chgData name="Stewart Gale" userId="3647ddd2-6040-41ae-a96d-232c23482af8" providerId="ADAL" clId="{EBE61707-7ABC-4D52-ABF6-2E39F4777617}" dt="2021-11-23T11:00:10.796" v="20" actId="14100"/>
          <ac:picMkLst>
            <pc:docMk/>
            <pc:sldMk cId="2620564394" sldId="261"/>
            <ac:picMk id="3" creationId="{84130D3E-384D-4ECC-BE4B-954FF00F6E68}"/>
          </ac:picMkLst>
        </pc:picChg>
        <pc:picChg chg="add del mod modCrop">
          <ac:chgData name="Stewart Gale" userId="3647ddd2-6040-41ae-a96d-232c23482af8" providerId="ADAL" clId="{EBE61707-7ABC-4D52-ABF6-2E39F4777617}" dt="2021-11-23T10:59:45.143" v="10" actId="478"/>
          <ac:picMkLst>
            <pc:docMk/>
            <pc:sldMk cId="2620564394" sldId="261"/>
            <ac:picMk id="4" creationId="{4BAF7589-939E-46C2-AB47-B6B427E2207F}"/>
          </ac:picMkLst>
        </pc:picChg>
        <pc:inkChg chg="add mod">
          <ac:chgData name="Stewart Gale" userId="3647ddd2-6040-41ae-a96d-232c23482af8" providerId="ADAL" clId="{EBE61707-7ABC-4D52-ABF6-2E39F4777617}" dt="2021-11-23T11:01:27.252" v="131"/>
          <ac:inkMkLst>
            <pc:docMk/>
            <pc:sldMk cId="2620564394" sldId="261"/>
            <ac:inkMk id="5" creationId="{299E3E53-15F3-47A3-9CAF-7614CFE15DFE}"/>
          </ac:inkMkLst>
        </pc:inkChg>
        <pc:inkChg chg="add del mod">
          <ac:chgData name="Stewart Gale" userId="3647ddd2-6040-41ae-a96d-232c23482af8" providerId="ADAL" clId="{EBE61707-7ABC-4D52-ABF6-2E39F4777617}" dt="2021-11-23T11:01:24.599" v="123"/>
          <ac:inkMkLst>
            <pc:docMk/>
            <pc:sldMk cId="2620564394" sldId="261"/>
            <ac:inkMk id="6" creationId="{6B17D165-13F1-4BAC-91E9-9FA5CD9BCE4B}"/>
          </ac:inkMkLst>
        </pc:inkChg>
        <pc:inkChg chg="add del mod">
          <ac:chgData name="Stewart Gale" userId="3647ddd2-6040-41ae-a96d-232c23482af8" providerId="ADAL" clId="{EBE61707-7ABC-4D52-ABF6-2E39F4777617}" dt="2021-11-23T11:01:24.589" v="117"/>
          <ac:inkMkLst>
            <pc:docMk/>
            <pc:sldMk cId="2620564394" sldId="261"/>
            <ac:inkMk id="7" creationId="{D742EA26-6BF5-47DE-8323-5E6A6025FA72}"/>
          </ac:inkMkLst>
        </pc:inkChg>
        <pc:inkChg chg="add del mod">
          <ac:chgData name="Stewart Gale" userId="3647ddd2-6040-41ae-a96d-232c23482af8" providerId="ADAL" clId="{EBE61707-7ABC-4D52-ABF6-2E39F4777617}" dt="2021-11-23T11:01:25.732" v="124"/>
          <ac:inkMkLst>
            <pc:docMk/>
            <pc:sldMk cId="2620564394" sldId="261"/>
            <ac:inkMk id="8" creationId="{BBA25990-67C1-40EE-92C3-3A3D51652378}"/>
          </ac:inkMkLst>
        </pc:inkChg>
        <pc:inkChg chg="add del mod">
          <ac:chgData name="Stewart Gale" userId="3647ddd2-6040-41ae-a96d-232c23482af8" providerId="ADAL" clId="{EBE61707-7ABC-4D52-ABF6-2E39F4777617}" dt="2021-11-23T11:01:25.736" v="127"/>
          <ac:inkMkLst>
            <pc:docMk/>
            <pc:sldMk cId="2620564394" sldId="261"/>
            <ac:inkMk id="9" creationId="{2747CC6C-445E-461B-BEEC-AF3A2825D2C8}"/>
          </ac:inkMkLst>
        </pc:inkChg>
        <pc:inkChg chg="add del mod">
          <ac:chgData name="Stewart Gale" userId="3647ddd2-6040-41ae-a96d-232c23482af8" providerId="ADAL" clId="{EBE61707-7ABC-4D52-ABF6-2E39F4777617}" dt="2021-11-23T11:01:25.733" v="125"/>
          <ac:inkMkLst>
            <pc:docMk/>
            <pc:sldMk cId="2620564394" sldId="261"/>
            <ac:inkMk id="10" creationId="{14FA8E37-7848-4255-8D9E-F320C8DEC3D6}"/>
          </ac:inkMkLst>
        </pc:inkChg>
        <pc:inkChg chg="add del mod">
          <ac:chgData name="Stewart Gale" userId="3647ddd2-6040-41ae-a96d-232c23482af8" providerId="ADAL" clId="{EBE61707-7ABC-4D52-ABF6-2E39F4777617}" dt="2021-11-23T11:01:27.251" v="130"/>
          <ac:inkMkLst>
            <pc:docMk/>
            <pc:sldMk cId="2620564394" sldId="261"/>
            <ac:inkMk id="11" creationId="{5D92E0DF-2DF1-4119-BD0F-561663ABF67D}"/>
          </ac:inkMkLst>
        </pc:inkChg>
        <pc:inkChg chg="add del mod">
          <ac:chgData name="Stewart Gale" userId="3647ddd2-6040-41ae-a96d-232c23482af8" providerId="ADAL" clId="{EBE61707-7ABC-4D52-ABF6-2E39F4777617}" dt="2021-11-23T11:01:24.595" v="122"/>
          <ac:inkMkLst>
            <pc:docMk/>
            <pc:sldMk cId="2620564394" sldId="261"/>
            <ac:inkMk id="12" creationId="{48CB9C65-5A9E-4673-8837-E1FB5C6C15BE}"/>
          </ac:inkMkLst>
        </pc:inkChg>
        <pc:inkChg chg="add del mod">
          <ac:chgData name="Stewart Gale" userId="3647ddd2-6040-41ae-a96d-232c23482af8" providerId="ADAL" clId="{EBE61707-7ABC-4D52-ABF6-2E39F4777617}" dt="2021-11-23T11:01:24.594" v="121"/>
          <ac:inkMkLst>
            <pc:docMk/>
            <pc:sldMk cId="2620564394" sldId="261"/>
            <ac:inkMk id="14" creationId="{0365D99F-762C-44FF-9624-1C692E364B45}"/>
          </ac:inkMkLst>
        </pc:inkChg>
        <pc:inkChg chg="add del mod">
          <ac:chgData name="Stewart Gale" userId="3647ddd2-6040-41ae-a96d-232c23482af8" providerId="ADAL" clId="{EBE61707-7ABC-4D52-ABF6-2E39F4777617}" dt="2021-11-23T11:01:27.251" v="129"/>
          <ac:inkMkLst>
            <pc:docMk/>
            <pc:sldMk cId="2620564394" sldId="261"/>
            <ac:inkMk id="15" creationId="{E434971F-B7F6-4D28-B86A-A48AD2BBC2EA}"/>
          </ac:inkMkLst>
        </pc:inkChg>
        <pc:inkChg chg="add del mod">
          <ac:chgData name="Stewart Gale" userId="3647ddd2-6040-41ae-a96d-232c23482af8" providerId="ADAL" clId="{EBE61707-7ABC-4D52-ABF6-2E39F4777617}" dt="2021-11-23T11:01:27.252" v="131"/>
          <ac:inkMkLst>
            <pc:docMk/>
            <pc:sldMk cId="2620564394" sldId="261"/>
            <ac:inkMk id="16" creationId="{8EE56C58-9DA5-48F5-A226-DDECCFE19FA8}"/>
          </ac:inkMkLst>
        </pc:inkChg>
        <pc:inkChg chg="add del mod">
          <ac:chgData name="Stewart Gale" userId="3647ddd2-6040-41ae-a96d-232c23482af8" providerId="ADAL" clId="{EBE61707-7ABC-4D52-ABF6-2E39F4777617}" dt="2021-11-23T11:01:24.591" v="118"/>
          <ac:inkMkLst>
            <pc:docMk/>
            <pc:sldMk cId="2620564394" sldId="261"/>
            <ac:inkMk id="17" creationId="{59F3A9D7-4219-49B6-B772-2E51B03BDFF3}"/>
          </ac:inkMkLst>
        </pc:inkChg>
        <pc:inkChg chg="add del">
          <ac:chgData name="Stewart Gale" userId="3647ddd2-6040-41ae-a96d-232c23482af8" providerId="ADAL" clId="{EBE61707-7ABC-4D52-ABF6-2E39F4777617}" dt="2021-11-23T11:01:10.010" v="92"/>
          <ac:inkMkLst>
            <pc:docMk/>
            <pc:sldMk cId="2620564394" sldId="261"/>
            <ac:inkMk id="19" creationId="{D69BF27B-4683-4650-AEAA-EFFDE764DFCE}"/>
          </ac:inkMkLst>
        </pc:inkChg>
        <pc:inkChg chg="add del mod">
          <ac:chgData name="Stewart Gale" userId="3647ddd2-6040-41ae-a96d-232c23482af8" providerId="ADAL" clId="{EBE61707-7ABC-4D52-ABF6-2E39F4777617}" dt="2021-11-23T11:00:55.015" v="60"/>
          <ac:inkMkLst>
            <pc:docMk/>
            <pc:sldMk cId="2620564394" sldId="261"/>
            <ac:inkMk id="20" creationId="{AD5C3587-6400-489D-BB9F-3CFB9220A054}"/>
          </ac:inkMkLst>
        </pc:inkChg>
        <pc:inkChg chg="add del mod">
          <ac:chgData name="Stewart Gale" userId="3647ddd2-6040-41ae-a96d-232c23482af8" providerId="ADAL" clId="{EBE61707-7ABC-4D52-ABF6-2E39F4777617}" dt="2021-11-23T11:00:55.017" v="61"/>
          <ac:inkMkLst>
            <pc:docMk/>
            <pc:sldMk cId="2620564394" sldId="261"/>
            <ac:inkMk id="21" creationId="{DD7949B3-31C6-4B74-B6DD-E8391310328F}"/>
          </ac:inkMkLst>
        </pc:inkChg>
        <pc:inkChg chg="add del mod">
          <ac:chgData name="Stewart Gale" userId="3647ddd2-6040-41ae-a96d-232c23482af8" providerId="ADAL" clId="{EBE61707-7ABC-4D52-ABF6-2E39F4777617}" dt="2021-11-23T11:00:55.437" v="62"/>
          <ac:inkMkLst>
            <pc:docMk/>
            <pc:sldMk cId="2620564394" sldId="261"/>
            <ac:inkMk id="22" creationId="{747D152F-B94B-4D46-8A7F-82F58BDB973F}"/>
          </ac:inkMkLst>
        </pc:inkChg>
        <pc:inkChg chg="add del mod">
          <ac:chgData name="Stewart Gale" userId="3647ddd2-6040-41ae-a96d-232c23482af8" providerId="ADAL" clId="{EBE61707-7ABC-4D52-ABF6-2E39F4777617}" dt="2021-11-23T11:00:54.665" v="59"/>
          <ac:inkMkLst>
            <pc:docMk/>
            <pc:sldMk cId="2620564394" sldId="261"/>
            <ac:inkMk id="23" creationId="{4BC17C2B-AB4D-409D-B16B-A33A8845CCF4}"/>
          </ac:inkMkLst>
        </pc:inkChg>
        <pc:inkChg chg="add del mod">
          <ac:chgData name="Stewart Gale" userId="3647ddd2-6040-41ae-a96d-232c23482af8" providerId="ADAL" clId="{EBE61707-7ABC-4D52-ABF6-2E39F4777617}" dt="2021-11-23T11:00:55.659" v="64"/>
          <ac:inkMkLst>
            <pc:docMk/>
            <pc:sldMk cId="2620564394" sldId="261"/>
            <ac:inkMk id="24" creationId="{AEFB298E-6085-431A-B72D-17C46289E211}"/>
          </ac:inkMkLst>
        </pc:inkChg>
        <pc:inkChg chg="add del mod">
          <ac:chgData name="Stewart Gale" userId="3647ddd2-6040-41ae-a96d-232c23482af8" providerId="ADAL" clId="{EBE61707-7ABC-4D52-ABF6-2E39F4777617}" dt="2021-11-23T11:00:57.623" v="68"/>
          <ac:inkMkLst>
            <pc:docMk/>
            <pc:sldMk cId="2620564394" sldId="261"/>
            <ac:inkMk id="25" creationId="{69BF3186-934D-43C4-80AA-24EFD144A40D}"/>
          </ac:inkMkLst>
        </pc:inkChg>
        <pc:inkChg chg="add del mod">
          <ac:chgData name="Stewart Gale" userId="3647ddd2-6040-41ae-a96d-232c23482af8" providerId="ADAL" clId="{EBE61707-7ABC-4D52-ABF6-2E39F4777617}" dt="2021-11-23T11:00:55.657" v="63"/>
          <ac:inkMkLst>
            <pc:docMk/>
            <pc:sldMk cId="2620564394" sldId="261"/>
            <ac:inkMk id="26" creationId="{315B3D1B-1509-4B37-96B0-0FAD31191CF9}"/>
          </ac:inkMkLst>
        </pc:inkChg>
        <pc:inkChg chg="add del mod">
          <ac:chgData name="Stewart Gale" userId="3647ddd2-6040-41ae-a96d-232c23482af8" providerId="ADAL" clId="{EBE61707-7ABC-4D52-ABF6-2E39F4777617}" dt="2021-11-23T11:00:57.623" v="69"/>
          <ac:inkMkLst>
            <pc:docMk/>
            <pc:sldMk cId="2620564394" sldId="261"/>
            <ac:inkMk id="29" creationId="{A8CF1CE1-7FFC-48D7-91D1-B732AC3D8E8D}"/>
          </ac:inkMkLst>
        </pc:inkChg>
        <pc:inkChg chg="add del mod">
          <ac:chgData name="Stewart Gale" userId="3647ddd2-6040-41ae-a96d-232c23482af8" providerId="ADAL" clId="{EBE61707-7ABC-4D52-ABF6-2E39F4777617}" dt="2021-11-23T11:00:57.622" v="67"/>
          <ac:inkMkLst>
            <pc:docMk/>
            <pc:sldMk cId="2620564394" sldId="261"/>
            <ac:inkMk id="30" creationId="{C309D4C7-0EAB-48A8-A153-1BAEF5CA0CC3}"/>
          </ac:inkMkLst>
        </pc:inkChg>
        <pc:inkChg chg="add del mod">
          <ac:chgData name="Stewart Gale" userId="3647ddd2-6040-41ae-a96d-232c23482af8" providerId="ADAL" clId="{EBE61707-7ABC-4D52-ABF6-2E39F4777617}" dt="2021-11-23T11:00:57.624" v="70"/>
          <ac:inkMkLst>
            <pc:docMk/>
            <pc:sldMk cId="2620564394" sldId="261"/>
            <ac:inkMk id="31" creationId="{D98EEB09-4BBE-44C7-A4FD-4035A03767D0}"/>
          </ac:inkMkLst>
        </pc:inkChg>
        <pc:inkChg chg="add del mod">
          <ac:chgData name="Stewart Gale" userId="3647ddd2-6040-41ae-a96d-232c23482af8" providerId="ADAL" clId="{EBE61707-7ABC-4D52-ABF6-2E39F4777617}" dt="2021-11-23T11:00:58.165" v="75"/>
          <ac:inkMkLst>
            <pc:docMk/>
            <pc:sldMk cId="2620564394" sldId="261"/>
            <ac:inkMk id="32" creationId="{00987104-6697-4FB0-B344-FEAB5FD587E8}"/>
          </ac:inkMkLst>
        </pc:inkChg>
        <pc:inkChg chg="add del mod">
          <ac:chgData name="Stewart Gale" userId="3647ddd2-6040-41ae-a96d-232c23482af8" providerId="ADAL" clId="{EBE61707-7ABC-4D52-ABF6-2E39F4777617}" dt="2021-11-23T11:00:57.624" v="71"/>
          <ac:inkMkLst>
            <pc:docMk/>
            <pc:sldMk cId="2620564394" sldId="261"/>
            <ac:inkMk id="33" creationId="{82AFA9FA-4023-44BA-B12D-4868DCC6D9CF}"/>
          </ac:inkMkLst>
        </pc:inkChg>
        <pc:inkChg chg="add del mod">
          <ac:chgData name="Stewart Gale" userId="3647ddd2-6040-41ae-a96d-232c23482af8" providerId="ADAL" clId="{EBE61707-7ABC-4D52-ABF6-2E39F4777617}" dt="2021-11-23T11:00:57.615" v="65"/>
          <ac:inkMkLst>
            <pc:docMk/>
            <pc:sldMk cId="2620564394" sldId="261"/>
            <ac:inkMk id="34" creationId="{51EE1FDD-C9D4-4722-8199-AF76BFD43CFF}"/>
          </ac:inkMkLst>
        </pc:inkChg>
        <pc:inkChg chg="add del mod">
          <ac:chgData name="Stewart Gale" userId="3647ddd2-6040-41ae-a96d-232c23482af8" providerId="ADAL" clId="{EBE61707-7ABC-4D52-ABF6-2E39F4777617}" dt="2021-11-23T11:00:57.625" v="74"/>
          <ac:inkMkLst>
            <pc:docMk/>
            <pc:sldMk cId="2620564394" sldId="261"/>
            <ac:inkMk id="35" creationId="{F598A752-2075-48FF-BB73-F2164A265765}"/>
          </ac:inkMkLst>
        </pc:inkChg>
        <pc:inkChg chg="add del mod">
          <ac:chgData name="Stewart Gale" userId="3647ddd2-6040-41ae-a96d-232c23482af8" providerId="ADAL" clId="{EBE61707-7ABC-4D52-ABF6-2E39F4777617}" dt="2021-11-23T11:00:57.624" v="72"/>
          <ac:inkMkLst>
            <pc:docMk/>
            <pc:sldMk cId="2620564394" sldId="261"/>
            <ac:inkMk id="36" creationId="{B3B383D5-0F77-4926-96A6-DEED12D52E68}"/>
          </ac:inkMkLst>
        </pc:inkChg>
        <pc:inkChg chg="add del mod">
          <ac:chgData name="Stewart Gale" userId="3647ddd2-6040-41ae-a96d-232c23482af8" providerId="ADAL" clId="{EBE61707-7ABC-4D52-ABF6-2E39F4777617}" dt="2021-11-23T11:00:57.624" v="73"/>
          <ac:inkMkLst>
            <pc:docMk/>
            <pc:sldMk cId="2620564394" sldId="261"/>
            <ac:inkMk id="37" creationId="{FD22BFD5-3B3A-47BB-BAAB-FF369725F566}"/>
          </ac:inkMkLst>
        </pc:inkChg>
        <pc:inkChg chg="add del mod">
          <ac:chgData name="Stewart Gale" userId="3647ddd2-6040-41ae-a96d-232c23482af8" providerId="ADAL" clId="{EBE61707-7ABC-4D52-ABF6-2E39F4777617}" dt="2021-11-23T11:00:57.619" v="66"/>
          <ac:inkMkLst>
            <pc:docMk/>
            <pc:sldMk cId="2620564394" sldId="261"/>
            <ac:inkMk id="38" creationId="{2E989DA1-0203-44BE-8C96-E0688408F1D2}"/>
          </ac:inkMkLst>
        </pc:inkChg>
        <pc:inkChg chg="add del mod">
          <ac:chgData name="Stewart Gale" userId="3647ddd2-6040-41ae-a96d-232c23482af8" providerId="ADAL" clId="{EBE61707-7ABC-4D52-ABF6-2E39F4777617}" dt="2021-11-23T11:00:58.168" v="76"/>
          <ac:inkMkLst>
            <pc:docMk/>
            <pc:sldMk cId="2620564394" sldId="261"/>
            <ac:inkMk id="39" creationId="{DF62F279-8A1D-449F-8ADA-91EC26BFA638}"/>
          </ac:inkMkLst>
        </pc:inkChg>
        <pc:inkChg chg="add del mod">
          <ac:chgData name="Stewart Gale" userId="3647ddd2-6040-41ae-a96d-232c23482af8" providerId="ADAL" clId="{EBE61707-7ABC-4D52-ABF6-2E39F4777617}" dt="2021-11-23T11:01:25.736" v="128"/>
          <ac:inkMkLst>
            <pc:docMk/>
            <pc:sldMk cId="2620564394" sldId="261"/>
            <ac:inkMk id="40" creationId="{E4F5F2E0-2F8D-400B-AEFD-79B580E7E43A}"/>
          </ac:inkMkLst>
        </pc:inkChg>
        <pc:inkChg chg="add del mod">
          <ac:chgData name="Stewart Gale" userId="3647ddd2-6040-41ae-a96d-232c23482af8" providerId="ADAL" clId="{EBE61707-7ABC-4D52-ABF6-2E39F4777617}" dt="2021-11-23T11:01:24.593" v="120"/>
          <ac:inkMkLst>
            <pc:docMk/>
            <pc:sldMk cId="2620564394" sldId="261"/>
            <ac:inkMk id="41" creationId="{C321EDB5-F0B6-4D62-85D9-B0BC368CC9AE}"/>
          </ac:inkMkLst>
        </pc:inkChg>
        <pc:inkChg chg="add del mod">
          <ac:chgData name="Stewart Gale" userId="3647ddd2-6040-41ae-a96d-232c23482af8" providerId="ADAL" clId="{EBE61707-7ABC-4D52-ABF6-2E39F4777617}" dt="2021-11-23T11:01:25.734" v="126"/>
          <ac:inkMkLst>
            <pc:docMk/>
            <pc:sldMk cId="2620564394" sldId="261"/>
            <ac:inkMk id="42" creationId="{5FE278C0-E8E2-4AA7-B3D0-0CF7F6D3C3BB}"/>
          </ac:inkMkLst>
        </pc:inkChg>
        <pc:inkChg chg="add del mod">
          <ac:chgData name="Stewart Gale" userId="3647ddd2-6040-41ae-a96d-232c23482af8" providerId="ADAL" clId="{EBE61707-7ABC-4D52-ABF6-2E39F4777617}" dt="2021-11-23T11:01:04.529" v="90"/>
          <ac:inkMkLst>
            <pc:docMk/>
            <pc:sldMk cId="2620564394" sldId="261"/>
            <ac:inkMk id="45" creationId="{59C32C30-B072-4BDA-9CB5-144B9A4A395F}"/>
          </ac:inkMkLst>
        </pc:inkChg>
        <pc:inkChg chg="add del mod">
          <ac:chgData name="Stewart Gale" userId="3647ddd2-6040-41ae-a96d-232c23482af8" providerId="ADAL" clId="{EBE61707-7ABC-4D52-ABF6-2E39F4777617}" dt="2021-11-23T11:01:04.527" v="86"/>
          <ac:inkMkLst>
            <pc:docMk/>
            <pc:sldMk cId="2620564394" sldId="261"/>
            <ac:inkMk id="46" creationId="{491F1237-D210-41D4-9802-6B34D96FFA4E}"/>
          </ac:inkMkLst>
        </pc:inkChg>
        <pc:inkChg chg="add del mod">
          <ac:chgData name="Stewart Gale" userId="3647ddd2-6040-41ae-a96d-232c23482af8" providerId="ADAL" clId="{EBE61707-7ABC-4D52-ABF6-2E39F4777617}" dt="2021-11-23T11:01:04.529" v="89"/>
          <ac:inkMkLst>
            <pc:docMk/>
            <pc:sldMk cId="2620564394" sldId="261"/>
            <ac:inkMk id="47" creationId="{9B375855-8699-4C0E-80DB-9A98BAB4553E}"/>
          </ac:inkMkLst>
        </pc:inkChg>
        <pc:inkChg chg="add del mod">
          <ac:chgData name="Stewart Gale" userId="3647ddd2-6040-41ae-a96d-232c23482af8" providerId="ADAL" clId="{EBE61707-7ABC-4D52-ABF6-2E39F4777617}" dt="2021-11-23T11:01:04.528" v="87"/>
          <ac:inkMkLst>
            <pc:docMk/>
            <pc:sldMk cId="2620564394" sldId="261"/>
            <ac:inkMk id="48" creationId="{AFA709F8-CBCA-44A2-BC42-128AA7F9950E}"/>
          </ac:inkMkLst>
        </pc:inkChg>
        <pc:inkChg chg="add del mod">
          <ac:chgData name="Stewart Gale" userId="3647ddd2-6040-41ae-a96d-232c23482af8" providerId="ADAL" clId="{EBE61707-7ABC-4D52-ABF6-2E39F4777617}" dt="2021-11-23T11:01:04.529" v="91"/>
          <ac:inkMkLst>
            <pc:docMk/>
            <pc:sldMk cId="2620564394" sldId="261"/>
            <ac:inkMk id="49" creationId="{C855776E-B1A9-46BF-B56B-0618035BCAA6}"/>
          </ac:inkMkLst>
        </pc:inkChg>
        <pc:inkChg chg="add del mod">
          <ac:chgData name="Stewart Gale" userId="3647ddd2-6040-41ae-a96d-232c23482af8" providerId="ADAL" clId="{EBE61707-7ABC-4D52-ABF6-2E39F4777617}" dt="2021-11-23T11:01:04.528" v="88"/>
          <ac:inkMkLst>
            <pc:docMk/>
            <pc:sldMk cId="2620564394" sldId="261"/>
            <ac:inkMk id="50" creationId="{499E5564-7484-4DD6-9E13-52188A50527B}"/>
          </ac:inkMkLst>
        </pc:inkChg>
        <pc:inkChg chg="add del mod">
          <ac:chgData name="Stewart Gale" userId="3647ddd2-6040-41ae-a96d-232c23482af8" providerId="ADAL" clId="{EBE61707-7ABC-4D52-ABF6-2E39F4777617}" dt="2021-11-23T11:01:04.527" v="85"/>
          <ac:inkMkLst>
            <pc:docMk/>
            <pc:sldMk cId="2620564394" sldId="261"/>
            <ac:inkMk id="51" creationId="{AB8AF474-339A-4C9B-944F-29E40D785B29}"/>
          </ac:inkMkLst>
        </pc:inkChg>
        <pc:inkChg chg="add del mod">
          <ac:chgData name="Stewart Gale" userId="3647ddd2-6040-41ae-a96d-232c23482af8" providerId="ADAL" clId="{EBE61707-7ABC-4D52-ABF6-2E39F4777617}" dt="2021-11-23T11:01:23.673" v="115"/>
          <ac:inkMkLst>
            <pc:docMk/>
            <pc:sldMk cId="2620564394" sldId="261"/>
            <ac:inkMk id="53" creationId="{92282CC1-EBF5-447D-B855-35BBEBD499D2}"/>
          </ac:inkMkLst>
        </pc:inkChg>
        <pc:inkChg chg="add del mod">
          <ac:chgData name="Stewart Gale" userId="3647ddd2-6040-41ae-a96d-232c23482af8" providerId="ADAL" clId="{EBE61707-7ABC-4D52-ABF6-2E39F4777617}" dt="2021-11-23T11:01:23.674" v="116"/>
          <ac:inkMkLst>
            <pc:docMk/>
            <pc:sldMk cId="2620564394" sldId="261"/>
            <ac:inkMk id="54" creationId="{676FA956-D793-4F70-9324-040AFD3B37E8}"/>
          </ac:inkMkLst>
        </pc:inkChg>
        <pc:inkChg chg="add del mod">
          <ac:chgData name="Stewart Gale" userId="3647ddd2-6040-41ae-a96d-232c23482af8" providerId="ADAL" clId="{EBE61707-7ABC-4D52-ABF6-2E39F4777617}" dt="2021-11-23T11:01:17.292" v="100"/>
          <ac:inkMkLst>
            <pc:docMk/>
            <pc:sldMk cId="2620564394" sldId="261"/>
            <ac:inkMk id="56" creationId="{77F8C793-5CE8-4818-AC90-85624F2BB109}"/>
          </ac:inkMkLst>
        </pc:inkChg>
        <pc:inkChg chg="add del mod">
          <ac:chgData name="Stewart Gale" userId="3647ddd2-6040-41ae-a96d-232c23482af8" providerId="ADAL" clId="{EBE61707-7ABC-4D52-ABF6-2E39F4777617}" dt="2021-11-23T11:01:17.290" v="99"/>
          <ac:inkMkLst>
            <pc:docMk/>
            <pc:sldMk cId="2620564394" sldId="261"/>
            <ac:inkMk id="57" creationId="{4152D78B-5A3C-4787-B9F3-F6A15C8A8736}"/>
          </ac:inkMkLst>
        </pc:inkChg>
        <pc:inkChg chg="add del mod">
          <ac:chgData name="Stewart Gale" userId="3647ddd2-6040-41ae-a96d-232c23482af8" providerId="ADAL" clId="{EBE61707-7ABC-4D52-ABF6-2E39F4777617}" dt="2021-11-23T11:01:23.239" v="114"/>
          <ac:inkMkLst>
            <pc:docMk/>
            <pc:sldMk cId="2620564394" sldId="261"/>
            <ac:inkMk id="59" creationId="{491E61A5-297A-4DE0-B2F2-EBD1195C8F11}"/>
          </ac:inkMkLst>
        </pc:inkChg>
        <pc:inkChg chg="add del mod">
          <ac:chgData name="Stewart Gale" userId="3647ddd2-6040-41ae-a96d-232c23482af8" providerId="ADAL" clId="{EBE61707-7ABC-4D52-ABF6-2E39F4777617}" dt="2021-11-23T11:01:24.592" v="119"/>
          <ac:inkMkLst>
            <pc:docMk/>
            <pc:sldMk cId="2620564394" sldId="261"/>
            <ac:inkMk id="60" creationId="{BD6CBB88-5D19-4BC8-B662-909DEFAD20AB}"/>
          </ac:inkMkLst>
        </pc:inkChg>
        <pc:inkChg chg="add del mod">
          <ac:chgData name="Stewart Gale" userId="3647ddd2-6040-41ae-a96d-232c23482af8" providerId="ADAL" clId="{EBE61707-7ABC-4D52-ABF6-2E39F4777617}" dt="2021-11-23T11:01:22.896" v="110"/>
          <ac:inkMkLst>
            <pc:docMk/>
            <pc:sldMk cId="2620564394" sldId="261"/>
            <ac:inkMk id="61" creationId="{28C16049-21B7-4046-8E70-3C898A56F32F}"/>
          </ac:inkMkLst>
        </pc:inkChg>
        <pc:inkChg chg="add del mod">
          <ac:chgData name="Stewart Gale" userId="3647ddd2-6040-41ae-a96d-232c23482af8" providerId="ADAL" clId="{EBE61707-7ABC-4D52-ABF6-2E39F4777617}" dt="2021-11-23T11:01:22.902" v="112"/>
          <ac:inkMkLst>
            <pc:docMk/>
            <pc:sldMk cId="2620564394" sldId="261"/>
            <ac:inkMk id="62" creationId="{96BEE71C-80E7-4717-B9AD-C6508FC7219F}"/>
          </ac:inkMkLst>
        </pc:inkChg>
        <pc:inkChg chg="add del mod">
          <ac:chgData name="Stewart Gale" userId="3647ddd2-6040-41ae-a96d-232c23482af8" providerId="ADAL" clId="{EBE61707-7ABC-4D52-ABF6-2E39F4777617}" dt="2021-11-23T11:01:22.899" v="111"/>
          <ac:inkMkLst>
            <pc:docMk/>
            <pc:sldMk cId="2620564394" sldId="261"/>
            <ac:inkMk id="63" creationId="{CA176016-D15C-4FA7-91D0-594658307470}"/>
          </ac:inkMkLst>
        </pc:inkChg>
        <pc:inkChg chg="add del mod">
          <ac:chgData name="Stewart Gale" userId="3647ddd2-6040-41ae-a96d-232c23482af8" providerId="ADAL" clId="{EBE61707-7ABC-4D52-ABF6-2E39F4777617}" dt="2021-11-23T11:01:22.904" v="113"/>
          <ac:inkMkLst>
            <pc:docMk/>
            <pc:sldMk cId="2620564394" sldId="261"/>
            <ac:inkMk id="64" creationId="{21036B32-6422-4204-94E8-41519AF3C4D2}"/>
          </ac:inkMkLst>
        </pc:inkChg>
        <pc:inkChg chg="add del mod">
          <ac:chgData name="Stewart Gale" userId="3647ddd2-6040-41ae-a96d-232c23482af8" providerId="ADAL" clId="{EBE61707-7ABC-4D52-ABF6-2E39F4777617}" dt="2021-11-23T11:01:22.895" v="109"/>
          <ac:inkMkLst>
            <pc:docMk/>
            <pc:sldMk cId="2620564394" sldId="261"/>
            <ac:inkMk id="65" creationId="{0D1A4304-F60A-492A-A961-C40C5D1A2EC7}"/>
          </ac:inkMkLst>
        </pc:inkChg>
        <pc:inkChg chg="add del">
          <ac:chgData name="Stewart Gale" userId="3647ddd2-6040-41ae-a96d-232c23482af8" providerId="ADAL" clId="{EBE61707-7ABC-4D52-ABF6-2E39F4777617}" dt="2021-11-23T11:01:36.013" v="154"/>
          <ac:inkMkLst>
            <pc:docMk/>
            <pc:sldMk cId="2620564394" sldId="261"/>
            <ac:inkMk id="67" creationId="{1AC9A156-2229-4E19-B8B1-13D74AAA2A8F}"/>
          </ac:inkMkLst>
        </pc:inkChg>
        <pc:inkChg chg="add del">
          <ac:chgData name="Stewart Gale" userId="3647ddd2-6040-41ae-a96d-232c23482af8" providerId="ADAL" clId="{EBE61707-7ABC-4D52-ABF6-2E39F4777617}" dt="2021-11-23T11:01:35.247" v="147"/>
          <ac:inkMkLst>
            <pc:docMk/>
            <pc:sldMk cId="2620564394" sldId="261"/>
            <ac:inkMk id="68" creationId="{F1DEBDB4-D093-43AA-9BA9-593147218AA1}"/>
          </ac:inkMkLst>
        </pc:inkChg>
        <pc:inkChg chg="add del mod">
          <ac:chgData name="Stewart Gale" userId="3647ddd2-6040-41ae-a96d-232c23482af8" providerId="ADAL" clId="{EBE61707-7ABC-4D52-ABF6-2E39F4777617}" dt="2021-11-23T11:01:35.246" v="145"/>
          <ac:inkMkLst>
            <pc:docMk/>
            <pc:sldMk cId="2620564394" sldId="261"/>
            <ac:inkMk id="69" creationId="{AB1F8CE1-F9B8-4EB8-B4C2-B22BC07DA129}"/>
          </ac:inkMkLst>
        </pc:inkChg>
        <pc:inkChg chg="add del mod">
          <ac:chgData name="Stewart Gale" userId="3647ddd2-6040-41ae-a96d-232c23482af8" providerId="ADAL" clId="{EBE61707-7ABC-4D52-ABF6-2E39F4777617}" dt="2021-11-23T11:01:35.252" v="153"/>
          <ac:inkMkLst>
            <pc:docMk/>
            <pc:sldMk cId="2620564394" sldId="261"/>
            <ac:inkMk id="70" creationId="{75E102D8-8500-427B-8A47-1AF6BF0CB67E}"/>
          </ac:inkMkLst>
        </pc:inkChg>
        <pc:inkChg chg="add del mod">
          <ac:chgData name="Stewart Gale" userId="3647ddd2-6040-41ae-a96d-232c23482af8" providerId="ADAL" clId="{EBE61707-7ABC-4D52-ABF6-2E39F4777617}" dt="2021-11-23T11:01:35.249" v="150"/>
          <ac:inkMkLst>
            <pc:docMk/>
            <pc:sldMk cId="2620564394" sldId="261"/>
            <ac:inkMk id="71" creationId="{B5349AEC-25C2-4B59-B9E5-13B8DDDCCB21}"/>
          </ac:inkMkLst>
        </pc:inkChg>
        <pc:inkChg chg="add del mod">
          <ac:chgData name="Stewart Gale" userId="3647ddd2-6040-41ae-a96d-232c23482af8" providerId="ADAL" clId="{EBE61707-7ABC-4D52-ABF6-2E39F4777617}" dt="2021-11-23T11:01:35.250" v="151"/>
          <ac:inkMkLst>
            <pc:docMk/>
            <pc:sldMk cId="2620564394" sldId="261"/>
            <ac:inkMk id="72" creationId="{7E0F5CD0-1969-40B2-8872-FB829C56EDFD}"/>
          </ac:inkMkLst>
        </pc:inkChg>
        <pc:inkChg chg="add del mod">
          <ac:chgData name="Stewart Gale" userId="3647ddd2-6040-41ae-a96d-232c23482af8" providerId="ADAL" clId="{EBE61707-7ABC-4D52-ABF6-2E39F4777617}" dt="2021-11-23T11:01:35.246" v="146"/>
          <ac:inkMkLst>
            <pc:docMk/>
            <pc:sldMk cId="2620564394" sldId="261"/>
            <ac:inkMk id="73" creationId="{259FFF7D-191E-409B-9DCD-9B4B306C6B4B}"/>
          </ac:inkMkLst>
        </pc:inkChg>
        <pc:inkChg chg="add del mod">
          <ac:chgData name="Stewart Gale" userId="3647ddd2-6040-41ae-a96d-232c23482af8" providerId="ADAL" clId="{EBE61707-7ABC-4D52-ABF6-2E39F4777617}" dt="2021-11-23T11:01:35.245" v="144"/>
          <ac:inkMkLst>
            <pc:docMk/>
            <pc:sldMk cId="2620564394" sldId="261"/>
            <ac:inkMk id="74" creationId="{575D214D-0E79-40D8-92C9-5AE17AD46476}"/>
          </ac:inkMkLst>
        </pc:inkChg>
        <pc:inkChg chg="add del mod">
          <ac:chgData name="Stewart Gale" userId="3647ddd2-6040-41ae-a96d-232c23482af8" providerId="ADAL" clId="{EBE61707-7ABC-4D52-ABF6-2E39F4777617}" dt="2021-11-23T11:01:35.247" v="148"/>
          <ac:inkMkLst>
            <pc:docMk/>
            <pc:sldMk cId="2620564394" sldId="261"/>
            <ac:inkMk id="75" creationId="{5B8AC4F1-01E4-49E5-A49B-FA5A656E37DA}"/>
          </ac:inkMkLst>
        </pc:inkChg>
        <pc:inkChg chg="add del mod">
          <ac:chgData name="Stewart Gale" userId="3647ddd2-6040-41ae-a96d-232c23482af8" providerId="ADAL" clId="{EBE61707-7ABC-4D52-ABF6-2E39F4777617}" dt="2021-11-23T11:01:35.251" v="152"/>
          <ac:inkMkLst>
            <pc:docMk/>
            <pc:sldMk cId="2620564394" sldId="261"/>
            <ac:inkMk id="76" creationId="{83BC02FF-FDEE-4FAE-AA26-035F3EF9F720}"/>
          </ac:inkMkLst>
        </pc:inkChg>
        <pc:inkChg chg="add del mod">
          <ac:chgData name="Stewart Gale" userId="3647ddd2-6040-41ae-a96d-232c23482af8" providerId="ADAL" clId="{EBE61707-7ABC-4D52-ABF6-2E39F4777617}" dt="2021-11-23T11:01:35.248" v="149"/>
          <ac:inkMkLst>
            <pc:docMk/>
            <pc:sldMk cId="2620564394" sldId="261"/>
            <ac:inkMk id="77" creationId="{5F7D380F-DBFD-4011-A777-F335F2D054B7}"/>
          </ac:inkMkLst>
        </pc:ink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3T11:00:19.14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118 161 20607,'-13'5'0,"-1"-11"-232,-6-14-48,-1-7-8,-29-85-7664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C4A3B-378F-46DE-995F-34980242DAF0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C781E-5C77-4981-8283-0DDDEF501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9364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C4A3B-378F-46DE-995F-34980242DAF0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C781E-5C77-4981-8283-0DDDEF501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4373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C4A3B-378F-46DE-995F-34980242DAF0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C781E-5C77-4981-8283-0DDDEF501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2382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C4A3B-378F-46DE-995F-34980242DAF0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C781E-5C77-4981-8283-0DDDEF501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7209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C4A3B-378F-46DE-995F-34980242DAF0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C781E-5C77-4981-8283-0DDDEF501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81731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C4A3B-378F-46DE-995F-34980242DAF0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C781E-5C77-4981-8283-0DDDEF501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3857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C4A3B-378F-46DE-995F-34980242DAF0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C781E-5C77-4981-8283-0DDDEF501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6856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C4A3B-378F-46DE-995F-34980242DAF0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C781E-5C77-4981-8283-0DDDEF501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6505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C4A3B-378F-46DE-995F-34980242DAF0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C781E-5C77-4981-8283-0DDDEF501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0719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C4A3B-378F-46DE-995F-34980242DAF0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C781E-5C77-4981-8283-0DDDEF501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9053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C4A3B-378F-46DE-995F-34980242DAF0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C781E-5C77-4981-8283-0DDDEF501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4314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C4A3B-378F-46DE-995F-34980242DAF0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AC781E-5C77-4981-8283-0DDDEF501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1354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3504" t="16564" r="24188" b="9043"/>
          <a:stretch/>
        </p:blipFill>
        <p:spPr>
          <a:xfrm>
            <a:off x="0" y="0"/>
            <a:ext cx="5998684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2421" y="3270207"/>
            <a:ext cx="6647158" cy="31758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/>
          <a:srcRect t="50121" r="2220"/>
          <a:stretch/>
        </p:blipFill>
        <p:spPr>
          <a:xfrm>
            <a:off x="5917497" y="1718483"/>
            <a:ext cx="6145974" cy="3421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4135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5043" t="19573" r="24701" b="9589"/>
          <a:stretch/>
        </p:blipFill>
        <p:spPr>
          <a:xfrm>
            <a:off x="0" y="62522"/>
            <a:ext cx="7713785" cy="679547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24872" t="41453" r="50227" b="24086"/>
          <a:stretch/>
        </p:blipFill>
        <p:spPr>
          <a:xfrm>
            <a:off x="7829203" y="0"/>
            <a:ext cx="3946277" cy="337624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9895" t="41453" r="25555" b="24086"/>
          <a:stretch/>
        </p:blipFill>
        <p:spPr>
          <a:xfrm>
            <a:off x="7983440" y="3460261"/>
            <a:ext cx="3803057" cy="3336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450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130D3E-384D-4ECC-BE4B-954FF00F6E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18" r="50720" b="55686"/>
          <a:stretch/>
        </p:blipFill>
        <p:spPr>
          <a:xfrm>
            <a:off x="233807" y="135480"/>
            <a:ext cx="8251442" cy="663662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299E3E53-15F3-47A3-9CAF-7614CFE15DFE}"/>
                  </a:ext>
                </a:extLst>
              </p14:cNvPr>
              <p14:cNvContentPartPr/>
              <p14:nvPr/>
            </p14:nvContentPartPr>
            <p14:xfrm>
              <a:off x="5799851" y="1079138"/>
              <a:ext cx="42840" cy="5976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299E3E53-15F3-47A3-9CAF-7614CFE15DF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790851" y="1070498"/>
                <a:ext cx="60480" cy="77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205643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72392" y="2189686"/>
            <a:ext cx="829610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4245830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0798878"/>
              </p:ext>
            </p:extLst>
          </p:nvPr>
        </p:nvGraphicFramePr>
        <p:xfrm>
          <a:off x="710411" y="627961"/>
          <a:ext cx="10791199" cy="54092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963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974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974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523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4400" b="0" kern="1400" spc="25" dirty="0">
                          <a:solidFill>
                            <a:schemeClr val="tx1"/>
                          </a:solidFill>
                          <a:effectLst/>
                        </a:rPr>
                        <a:t>1. </a:t>
                      </a:r>
                      <a:r>
                        <a:rPr lang="en-GB" sz="4400" b="0" kern="1400" spc="25" dirty="0">
                          <a:solidFill>
                            <a:srgbClr val="FF0000"/>
                          </a:solidFill>
                          <a:effectLst/>
                        </a:rPr>
                        <a:t>(1,2)</a:t>
                      </a:r>
                      <a:endParaRPr lang="en-GB" sz="4400" b="0" kern="1400" spc="25" dirty="0">
                        <a:solidFill>
                          <a:srgbClr val="FF0000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4400" b="0" kern="1400" spc="25" dirty="0">
                          <a:solidFill>
                            <a:schemeClr val="tx1"/>
                          </a:solidFill>
                          <a:effectLst/>
                        </a:rPr>
                        <a:t>2. </a:t>
                      </a:r>
                      <a:r>
                        <a:rPr lang="en-GB" sz="4400" b="0" kern="1400" spc="25" dirty="0">
                          <a:solidFill>
                            <a:srgbClr val="FF0000"/>
                          </a:solidFill>
                          <a:effectLst/>
                        </a:rPr>
                        <a:t>(1,1)</a:t>
                      </a:r>
                      <a:endParaRPr lang="en-GB" sz="4400" b="0" kern="1400" spc="25" dirty="0">
                        <a:solidFill>
                          <a:srgbClr val="FF0000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500"/>
                        </a:spcAft>
                      </a:pPr>
                      <a:r>
                        <a:rPr lang="en-GB" sz="4400" b="0" kern="1400" spc="25" dirty="0">
                          <a:solidFill>
                            <a:schemeClr val="tx1"/>
                          </a:solidFill>
                          <a:effectLst/>
                        </a:rPr>
                        <a:t>3. </a:t>
                      </a:r>
                      <a:r>
                        <a:rPr lang="en-GB" sz="4400" b="0" kern="1400" spc="25" dirty="0">
                          <a:solidFill>
                            <a:srgbClr val="FF0000"/>
                          </a:solidFill>
                          <a:effectLst/>
                        </a:rPr>
                        <a:t>(0,-2)</a:t>
                      </a:r>
                      <a:endParaRPr lang="en-GB" sz="4400" b="0" kern="1400" spc="25" dirty="0">
                        <a:solidFill>
                          <a:srgbClr val="FF0000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523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4400" b="0" kern="1400" spc="25" dirty="0">
                          <a:solidFill>
                            <a:schemeClr val="tx1"/>
                          </a:solidFill>
                          <a:effectLst/>
                        </a:rPr>
                        <a:t>4. </a:t>
                      </a:r>
                      <a:r>
                        <a:rPr lang="en-GB" sz="4400" b="0" kern="1400" spc="25" dirty="0">
                          <a:solidFill>
                            <a:srgbClr val="FF0000"/>
                          </a:solidFill>
                          <a:effectLst/>
                        </a:rPr>
                        <a:t>(1,1)</a:t>
                      </a:r>
                      <a:endParaRPr lang="en-GB" sz="4400" b="0" kern="1400" spc="25" dirty="0">
                        <a:solidFill>
                          <a:srgbClr val="FF0000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4400" b="0" kern="1400" spc="25" dirty="0">
                          <a:solidFill>
                            <a:schemeClr val="tx1"/>
                          </a:solidFill>
                          <a:effectLst/>
                        </a:rPr>
                        <a:t>5. </a:t>
                      </a:r>
                      <a:r>
                        <a:rPr lang="en-GB" sz="4400" b="0" kern="1400" spc="25" dirty="0">
                          <a:solidFill>
                            <a:srgbClr val="FF0000"/>
                          </a:solidFill>
                          <a:effectLst/>
                        </a:rPr>
                        <a:t>(2,3)</a:t>
                      </a:r>
                      <a:endParaRPr lang="en-GB" sz="4400" b="0" kern="1400" spc="25" dirty="0">
                        <a:solidFill>
                          <a:srgbClr val="FF0000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500"/>
                        </a:spcAft>
                      </a:pPr>
                      <a:r>
                        <a:rPr lang="en-GB" sz="4400" b="0" kern="1400" spc="25" dirty="0">
                          <a:solidFill>
                            <a:schemeClr val="tx1"/>
                          </a:solidFill>
                          <a:effectLst/>
                        </a:rPr>
                        <a:t>6. </a:t>
                      </a:r>
                      <a:r>
                        <a:rPr lang="en-GB" sz="4400" b="0" kern="1400" spc="25" dirty="0">
                          <a:solidFill>
                            <a:srgbClr val="FF0000"/>
                          </a:solidFill>
                          <a:effectLst/>
                        </a:rPr>
                        <a:t>(4,-2)</a:t>
                      </a:r>
                      <a:endParaRPr lang="en-GB" sz="4400" b="0" kern="1400" spc="25" dirty="0">
                        <a:solidFill>
                          <a:srgbClr val="FF0000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523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4400" b="0" kern="1400" spc="25" dirty="0">
                          <a:solidFill>
                            <a:schemeClr val="tx1"/>
                          </a:solidFill>
                          <a:effectLst/>
                        </a:rPr>
                        <a:t>7. </a:t>
                      </a:r>
                      <a:r>
                        <a:rPr lang="en-GB" sz="4400" b="0" kern="1400" spc="25" dirty="0">
                          <a:solidFill>
                            <a:srgbClr val="FF0000"/>
                          </a:solidFill>
                          <a:effectLst/>
                        </a:rPr>
                        <a:t>(4,1)</a:t>
                      </a:r>
                      <a:endParaRPr lang="en-GB" sz="4400" b="0" kern="1400" spc="25" dirty="0">
                        <a:solidFill>
                          <a:srgbClr val="FF0000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4400" b="0" kern="1400" spc="25" dirty="0">
                          <a:solidFill>
                            <a:schemeClr val="tx1"/>
                          </a:solidFill>
                          <a:effectLst/>
                        </a:rPr>
                        <a:t>8. </a:t>
                      </a:r>
                      <a:r>
                        <a:rPr lang="en-GB" sz="4400" b="0" kern="1400" spc="25" dirty="0">
                          <a:solidFill>
                            <a:srgbClr val="FF0000"/>
                          </a:solidFill>
                          <a:effectLst/>
                        </a:rPr>
                        <a:t>(-1,-4)</a:t>
                      </a:r>
                      <a:endParaRPr lang="en-GB" sz="4400" b="0" kern="1400" spc="25" dirty="0">
                        <a:solidFill>
                          <a:srgbClr val="FF0000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500"/>
                        </a:spcAft>
                      </a:pPr>
                      <a:r>
                        <a:rPr lang="en-GB" sz="4400" b="0" kern="1400" spc="25" dirty="0">
                          <a:solidFill>
                            <a:schemeClr val="tx1"/>
                          </a:solidFill>
                          <a:effectLst/>
                        </a:rPr>
                        <a:t>9. </a:t>
                      </a:r>
                      <a:r>
                        <a:rPr lang="en-GB" sz="4400" b="0" kern="1400" spc="25" dirty="0">
                          <a:solidFill>
                            <a:srgbClr val="FF0000"/>
                          </a:solidFill>
                          <a:effectLst/>
                        </a:rPr>
                        <a:t>(1,1)</a:t>
                      </a:r>
                      <a:endParaRPr lang="en-GB" sz="4400" b="0" kern="1400" spc="25" dirty="0">
                        <a:solidFill>
                          <a:srgbClr val="FF0000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523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4400" b="0" kern="1400" spc="25" dirty="0">
                          <a:solidFill>
                            <a:schemeClr val="tx1"/>
                          </a:solidFill>
                          <a:effectLst/>
                        </a:rPr>
                        <a:t>10. </a:t>
                      </a:r>
                      <a:r>
                        <a:rPr lang="en-GB" sz="4400" b="0" kern="1400" spc="25" dirty="0">
                          <a:solidFill>
                            <a:srgbClr val="FF0000"/>
                          </a:solidFill>
                          <a:effectLst/>
                        </a:rPr>
                        <a:t>(3,0)</a:t>
                      </a:r>
                      <a:endParaRPr lang="en-GB" sz="4400" b="0" kern="1400" spc="25" dirty="0">
                        <a:solidFill>
                          <a:srgbClr val="FF0000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4400" b="0" kern="1400" spc="25" dirty="0">
                          <a:solidFill>
                            <a:schemeClr val="tx1"/>
                          </a:solidFill>
                          <a:effectLst/>
                        </a:rPr>
                        <a:t>11. </a:t>
                      </a:r>
                      <a:r>
                        <a:rPr lang="en-GB" sz="4400" b="0" kern="1400" spc="25" dirty="0">
                          <a:solidFill>
                            <a:srgbClr val="FF0000"/>
                          </a:solidFill>
                          <a:effectLst/>
                        </a:rPr>
                        <a:t>(4,0)</a:t>
                      </a:r>
                      <a:endParaRPr lang="en-GB" sz="4400" b="0" kern="1400" spc="25" dirty="0">
                        <a:solidFill>
                          <a:srgbClr val="FF0000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500"/>
                        </a:spcAft>
                      </a:pPr>
                      <a:r>
                        <a:rPr lang="en-GB" sz="4400" b="0" kern="1400" spc="25" dirty="0">
                          <a:solidFill>
                            <a:schemeClr val="tx1"/>
                          </a:solidFill>
                          <a:effectLst/>
                        </a:rPr>
                        <a:t>12. </a:t>
                      </a:r>
                      <a:r>
                        <a:rPr lang="en-GB" sz="4400" b="0" kern="1400" spc="25" dirty="0">
                          <a:solidFill>
                            <a:srgbClr val="FF0000"/>
                          </a:solidFill>
                          <a:effectLst/>
                        </a:rPr>
                        <a:t>(3,1)</a:t>
                      </a:r>
                      <a:endParaRPr lang="en-GB" sz="4400" b="0" kern="1400" spc="25" dirty="0">
                        <a:solidFill>
                          <a:srgbClr val="FF0000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Rounded Rectangle 1"/>
          <p:cNvSpPr/>
          <p:nvPr/>
        </p:nvSpPr>
        <p:spPr>
          <a:xfrm>
            <a:off x="2241264" y="1002533"/>
            <a:ext cx="1211855" cy="672029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837104" y="1002534"/>
            <a:ext cx="1211855" cy="672029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384536" y="1002533"/>
            <a:ext cx="1211855" cy="672029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192357" y="2322723"/>
            <a:ext cx="1211855" cy="672029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837104" y="2322722"/>
            <a:ext cx="1211855" cy="672029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384535" y="2400759"/>
            <a:ext cx="1211855" cy="672029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192357" y="3732882"/>
            <a:ext cx="1211855" cy="672029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720508" y="3687894"/>
            <a:ext cx="1445046" cy="672029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439954" y="3704745"/>
            <a:ext cx="1211855" cy="672029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355774" y="5053067"/>
            <a:ext cx="1211855" cy="672029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000521" y="5053066"/>
            <a:ext cx="1211855" cy="672029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536870" y="5008731"/>
            <a:ext cx="1211855" cy="672029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152722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79</Words>
  <Application>Microsoft Office PowerPoint</Application>
  <PresentationFormat>Widescreen</PresentationFormat>
  <Paragraphs>25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8</cp:revision>
  <dcterms:created xsi:type="dcterms:W3CDTF">2016-04-24T04:40:29Z</dcterms:created>
  <dcterms:modified xsi:type="dcterms:W3CDTF">2021-11-23T11:05:41Z</dcterms:modified>
</cp:coreProperties>
</file>