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675" r:id="rId2"/>
    <p:sldId id="678" r:id="rId3"/>
    <p:sldId id="692" r:id="rId4"/>
    <p:sldId id="699" r:id="rId5"/>
    <p:sldId id="700" r:id="rId6"/>
    <p:sldId id="701" r:id="rId7"/>
    <p:sldId id="702" r:id="rId8"/>
    <p:sldId id="691" r:id="rId9"/>
    <p:sldId id="698" r:id="rId10"/>
    <p:sldId id="689" r:id="rId11"/>
    <p:sldId id="679" r:id="rId12"/>
    <p:sldId id="687" r:id="rId13"/>
    <p:sldId id="688" r:id="rId14"/>
    <p:sldId id="68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09F1A8-87D9-4EF9-A857-254304BEDA6C}" v="19" dt="2024-11-11T12:49:02.7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94242" autoAdjust="0"/>
  </p:normalViewPr>
  <p:slideViewPr>
    <p:cSldViewPr>
      <p:cViewPr varScale="1">
        <p:scale>
          <a:sx n="75" d="100"/>
          <a:sy n="75" d="100"/>
        </p:scale>
        <p:origin x="30" y="38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109F1A8-87D9-4EF9-A857-254304BEDA6C}"/>
    <pc:docChg chg="custSel delSld modSld">
      <pc:chgData name="Stewart Gale" userId="3647ddd2-6040-41ae-a96d-232c23482af8" providerId="ADAL" clId="{4109F1A8-87D9-4EF9-A857-254304BEDA6C}" dt="2024-11-11T12:49:02.733" v="78"/>
      <pc:docMkLst>
        <pc:docMk/>
      </pc:docMkLst>
      <pc:sldChg chg="modSp mod">
        <pc:chgData name="Stewart Gale" userId="3647ddd2-6040-41ae-a96d-232c23482af8" providerId="ADAL" clId="{4109F1A8-87D9-4EF9-A857-254304BEDA6C}" dt="2023-11-09T07:17:35.584" v="43" actId="1076"/>
        <pc:sldMkLst>
          <pc:docMk/>
          <pc:sldMk cId="3946132872" sldId="678"/>
        </pc:sldMkLst>
        <pc:spChg chg="mod">
          <ac:chgData name="Stewart Gale" userId="3647ddd2-6040-41ae-a96d-232c23482af8" providerId="ADAL" clId="{4109F1A8-87D9-4EF9-A857-254304BEDA6C}" dt="2023-11-09T07:17:35.584" v="43" actId="1076"/>
          <ac:spMkLst>
            <pc:docMk/>
            <pc:sldMk cId="3946132872" sldId="678"/>
            <ac:spMk id="5" creationId="{00000000-0000-0000-0000-000000000000}"/>
          </ac:spMkLst>
        </pc:spChg>
        <pc:spChg chg="mod">
          <ac:chgData name="Stewart Gale" userId="3647ddd2-6040-41ae-a96d-232c23482af8" providerId="ADAL" clId="{4109F1A8-87D9-4EF9-A857-254304BEDA6C}" dt="2023-11-09T07:17:32.693" v="42" actId="1076"/>
          <ac:spMkLst>
            <pc:docMk/>
            <pc:sldMk cId="3946132872" sldId="678"/>
            <ac:spMk id="17" creationId="{00000000-0000-0000-0000-000000000000}"/>
          </ac:spMkLst>
        </pc:spChg>
      </pc:sldChg>
      <pc:sldChg chg="addSp modSp mod modAnim">
        <pc:chgData name="Stewart Gale" userId="3647ddd2-6040-41ae-a96d-232c23482af8" providerId="ADAL" clId="{4109F1A8-87D9-4EF9-A857-254304BEDA6C}" dt="2023-11-09T06:14:28.628" v="27"/>
        <pc:sldMkLst>
          <pc:docMk/>
          <pc:sldMk cId="1345496335" sldId="679"/>
        </pc:sldMkLst>
        <pc:spChg chg="add mod">
          <ac:chgData name="Stewart Gale" userId="3647ddd2-6040-41ae-a96d-232c23482af8" providerId="ADAL" clId="{4109F1A8-87D9-4EF9-A857-254304BEDA6C}" dt="2023-11-09T06:14:23.659" v="25" actId="1076"/>
          <ac:spMkLst>
            <pc:docMk/>
            <pc:sldMk cId="1345496335" sldId="679"/>
            <ac:spMk id="2" creationId="{042C3894-8F44-C92C-D865-D0E8AB43DDE6}"/>
          </ac:spMkLst>
        </pc:spChg>
        <pc:spChg chg="mod">
          <ac:chgData name="Stewart Gale" userId="3647ddd2-6040-41ae-a96d-232c23482af8" providerId="ADAL" clId="{4109F1A8-87D9-4EF9-A857-254304BEDA6C}" dt="2023-11-09T06:14:00.904" v="13" actId="1076"/>
          <ac:spMkLst>
            <pc:docMk/>
            <pc:sldMk cId="1345496335" sldId="679"/>
            <ac:spMk id="12" creationId="{00000000-0000-0000-0000-000000000000}"/>
          </ac:spMkLst>
        </pc:spChg>
        <pc:spChg chg="mod">
          <ac:chgData name="Stewart Gale" userId="3647ddd2-6040-41ae-a96d-232c23482af8" providerId="ADAL" clId="{4109F1A8-87D9-4EF9-A857-254304BEDA6C}" dt="2023-11-09T06:14:04.112" v="14" actId="1076"/>
          <ac:spMkLst>
            <pc:docMk/>
            <pc:sldMk cId="1345496335" sldId="679"/>
            <ac:spMk id="16" creationId="{7B178C6E-0A3C-4710-8C6B-D63073D2F3E5}"/>
          </ac:spMkLst>
        </pc:spChg>
      </pc:sldChg>
      <pc:sldChg chg="modSp mod modAnim">
        <pc:chgData name="Stewart Gale" userId="3647ddd2-6040-41ae-a96d-232c23482af8" providerId="ADAL" clId="{4109F1A8-87D9-4EF9-A857-254304BEDA6C}" dt="2024-11-11T12:49:02.733" v="78"/>
        <pc:sldMkLst>
          <pc:docMk/>
          <pc:sldMk cId="1920064279" sldId="689"/>
        </pc:sldMkLst>
        <pc:spChg chg="mod">
          <ac:chgData name="Stewart Gale" userId="3647ddd2-6040-41ae-a96d-232c23482af8" providerId="ADAL" clId="{4109F1A8-87D9-4EF9-A857-254304BEDA6C}" dt="2024-11-11T12:48:47.229" v="75" actId="1076"/>
          <ac:spMkLst>
            <pc:docMk/>
            <pc:sldMk cId="1920064279" sldId="689"/>
            <ac:spMk id="5" creationId="{D4D48D96-0677-0EBE-5A58-952B30795E44}"/>
          </ac:spMkLst>
        </pc:spChg>
        <pc:spChg chg="mod">
          <ac:chgData name="Stewart Gale" userId="3647ddd2-6040-41ae-a96d-232c23482af8" providerId="ADAL" clId="{4109F1A8-87D9-4EF9-A857-254304BEDA6C}" dt="2024-11-11T12:48:56.017" v="77" actId="1076"/>
          <ac:spMkLst>
            <pc:docMk/>
            <pc:sldMk cId="1920064279" sldId="689"/>
            <ac:spMk id="14" creationId="{00000000-0000-0000-0000-000000000000}"/>
          </ac:spMkLst>
        </pc:spChg>
        <pc:spChg chg="mod">
          <ac:chgData name="Stewart Gale" userId="3647ddd2-6040-41ae-a96d-232c23482af8" providerId="ADAL" clId="{4109F1A8-87D9-4EF9-A857-254304BEDA6C}" dt="2024-11-11T12:48:51.449" v="76" actId="1076"/>
          <ac:spMkLst>
            <pc:docMk/>
            <pc:sldMk cId="1920064279" sldId="689"/>
            <ac:spMk id="18" creationId="{00000000-0000-0000-0000-000000000000}"/>
          </ac:spMkLst>
        </pc:spChg>
        <pc:spChg chg="mod">
          <ac:chgData name="Stewart Gale" userId="3647ddd2-6040-41ae-a96d-232c23482af8" providerId="ADAL" clId="{4109F1A8-87D9-4EF9-A857-254304BEDA6C}" dt="2024-11-11T12:48:56.017" v="77" actId="1076"/>
          <ac:spMkLst>
            <pc:docMk/>
            <pc:sldMk cId="1920064279" sldId="689"/>
            <ac:spMk id="19" creationId="{00000000-0000-0000-0000-000000000000}"/>
          </ac:spMkLst>
        </pc:spChg>
      </pc:sldChg>
      <pc:sldChg chg="addSp modSp mod">
        <pc:chgData name="Stewart Gale" userId="3647ddd2-6040-41ae-a96d-232c23482af8" providerId="ADAL" clId="{4109F1A8-87D9-4EF9-A857-254304BEDA6C}" dt="2023-11-09T07:19:07.942" v="68" actId="1076"/>
        <pc:sldMkLst>
          <pc:docMk/>
          <pc:sldMk cId="1278546296" sldId="691"/>
        </pc:sldMkLst>
        <pc:spChg chg="mod">
          <ac:chgData name="Stewart Gale" userId="3647ddd2-6040-41ae-a96d-232c23482af8" providerId="ADAL" clId="{4109F1A8-87D9-4EF9-A857-254304BEDA6C}" dt="2023-11-09T07:19:05.138" v="67" actId="1076"/>
          <ac:spMkLst>
            <pc:docMk/>
            <pc:sldMk cId="1278546296" sldId="691"/>
            <ac:spMk id="11" creationId="{00000000-0000-0000-0000-000000000000}"/>
          </ac:spMkLst>
        </pc:spChg>
        <pc:spChg chg="mod">
          <ac:chgData name="Stewart Gale" userId="3647ddd2-6040-41ae-a96d-232c23482af8" providerId="ADAL" clId="{4109F1A8-87D9-4EF9-A857-254304BEDA6C}" dt="2023-11-09T07:19:05.138" v="67" actId="1076"/>
          <ac:spMkLst>
            <pc:docMk/>
            <pc:sldMk cId="1278546296" sldId="691"/>
            <ac:spMk id="16" creationId="{00000000-0000-0000-0000-000000000000}"/>
          </ac:spMkLst>
        </pc:spChg>
        <pc:cxnChg chg="add mod">
          <ac:chgData name="Stewart Gale" userId="3647ddd2-6040-41ae-a96d-232c23482af8" providerId="ADAL" clId="{4109F1A8-87D9-4EF9-A857-254304BEDA6C}" dt="2023-11-09T07:19:07.942" v="68" actId="1076"/>
          <ac:cxnSpMkLst>
            <pc:docMk/>
            <pc:sldMk cId="1278546296" sldId="691"/>
            <ac:cxnSpMk id="3" creationId="{2B830EE3-4D47-5430-22E6-03FEEC66DED9}"/>
          </ac:cxnSpMkLst>
        </pc:cxnChg>
      </pc:sldChg>
      <pc:sldChg chg="modSp mod">
        <pc:chgData name="Stewart Gale" userId="3647ddd2-6040-41ae-a96d-232c23482af8" providerId="ADAL" clId="{4109F1A8-87D9-4EF9-A857-254304BEDA6C}" dt="2023-11-09T07:17:57.745" v="50" actId="20577"/>
        <pc:sldMkLst>
          <pc:docMk/>
          <pc:sldMk cId="1108111021" sldId="692"/>
        </pc:sldMkLst>
        <pc:spChg chg="mod">
          <ac:chgData name="Stewart Gale" userId="3647ddd2-6040-41ae-a96d-232c23482af8" providerId="ADAL" clId="{4109F1A8-87D9-4EF9-A857-254304BEDA6C}" dt="2023-11-09T07:17:45.146" v="45" actId="207"/>
          <ac:spMkLst>
            <pc:docMk/>
            <pc:sldMk cId="1108111021" sldId="692"/>
            <ac:spMk id="12" creationId="{00000000-0000-0000-0000-000000000000}"/>
          </ac:spMkLst>
        </pc:spChg>
        <pc:spChg chg="mod">
          <ac:chgData name="Stewart Gale" userId="3647ddd2-6040-41ae-a96d-232c23482af8" providerId="ADAL" clId="{4109F1A8-87D9-4EF9-A857-254304BEDA6C}" dt="2023-11-09T07:17:57.745" v="50" actId="20577"/>
          <ac:spMkLst>
            <pc:docMk/>
            <pc:sldMk cId="1108111021" sldId="692"/>
            <ac:spMk id="20" creationId="{921D47EE-7646-44CB-9920-4C6CF6084A5A}"/>
          </ac:spMkLst>
        </pc:spChg>
      </pc:sldChg>
      <pc:sldChg chg="addSp modSp mod">
        <pc:chgData name="Stewart Gale" userId="3647ddd2-6040-41ae-a96d-232c23482af8" providerId="ADAL" clId="{4109F1A8-87D9-4EF9-A857-254304BEDA6C}" dt="2023-11-09T07:19:26.528" v="72" actId="1076"/>
        <pc:sldMkLst>
          <pc:docMk/>
          <pc:sldMk cId="996298842" sldId="698"/>
        </pc:sldMkLst>
        <pc:spChg chg="mod">
          <ac:chgData name="Stewart Gale" userId="3647ddd2-6040-41ae-a96d-232c23482af8" providerId="ADAL" clId="{4109F1A8-87D9-4EF9-A857-254304BEDA6C}" dt="2023-11-09T07:19:21.462" v="71" actId="1076"/>
          <ac:spMkLst>
            <pc:docMk/>
            <pc:sldMk cId="996298842" sldId="698"/>
            <ac:spMk id="5" creationId="{C40FF264-E039-CCCA-72AF-13A7353A3BB5}"/>
          </ac:spMkLst>
        </pc:spChg>
        <pc:spChg chg="mod">
          <ac:chgData name="Stewart Gale" userId="3647ddd2-6040-41ae-a96d-232c23482af8" providerId="ADAL" clId="{4109F1A8-87D9-4EF9-A857-254304BEDA6C}" dt="2023-11-09T07:19:26.528" v="72" actId="1076"/>
          <ac:spMkLst>
            <pc:docMk/>
            <pc:sldMk cId="996298842" sldId="698"/>
            <ac:spMk id="11" creationId="{00000000-0000-0000-0000-000000000000}"/>
          </ac:spMkLst>
        </pc:spChg>
        <pc:spChg chg="mod">
          <ac:chgData name="Stewart Gale" userId="3647ddd2-6040-41ae-a96d-232c23482af8" providerId="ADAL" clId="{4109F1A8-87D9-4EF9-A857-254304BEDA6C}" dt="2023-11-09T07:19:18.214" v="70" actId="1076"/>
          <ac:spMkLst>
            <pc:docMk/>
            <pc:sldMk cId="996298842" sldId="698"/>
            <ac:spMk id="15" creationId="{00000000-0000-0000-0000-000000000000}"/>
          </ac:spMkLst>
        </pc:spChg>
        <pc:spChg chg="mod">
          <ac:chgData name="Stewart Gale" userId="3647ddd2-6040-41ae-a96d-232c23482af8" providerId="ADAL" clId="{4109F1A8-87D9-4EF9-A857-254304BEDA6C}" dt="2023-11-09T07:19:26.528" v="72" actId="1076"/>
          <ac:spMkLst>
            <pc:docMk/>
            <pc:sldMk cId="996298842" sldId="698"/>
            <ac:spMk id="16" creationId="{00000000-0000-0000-0000-000000000000}"/>
          </ac:spMkLst>
        </pc:spChg>
        <pc:spChg chg="mod">
          <ac:chgData name="Stewart Gale" userId="3647ddd2-6040-41ae-a96d-232c23482af8" providerId="ADAL" clId="{4109F1A8-87D9-4EF9-A857-254304BEDA6C}" dt="2023-11-09T07:19:18.214" v="70" actId="1076"/>
          <ac:spMkLst>
            <pc:docMk/>
            <pc:sldMk cId="996298842" sldId="698"/>
            <ac:spMk id="20" creationId="{4C873E1E-ADE3-4C16-915B-4CF240EDE6A3}"/>
          </ac:spMkLst>
        </pc:spChg>
        <pc:cxnChg chg="add mod">
          <ac:chgData name="Stewart Gale" userId="3647ddd2-6040-41ae-a96d-232c23482af8" providerId="ADAL" clId="{4109F1A8-87D9-4EF9-A857-254304BEDA6C}" dt="2023-11-09T07:19:14.043" v="69"/>
          <ac:cxnSpMkLst>
            <pc:docMk/>
            <pc:sldMk cId="996298842" sldId="698"/>
            <ac:cxnSpMk id="2" creationId="{61D4B6FC-9C7B-F472-756E-944B33BEC9EF}"/>
          </ac:cxnSpMkLst>
        </pc:cxnChg>
      </pc:sldChg>
      <pc:sldChg chg="modSp mod">
        <pc:chgData name="Stewart Gale" userId="3647ddd2-6040-41ae-a96d-232c23482af8" providerId="ADAL" clId="{4109F1A8-87D9-4EF9-A857-254304BEDA6C}" dt="2023-11-09T07:18:06.207" v="52" actId="207"/>
        <pc:sldMkLst>
          <pc:docMk/>
          <pc:sldMk cId="2415456668" sldId="699"/>
        </pc:sldMkLst>
        <pc:spChg chg="mod">
          <ac:chgData name="Stewart Gale" userId="3647ddd2-6040-41ae-a96d-232c23482af8" providerId="ADAL" clId="{4109F1A8-87D9-4EF9-A857-254304BEDA6C}" dt="2023-11-09T07:18:06.207" v="52" actId="207"/>
          <ac:spMkLst>
            <pc:docMk/>
            <pc:sldMk cId="2415456668" sldId="699"/>
            <ac:spMk id="12" creationId="{00000000-0000-0000-0000-000000000000}"/>
          </ac:spMkLst>
        </pc:spChg>
        <pc:spChg chg="mod">
          <ac:chgData name="Stewart Gale" userId="3647ddd2-6040-41ae-a96d-232c23482af8" providerId="ADAL" clId="{4109F1A8-87D9-4EF9-A857-254304BEDA6C}" dt="2023-11-09T07:18:06.207" v="52" actId="207"/>
          <ac:spMkLst>
            <pc:docMk/>
            <pc:sldMk cId="2415456668" sldId="699"/>
            <ac:spMk id="20" creationId="{921D47EE-7646-44CB-9920-4C6CF6084A5A}"/>
          </ac:spMkLst>
        </pc:spChg>
      </pc:sldChg>
      <pc:sldChg chg="modSp mod">
        <pc:chgData name="Stewart Gale" userId="3647ddd2-6040-41ae-a96d-232c23482af8" providerId="ADAL" clId="{4109F1A8-87D9-4EF9-A857-254304BEDA6C}" dt="2023-11-09T07:18:14.723" v="54" actId="207"/>
        <pc:sldMkLst>
          <pc:docMk/>
          <pc:sldMk cId="822751698" sldId="700"/>
        </pc:sldMkLst>
        <pc:spChg chg="mod">
          <ac:chgData name="Stewart Gale" userId="3647ddd2-6040-41ae-a96d-232c23482af8" providerId="ADAL" clId="{4109F1A8-87D9-4EF9-A857-254304BEDA6C}" dt="2023-11-09T07:18:14.723" v="54" actId="207"/>
          <ac:spMkLst>
            <pc:docMk/>
            <pc:sldMk cId="822751698" sldId="700"/>
            <ac:spMk id="12" creationId="{00000000-0000-0000-0000-000000000000}"/>
          </ac:spMkLst>
        </pc:spChg>
        <pc:spChg chg="mod">
          <ac:chgData name="Stewart Gale" userId="3647ddd2-6040-41ae-a96d-232c23482af8" providerId="ADAL" clId="{4109F1A8-87D9-4EF9-A857-254304BEDA6C}" dt="2023-11-09T07:18:14.723" v="54" actId="207"/>
          <ac:spMkLst>
            <pc:docMk/>
            <pc:sldMk cId="822751698" sldId="700"/>
            <ac:spMk id="20" creationId="{921D47EE-7646-44CB-9920-4C6CF6084A5A}"/>
          </ac:spMkLst>
        </pc:spChg>
      </pc:sldChg>
      <pc:sldChg chg="modSp mod">
        <pc:chgData name="Stewart Gale" userId="3647ddd2-6040-41ae-a96d-232c23482af8" providerId="ADAL" clId="{4109F1A8-87D9-4EF9-A857-254304BEDA6C}" dt="2023-11-09T07:18:19.455" v="56" actId="207"/>
        <pc:sldMkLst>
          <pc:docMk/>
          <pc:sldMk cId="323544585" sldId="701"/>
        </pc:sldMkLst>
        <pc:spChg chg="mod">
          <ac:chgData name="Stewart Gale" userId="3647ddd2-6040-41ae-a96d-232c23482af8" providerId="ADAL" clId="{4109F1A8-87D9-4EF9-A857-254304BEDA6C}" dt="2023-11-09T07:18:19.455" v="56" actId="207"/>
          <ac:spMkLst>
            <pc:docMk/>
            <pc:sldMk cId="323544585" sldId="701"/>
            <ac:spMk id="12" creationId="{00000000-0000-0000-0000-000000000000}"/>
          </ac:spMkLst>
        </pc:spChg>
        <pc:spChg chg="mod">
          <ac:chgData name="Stewart Gale" userId="3647ddd2-6040-41ae-a96d-232c23482af8" providerId="ADAL" clId="{4109F1A8-87D9-4EF9-A857-254304BEDA6C}" dt="2023-11-09T07:18:19.455" v="56" actId="207"/>
          <ac:spMkLst>
            <pc:docMk/>
            <pc:sldMk cId="323544585" sldId="701"/>
            <ac:spMk id="20" creationId="{921D47EE-7646-44CB-9920-4C6CF6084A5A}"/>
          </ac:spMkLst>
        </pc:spChg>
      </pc:sldChg>
      <pc:sldChg chg="modSp mod">
        <pc:chgData name="Stewart Gale" userId="3647ddd2-6040-41ae-a96d-232c23482af8" providerId="ADAL" clId="{4109F1A8-87D9-4EF9-A857-254304BEDA6C}" dt="2023-11-09T07:18:24.427" v="58" actId="207"/>
        <pc:sldMkLst>
          <pc:docMk/>
          <pc:sldMk cId="3794768198" sldId="702"/>
        </pc:sldMkLst>
        <pc:spChg chg="mod">
          <ac:chgData name="Stewart Gale" userId="3647ddd2-6040-41ae-a96d-232c23482af8" providerId="ADAL" clId="{4109F1A8-87D9-4EF9-A857-254304BEDA6C}" dt="2023-11-09T07:18:24.427" v="58" actId="207"/>
          <ac:spMkLst>
            <pc:docMk/>
            <pc:sldMk cId="3794768198" sldId="702"/>
            <ac:spMk id="12" creationId="{00000000-0000-0000-0000-000000000000}"/>
          </ac:spMkLst>
        </pc:spChg>
        <pc:spChg chg="mod">
          <ac:chgData name="Stewart Gale" userId="3647ddd2-6040-41ae-a96d-232c23482af8" providerId="ADAL" clId="{4109F1A8-87D9-4EF9-A857-254304BEDA6C}" dt="2023-11-09T07:18:24.427" v="58" actId="207"/>
          <ac:spMkLst>
            <pc:docMk/>
            <pc:sldMk cId="3794768198" sldId="702"/>
            <ac:spMk id="20" creationId="{921D47EE-7646-44CB-9920-4C6CF6084A5A}"/>
          </ac:spMkLst>
        </pc:spChg>
      </pc:sldChg>
      <pc:sldChg chg="delSp del mod">
        <pc:chgData name="Stewart Gale" userId="3647ddd2-6040-41ae-a96d-232c23482af8" providerId="ADAL" clId="{4109F1A8-87D9-4EF9-A857-254304BEDA6C}" dt="2023-11-09T06:13:36.613" v="1" actId="47"/>
        <pc:sldMkLst>
          <pc:docMk/>
          <pc:sldMk cId="3741477874" sldId="703"/>
        </pc:sldMkLst>
        <pc:spChg chg="del">
          <ac:chgData name="Stewart Gale" userId="3647ddd2-6040-41ae-a96d-232c23482af8" providerId="ADAL" clId="{4109F1A8-87D9-4EF9-A857-254304BEDA6C}" dt="2023-11-09T06:13:34.782" v="0" actId="21"/>
          <ac:spMkLst>
            <pc:docMk/>
            <pc:sldMk cId="3741477874" sldId="703"/>
            <ac:spMk id="6" creationId="{D4CFD43C-16CE-206A-D287-F25DCD31ED45}"/>
          </ac:spMkLst>
        </pc:spChg>
      </pc:sldChg>
    </pc:docChg>
  </pc:docChgLst>
  <pc:docChgLst>
    <pc:chgData name="Stewart Gale" userId="3647ddd2-6040-41ae-a96d-232c23482af8" providerId="ADAL" clId="{CF307309-6648-45FB-80F8-45694D1ED306}"/>
    <pc:docChg chg="undo custSel addSld delSld modSld">
      <pc:chgData name="Stewart Gale" userId="3647ddd2-6040-41ae-a96d-232c23482af8" providerId="ADAL" clId="{CF307309-6648-45FB-80F8-45694D1ED306}" dt="2021-10-09T16:30:19.566" v="508"/>
      <pc:docMkLst>
        <pc:docMk/>
      </pc:docMkLst>
      <pc:sldChg chg="delSp modSp mod delAnim">
        <pc:chgData name="Stewart Gale" userId="3647ddd2-6040-41ae-a96d-232c23482af8" providerId="ADAL" clId="{CF307309-6648-45FB-80F8-45694D1ED306}" dt="2021-10-09T15:56:46.301" v="26" actId="1076"/>
        <pc:sldMkLst>
          <pc:docMk/>
          <pc:sldMk cId="3946132872" sldId="678"/>
        </pc:sldMkLst>
        <pc:spChg chg="mod">
          <ac:chgData name="Stewart Gale" userId="3647ddd2-6040-41ae-a96d-232c23482af8" providerId="ADAL" clId="{CF307309-6648-45FB-80F8-45694D1ED306}" dt="2021-10-09T15:56:18.972" v="13" actId="1076"/>
          <ac:spMkLst>
            <pc:docMk/>
            <pc:sldMk cId="3946132872" sldId="678"/>
            <ac:spMk id="5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5:56:00.142" v="5" actId="478"/>
          <ac:spMkLst>
            <pc:docMk/>
            <pc:sldMk cId="3946132872" sldId="678"/>
            <ac:spMk id="11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5:56:30.671" v="19" actId="1076"/>
          <ac:spMkLst>
            <pc:docMk/>
            <pc:sldMk cId="3946132872" sldId="678"/>
            <ac:spMk id="12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5:56:00.142" v="5" actId="478"/>
          <ac:spMkLst>
            <pc:docMk/>
            <pc:sldMk cId="3946132872" sldId="678"/>
            <ac:spMk id="14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5:56:00.142" v="5" actId="478"/>
          <ac:spMkLst>
            <pc:docMk/>
            <pc:sldMk cId="3946132872" sldId="678"/>
            <ac:spMk id="15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5:56:00.142" v="5" actId="478"/>
          <ac:spMkLst>
            <pc:docMk/>
            <pc:sldMk cId="3946132872" sldId="678"/>
            <ac:spMk id="16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5:56:46.301" v="26" actId="1076"/>
          <ac:spMkLst>
            <pc:docMk/>
            <pc:sldMk cId="3946132872" sldId="678"/>
            <ac:spMk id="17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5:56:00.142" v="5" actId="478"/>
          <ac:spMkLst>
            <pc:docMk/>
            <pc:sldMk cId="3946132872" sldId="678"/>
            <ac:spMk id="18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5:56:00.142" v="5" actId="478"/>
          <ac:spMkLst>
            <pc:docMk/>
            <pc:sldMk cId="3946132872" sldId="678"/>
            <ac:spMk id="19" creationId="{00000000-0000-0000-0000-000000000000}"/>
          </ac:spMkLst>
        </pc:spChg>
        <pc:cxnChg chg="del">
          <ac:chgData name="Stewart Gale" userId="3647ddd2-6040-41ae-a96d-232c23482af8" providerId="ADAL" clId="{CF307309-6648-45FB-80F8-45694D1ED306}" dt="2021-10-09T15:56:03.253" v="6" actId="478"/>
          <ac:cxnSpMkLst>
            <pc:docMk/>
            <pc:sldMk cId="3946132872" sldId="678"/>
            <ac:cxnSpMk id="7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CF307309-6648-45FB-80F8-45694D1ED306}" dt="2021-10-09T16:21:08.205" v="410" actId="1076"/>
        <pc:sldMkLst>
          <pc:docMk/>
          <pc:sldMk cId="1345496335" sldId="679"/>
        </pc:sldMkLst>
        <pc:spChg chg="mod">
          <ac:chgData name="Stewart Gale" userId="3647ddd2-6040-41ae-a96d-232c23482af8" providerId="ADAL" clId="{CF307309-6648-45FB-80F8-45694D1ED306}" dt="2021-10-09T16:19:37.772" v="399" actId="20577"/>
          <ac:spMkLst>
            <pc:docMk/>
            <pc:sldMk cId="1345496335" sldId="679"/>
            <ac:spMk id="5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18:30.669" v="368" actId="1076"/>
          <ac:spMkLst>
            <pc:docMk/>
            <pc:sldMk cId="1345496335" sldId="679"/>
            <ac:spMk id="10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6:15:35.196" v="331" actId="478"/>
          <ac:spMkLst>
            <pc:docMk/>
            <pc:sldMk cId="1345496335" sldId="679"/>
            <ac:spMk id="11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16:54.621" v="359" actId="1076"/>
          <ac:spMkLst>
            <pc:docMk/>
            <pc:sldMk cId="1345496335" sldId="679"/>
            <ac:spMk id="12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18:37.698" v="370" actId="1076"/>
          <ac:spMkLst>
            <pc:docMk/>
            <pc:sldMk cId="1345496335" sldId="679"/>
            <ac:spMk id="13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21:08.205" v="410" actId="1076"/>
          <ac:spMkLst>
            <pc:docMk/>
            <pc:sldMk cId="1345496335" sldId="679"/>
            <ac:spMk id="14" creationId="{00000000-0000-0000-0000-000000000000}"/>
          </ac:spMkLst>
        </pc:spChg>
        <pc:spChg chg="add mod">
          <ac:chgData name="Stewart Gale" userId="3647ddd2-6040-41ae-a96d-232c23482af8" providerId="ADAL" clId="{CF307309-6648-45FB-80F8-45694D1ED306}" dt="2021-10-09T16:16:31.606" v="348" actId="14100"/>
          <ac:spMkLst>
            <pc:docMk/>
            <pc:sldMk cId="1345496335" sldId="679"/>
            <ac:spMk id="15" creationId="{852876D9-369C-4419-B40B-50102818B3AC}"/>
          </ac:spMkLst>
        </pc:spChg>
        <pc:spChg chg="add mod">
          <ac:chgData name="Stewart Gale" userId="3647ddd2-6040-41ae-a96d-232c23482af8" providerId="ADAL" clId="{CF307309-6648-45FB-80F8-45694D1ED306}" dt="2021-10-09T16:17:32.375" v="366" actId="1076"/>
          <ac:spMkLst>
            <pc:docMk/>
            <pc:sldMk cId="1345496335" sldId="679"/>
            <ac:spMk id="16" creationId="{7B178C6E-0A3C-4710-8C6B-D63073D2F3E5}"/>
          </ac:spMkLst>
        </pc:spChg>
        <pc:cxnChg chg="mod">
          <ac:chgData name="Stewart Gale" userId="3647ddd2-6040-41ae-a96d-232c23482af8" providerId="ADAL" clId="{CF307309-6648-45FB-80F8-45694D1ED306}" dt="2021-10-09T16:19:09.979" v="376" actId="1076"/>
          <ac:cxnSpMkLst>
            <pc:docMk/>
            <pc:sldMk cId="1345496335" sldId="679"/>
            <ac:cxnSpMk id="7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CF307309-6648-45FB-80F8-45694D1ED306}" dt="2021-10-09T16:30:19.566" v="508"/>
        <pc:sldMkLst>
          <pc:docMk/>
          <pc:sldMk cId="574981571" sldId="680"/>
        </pc:sldMkLst>
        <pc:spChg chg="mod">
          <ac:chgData name="Stewart Gale" userId="3647ddd2-6040-41ae-a96d-232c23482af8" providerId="ADAL" clId="{CF307309-6648-45FB-80F8-45694D1ED306}" dt="2021-10-09T16:28:56.978" v="503" actId="1076"/>
          <ac:spMkLst>
            <pc:docMk/>
            <pc:sldMk cId="574981571" sldId="680"/>
            <ac:spMk id="5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6:27:55.741" v="467" actId="478"/>
          <ac:spMkLst>
            <pc:docMk/>
            <pc:sldMk cId="574981571" sldId="680"/>
            <ac:spMk id="6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28:43.562" v="501" actId="14100"/>
          <ac:spMkLst>
            <pc:docMk/>
            <pc:sldMk cId="574981571" sldId="680"/>
            <ac:spMk id="12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28:50.786" v="502" actId="1076"/>
          <ac:spMkLst>
            <pc:docMk/>
            <pc:sldMk cId="574981571" sldId="680"/>
            <ac:spMk id="15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28:56.978" v="503" actId="1076"/>
          <ac:spMkLst>
            <pc:docMk/>
            <pc:sldMk cId="574981571" sldId="680"/>
            <ac:spMk id="16" creationId="{00000000-0000-0000-0000-000000000000}"/>
          </ac:spMkLst>
        </pc:spChg>
      </pc:sldChg>
      <pc:sldChg chg="addSp delSp modSp mod delAnim modAnim">
        <pc:chgData name="Stewart Gale" userId="3647ddd2-6040-41ae-a96d-232c23482af8" providerId="ADAL" clId="{CF307309-6648-45FB-80F8-45694D1ED306}" dt="2021-10-09T16:27:08.602" v="466" actId="1035"/>
        <pc:sldMkLst>
          <pc:docMk/>
          <pc:sldMk cId="4284286090" sldId="687"/>
        </pc:sldMkLst>
        <pc:spChg chg="del">
          <ac:chgData name="Stewart Gale" userId="3647ddd2-6040-41ae-a96d-232c23482af8" providerId="ADAL" clId="{CF307309-6648-45FB-80F8-45694D1ED306}" dt="2021-10-09T16:21:42.124" v="411" actId="478"/>
          <ac:spMkLst>
            <pc:docMk/>
            <pc:sldMk cId="4284286090" sldId="687"/>
            <ac:spMk id="8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6:21:42.124" v="411" actId="478"/>
          <ac:spMkLst>
            <pc:docMk/>
            <pc:sldMk cId="4284286090" sldId="687"/>
            <ac:spMk id="9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6:21:44.597" v="412" actId="478"/>
          <ac:spMkLst>
            <pc:docMk/>
            <pc:sldMk cId="4284286090" sldId="687"/>
            <ac:spMk id="10" creationId="{00000000-0000-0000-0000-000000000000}"/>
          </ac:spMkLst>
        </pc:spChg>
        <pc:spChg chg="add mod">
          <ac:chgData name="Stewart Gale" userId="3647ddd2-6040-41ae-a96d-232c23482af8" providerId="ADAL" clId="{CF307309-6648-45FB-80F8-45694D1ED306}" dt="2021-10-09T16:27:08.602" v="466" actId="1035"/>
          <ac:spMkLst>
            <pc:docMk/>
            <pc:sldMk cId="4284286090" sldId="687"/>
            <ac:spMk id="11" creationId="{B4333323-0689-4517-A1CC-4A246DBE92B1}"/>
          </ac:spMkLst>
        </pc:spChg>
        <pc:spChg chg="add mod">
          <ac:chgData name="Stewart Gale" userId="3647ddd2-6040-41ae-a96d-232c23482af8" providerId="ADAL" clId="{CF307309-6648-45FB-80F8-45694D1ED306}" dt="2021-10-09T16:27:08.602" v="466" actId="1035"/>
          <ac:spMkLst>
            <pc:docMk/>
            <pc:sldMk cId="4284286090" sldId="687"/>
            <ac:spMk id="12" creationId="{A5530EAA-F5F2-4A62-8406-F18E84EC54B9}"/>
          </ac:spMkLst>
        </pc:spChg>
        <pc:spChg chg="add del mod">
          <ac:chgData name="Stewart Gale" userId="3647ddd2-6040-41ae-a96d-232c23482af8" providerId="ADAL" clId="{CF307309-6648-45FB-80F8-45694D1ED306}" dt="2021-10-09T16:25:36.283" v="454" actId="478"/>
          <ac:spMkLst>
            <pc:docMk/>
            <pc:sldMk cId="4284286090" sldId="687"/>
            <ac:spMk id="13" creationId="{586D7320-4E42-48BB-8FB4-150C53382E13}"/>
          </ac:spMkLst>
        </pc:spChg>
        <pc:spChg chg="add mod">
          <ac:chgData name="Stewart Gale" userId="3647ddd2-6040-41ae-a96d-232c23482af8" providerId="ADAL" clId="{CF307309-6648-45FB-80F8-45694D1ED306}" dt="2021-10-09T16:27:08.602" v="466" actId="1035"/>
          <ac:spMkLst>
            <pc:docMk/>
            <pc:sldMk cId="4284286090" sldId="687"/>
            <ac:spMk id="14" creationId="{CF9508C8-F4FE-4394-840A-7A2B416B53E0}"/>
          </ac:spMkLst>
        </pc:spChg>
        <pc:spChg chg="add mod">
          <ac:chgData name="Stewart Gale" userId="3647ddd2-6040-41ae-a96d-232c23482af8" providerId="ADAL" clId="{CF307309-6648-45FB-80F8-45694D1ED306}" dt="2021-10-09T16:27:08.602" v="466" actId="1035"/>
          <ac:spMkLst>
            <pc:docMk/>
            <pc:sldMk cId="4284286090" sldId="687"/>
            <ac:spMk id="15" creationId="{4FBB5814-6236-4D49-8C91-ED4727C97C15}"/>
          </ac:spMkLst>
        </pc:spChg>
        <pc:spChg chg="mod">
          <ac:chgData name="Stewart Gale" userId="3647ddd2-6040-41ae-a96d-232c23482af8" providerId="ADAL" clId="{CF307309-6648-45FB-80F8-45694D1ED306}" dt="2021-10-09T16:26:59.310" v="464" actId="404"/>
          <ac:spMkLst>
            <pc:docMk/>
            <pc:sldMk cId="4284286090" sldId="687"/>
            <ac:spMk id="22" creationId="{00000000-0000-0000-0000-000000000000}"/>
          </ac:spMkLst>
        </pc:spChg>
        <pc:cxnChg chg="add del mod">
          <ac:chgData name="Stewart Gale" userId="3647ddd2-6040-41ae-a96d-232c23482af8" providerId="ADAL" clId="{CF307309-6648-45FB-80F8-45694D1ED306}" dt="2021-10-09T16:25:45.087" v="455" actId="478"/>
          <ac:cxnSpMkLst>
            <pc:docMk/>
            <pc:sldMk cId="4284286090" sldId="687"/>
            <ac:cxnSpMk id="16" creationId="{E9885E48-3CFD-46A7-AC34-8E5309CC8514}"/>
          </ac:cxnSpMkLst>
        </pc:cxnChg>
      </pc:sldChg>
      <pc:sldChg chg="modSp">
        <pc:chgData name="Stewart Gale" userId="3647ddd2-6040-41ae-a96d-232c23482af8" providerId="ADAL" clId="{CF307309-6648-45FB-80F8-45694D1ED306}" dt="2021-10-09T15:53:59.328" v="1" actId="20577"/>
        <pc:sldMkLst>
          <pc:docMk/>
          <pc:sldMk cId="1050424762" sldId="688"/>
        </pc:sldMkLst>
        <pc:spChg chg="mod">
          <ac:chgData name="Stewart Gale" userId="3647ddd2-6040-41ae-a96d-232c23482af8" providerId="ADAL" clId="{CF307309-6648-45FB-80F8-45694D1ED306}" dt="2021-10-09T15:53:59.328" v="1" actId="20577"/>
          <ac:spMkLst>
            <pc:docMk/>
            <pc:sldMk cId="1050424762" sldId="688"/>
            <ac:spMk id="11" creationId="{00000000-0000-0000-0000-000000000000}"/>
          </ac:spMkLst>
        </pc:spChg>
      </pc:sldChg>
      <pc:sldChg chg="modSp mod">
        <pc:chgData name="Stewart Gale" userId="3647ddd2-6040-41ae-a96d-232c23482af8" providerId="ADAL" clId="{CF307309-6648-45FB-80F8-45694D1ED306}" dt="2021-10-09T16:14:28.017" v="320" actId="1076"/>
        <pc:sldMkLst>
          <pc:docMk/>
          <pc:sldMk cId="1920064279" sldId="689"/>
        </pc:sldMkLst>
        <pc:spChg chg="mod">
          <ac:chgData name="Stewart Gale" userId="3647ddd2-6040-41ae-a96d-232c23482af8" providerId="ADAL" clId="{CF307309-6648-45FB-80F8-45694D1ED306}" dt="2021-10-09T16:14:28.017" v="320" actId="1076"/>
          <ac:spMkLst>
            <pc:docMk/>
            <pc:sldMk cId="1920064279" sldId="689"/>
            <ac:spMk id="14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14:11.828" v="318" actId="14100"/>
          <ac:spMkLst>
            <pc:docMk/>
            <pc:sldMk cId="1920064279" sldId="689"/>
            <ac:spMk id="17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14:19.967" v="319" actId="1076"/>
          <ac:spMkLst>
            <pc:docMk/>
            <pc:sldMk cId="1920064279" sldId="689"/>
            <ac:spMk id="18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14:28.017" v="320" actId="1076"/>
          <ac:spMkLst>
            <pc:docMk/>
            <pc:sldMk cId="1920064279" sldId="689"/>
            <ac:spMk id="19" creationId="{00000000-0000-0000-0000-000000000000}"/>
          </ac:spMkLst>
        </pc:spChg>
      </pc:sldChg>
      <pc:sldChg chg="add del">
        <pc:chgData name="Stewart Gale" userId="3647ddd2-6040-41ae-a96d-232c23482af8" providerId="ADAL" clId="{CF307309-6648-45FB-80F8-45694D1ED306}" dt="2021-10-09T16:10:49.154" v="285" actId="47"/>
        <pc:sldMkLst>
          <pc:docMk/>
          <pc:sldMk cId="3869395802" sldId="690"/>
        </pc:sldMkLst>
      </pc:sldChg>
      <pc:sldChg chg="addSp delSp modSp add mod delAnim modAnim">
        <pc:chgData name="Stewart Gale" userId="3647ddd2-6040-41ae-a96d-232c23482af8" providerId="ADAL" clId="{CF307309-6648-45FB-80F8-45694D1ED306}" dt="2021-10-09T16:10:34.259" v="284" actId="1076"/>
        <pc:sldMkLst>
          <pc:docMk/>
          <pc:sldMk cId="1278546296" sldId="691"/>
        </pc:sldMkLst>
        <pc:spChg chg="del">
          <ac:chgData name="Stewart Gale" userId="3647ddd2-6040-41ae-a96d-232c23482af8" providerId="ADAL" clId="{CF307309-6648-45FB-80F8-45694D1ED306}" dt="2021-10-09T16:04:32.872" v="203" actId="478"/>
          <ac:spMkLst>
            <pc:docMk/>
            <pc:sldMk cId="1278546296" sldId="691"/>
            <ac:spMk id="5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10:25.837" v="283" actId="1037"/>
          <ac:spMkLst>
            <pc:docMk/>
            <pc:sldMk cId="1278546296" sldId="691"/>
            <ac:spMk id="11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06:42.505" v="242" actId="1076"/>
          <ac:spMkLst>
            <pc:docMk/>
            <pc:sldMk cId="1278546296" sldId="691"/>
            <ac:spMk id="12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6:04:29.651" v="202" actId="478"/>
          <ac:spMkLst>
            <pc:docMk/>
            <pc:sldMk cId="1278546296" sldId="691"/>
            <ac:spMk id="14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09:09.208" v="268" actId="20577"/>
          <ac:spMkLst>
            <pc:docMk/>
            <pc:sldMk cId="1278546296" sldId="691"/>
            <ac:spMk id="15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10:34.259" v="284" actId="1076"/>
          <ac:spMkLst>
            <pc:docMk/>
            <pc:sldMk cId="1278546296" sldId="691"/>
            <ac:spMk id="16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6:04:29.651" v="202" actId="478"/>
          <ac:spMkLst>
            <pc:docMk/>
            <pc:sldMk cId="1278546296" sldId="691"/>
            <ac:spMk id="17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6:04:29.651" v="202" actId="478"/>
          <ac:spMkLst>
            <pc:docMk/>
            <pc:sldMk cId="1278546296" sldId="691"/>
            <ac:spMk id="18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6:04:29.651" v="202" actId="478"/>
          <ac:spMkLst>
            <pc:docMk/>
            <pc:sldMk cId="1278546296" sldId="691"/>
            <ac:spMk id="19" creationId="{00000000-0000-0000-0000-000000000000}"/>
          </ac:spMkLst>
        </pc:spChg>
        <pc:spChg chg="add mod">
          <ac:chgData name="Stewart Gale" userId="3647ddd2-6040-41ae-a96d-232c23482af8" providerId="ADAL" clId="{CF307309-6648-45FB-80F8-45694D1ED306}" dt="2021-10-09T16:09:01.198" v="265" actId="20577"/>
          <ac:spMkLst>
            <pc:docMk/>
            <pc:sldMk cId="1278546296" sldId="691"/>
            <ac:spMk id="20" creationId="{4C873E1E-ADE3-4C16-915B-4CF240EDE6A3}"/>
          </ac:spMkLst>
        </pc:spChg>
        <pc:cxnChg chg="del">
          <ac:chgData name="Stewart Gale" userId="3647ddd2-6040-41ae-a96d-232c23482af8" providerId="ADAL" clId="{CF307309-6648-45FB-80F8-45694D1ED306}" dt="2021-10-09T16:04:29.651" v="202" actId="478"/>
          <ac:cxnSpMkLst>
            <pc:docMk/>
            <pc:sldMk cId="1278546296" sldId="691"/>
            <ac:cxnSpMk id="7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CF307309-6648-45FB-80F8-45694D1ED306}" dt="2021-10-09T16:03:01.201" v="182" actId="20577"/>
        <pc:sldMkLst>
          <pc:docMk/>
          <pc:sldMk cId="1108111021" sldId="692"/>
        </pc:sldMkLst>
        <pc:spChg chg="del">
          <ac:chgData name="Stewart Gale" userId="3647ddd2-6040-41ae-a96d-232c23482af8" providerId="ADAL" clId="{CF307309-6648-45FB-80F8-45694D1ED306}" dt="2021-10-09T15:57:21.995" v="27" actId="478"/>
          <ac:spMkLst>
            <pc:docMk/>
            <pc:sldMk cId="1108111021" sldId="692"/>
            <ac:spMk id="5" creationId="{00000000-0000-0000-0000-000000000000}"/>
          </ac:spMkLst>
        </pc:spChg>
        <pc:spChg chg="add del mod">
          <ac:chgData name="Stewart Gale" userId="3647ddd2-6040-41ae-a96d-232c23482af8" providerId="ADAL" clId="{CF307309-6648-45FB-80F8-45694D1ED306}" dt="2021-10-09T15:58:44.586" v="70" actId="478"/>
          <ac:spMkLst>
            <pc:docMk/>
            <pc:sldMk cId="1108111021" sldId="692"/>
            <ac:spMk id="6" creationId="{D32AD664-6A5A-40FF-B991-EBD0F19B04BB}"/>
          </ac:spMkLst>
        </pc:spChg>
        <pc:spChg chg="add mod">
          <ac:chgData name="Stewart Gale" userId="3647ddd2-6040-41ae-a96d-232c23482af8" providerId="ADAL" clId="{CF307309-6648-45FB-80F8-45694D1ED306}" dt="2021-10-09T16:00:10.478" v="132" actId="1076"/>
          <ac:spMkLst>
            <pc:docMk/>
            <pc:sldMk cId="1108111021" sldId="692"/>
            <ac:spMk id="8" creationId="{A999FD95-7621-4585-BE19-7239A4178D11}"/>
          </ac:spMkLst>
        </pc:spChg>
        <pc:spChg chg="add mod">
          <ac:chgData name="Stewart Gale" userId="3647ddd2-6040-41ae-a96d-232c23482af8" providerId="ADAL" clId="{CF307309-6648-45FB-80F8-45694D1ED306}" dt="2021-10-09T16:00:46.145" v="154" actId="1076"/>
          <ac:spMkLst>
            <pc:docMk/>
            <pc:sldMk cId="1108111021" sldId="692"/>
            <ac:spMk id="9" creationId="{72BD5CA1-112A-46C8-AE22-0457355914FA}"/>
          </ac:spMkLst>
        </pc:spChg>
        <pc:spChg chg="del">
          <ac:chgData name="Stewart Gale" userId="3647ddd2-6040-41ae-a96d-232c23482af8" providerId="ADAL" clId="{CF307309-6648-45FB-80F8-45694D1ED306}" dt="2021-10-09T15:57:26.105" v="28" actId="478"/>
          <ac:spMkLst>
            <pc:docMk/>
            <pc:sldMk cId="1108111021" sldId="692"/>
            <ac:spMk id="11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00:21.142" v="135" actId="1076"/>
          <ac:spMkLst>
            <pc:docMk/>
            <pc:sldMk cId="1108111021" sldId="692"/>
            <ac:spMk id="12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5:57:26.105" v="28" actId="478"/>
          <ac:spMkLst>
            <pc:docMk/>
            <pc:sldMk cId="1108111021" sldId="692"/>
            <ac:spMk id="14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5:57:26.105" v="28" actId="478"/>
          <ac:spMkLst>
            <pc:docMk/>
            <pc:sldMk cId="1108111021" sldId="692"/>
            <ac:spMk id="15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5:57:26.105" v="28" actId="478"/>
          <ac:spMkLst>
            <pc:docMk/>
            <pc:sldMk cId="1108111021" sldId="692"/>
            <ac:spMk id="16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5:57:35.725" v="31" actId="478"/>
          <ac:spMkLst>
            <pc:docMk/>
            <pc:sldMk cId="1108111021" sldId="692"/>
            <ac:spMk id="17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5:57:26.105" v="28" actId="478"/>
          <ac:spMkLst>
            <pc:docMk/>
            <pc:sldMk cId="1108111021" sldId="692"/>
            <ac:spMk id="18" creationId="{00000000-0000-0000-0000-000000000000}"/>
          </ac:spMkLst>
        </pc:spChg>
        <pc:spChg chg="del">
          <ac:chgData name="Stewart Gale" userId="3647ddd2-6040-41ae-a96d-232c23482af8" providerId="ADAL" clId="{CF307309-6648-45FB-80F8-45694D1ED306}" dt="2021-10-09T15:57:26.105" v="28" actId="478"/>
          <ac:spMkLst>
            <pc:docMk/>
            <pc:sldMk cId="1108111021" sldId="692"/>
            <ac:spMk id="19" creationId="{00000000-0000-0000-0000-000000000000}"/>
          </ac:spMkLst>
        </pc:spChg>
        <pc:spChg chg="add mod">
          <ac:chgData name="Stewart Gale" userId="3647ddd2-6040-41ae-a96d-232c23482af8" providerId="ADAL" clId="{CF307309-6648-45FB-80F8-45694D1ED306}" dt="2021-10-09T16:03:01.201" v="182" actId="20577"/>
          <ac:spMkLst>
            <pc:docMk/>
            <pc:sldMk cId="1108111021" sldId="692"/>
            <ac:spMk id="20" creationId="{921D47EE-7646-44CB-9920-4C6CF6084A5A}"/>
          </ac:spMkLst>
        </pc:spChg>
        <pc:cxnChg chg="del">
          <ac:chgData name="Stewart Gale" userId="3647ddd2-6040-41ae-a96d-232c23482af8" providerId="ADAL" clId="{CF307309-6648-45FB-80F8-45694D1ED306}" dt="2021-10-09T15:57:33.047" v="30" actId="478"/>
          <ac:cxnSpMkLst>
            <pc:docMk/>
            <pc:sldMk cId="1108111021" sldId="692"/>
            <ac:cxnSpMk id="7" creationId="{00000000-0000-0000-0000-000000000000}"/>
          </ac:cxnSpMkLst>
        </pc:cxnChg>
      </pc:sldChg>
      <pc:sldChg chg="add del">
        <pc:chgData name="Stewart Gale" userId="3647ddd2-6040-41ae-a96d-232c23482af8" providerId="ADAL" clId="{CF307309-6648-45FB-80F8-45694D1ED306}" dt="2021-10-09T16:04:10.820" v="201" actId="47"/>
        <pc:sldMkLst>
          <pc:docMk/>
          <pc:sldMk cId="2389127617" sldId="693"/>
        </pc:sldMkLst>
      </pc:sldChg>
      <pc:sldChg chg="modSp add mod modAnim">
        <pc:chgData name="Stewart Gale" userId="3647ddd2-6040-41ae-a96d-232c23482af8" providerId="ADAL" clId="{CF307309-6648-45FB-80F8-45694D1ED306}" dt="2021-10-09T16:02:50.871" v="180" actId="20577"/>
        <pc:sldMkLst>
          <pc:docMk/>
          <pc:sldMk cId="1389038061" sldId="694"/>
        </pc:sldMkLst>
        <pc:spChg chg="mod">
          <ac:chgData name="Stewart Gale" userId="3647ddd2-6040-41ae-a96d-232c23482af8" providerId="ADAL" clId="{CF307309-6648-45FB-80F8-45694D1ED306}" dt="2021-10-09T16:02:50.871" v="180" actId="20577"/>
          <ac:spMkLst>
            <pc:docMk/>
            <pc:sldMk cId="1389038061" sldId="694"/>
            <ac:spMk id="9" creationId="{72BD5CA1-112A-46C8-AE22-0457355914FA}"/>
          </ac:spMkLst>
        </pc:spChg>
        <pc:spChg chg="mod">
          <ac:chgData name="Stewart Gale" userId="3647ddd2-6040-41ae-a96d-232c23482af8" providerId="ADAL" clId="{CF307309-6648-45FB-80F8-45694D1ED306}" dt="2021-10-09T16:01:29.238" v="160" actId="1035"/>
          <ac:spMkLst>
            <pc:docMk/>
            <pc:sldMk cId="1389038061" sldId="694"/>
            <ac:spMk id="12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01:18.024" v="159" actId="20577"/>
          <ac:spMkLst>
            <pc:docMk/>
            <pc:sldMk cId="1389038061" sldId="694"/>
            <ac:spMk id="20" creationId="{921D47EE-7646-44CB-9920-4C6CF6084A5A}"/>
          </ac:spMkLst>
        </pc:spChg>
      </pc:sldChg>
      <pc:sldChg chg="modSp add">
        <pc:chgData name="Stewart Gale" userId="3647ddd2-6040-41ae-a96d-232c23482af8" providerId="ADAL" clId="{CF307309-6648-45FB-80F8-45694D1ED306}" dt="2021-10-09T16:01:55.702" v="165" actId="20577"/>
        <pc:sldMkLst>
          <pc:docMk/>
          <pc:sldMk cId="1667081431" sldId="695"/>
        </pc:sldMkLst>
        <pc:spChg chg="mod">
          <ac:chgData name="Stewart Gale" userId="3647ddd2-6040-41ae-a96d-232c23482af8" providerId="ADAL" clId="{CF307309-6648-45FB-80F8-45694D1ED306}" dt="2021-10-09T16:01:55.702" v="165" actId="20577"/>
          <ac:spMkLst>
            <pc:docMk/>
            <pc:sldMk cId="1667081431" sldId="695"/>
            <ac:spMk id="20" creationId="{921D47EE-7646-44CB-9920-4C6CF6084A5A}"/>
          </ac:spMkLst>
        </pc:spChg>
      </pc:sldChg>
      <pc:sldChg chg="modSp add">
        <pc:chgData name="Stewart Gale" userId="3647ddd2-6040-41ae-a96d-232c23482af8" providerId="ADAL" clId="{CF307309-6648-45FB-80F8-45694D1ED306}" dt="2021-10-09T16:03:17.537" v="184" actId="20577"/>
        <pc:sldMkLst>
          <pc:docMk/>
          <pc:sldMk cId="2350673114" sldId="696"/>
        </pc:sldMkLst>
        <pc:spChg chg="mod">
          <ac:chgData name="Stewart Gale" userId="3647ddd2-6040-41ae-a96d-232c23482af8" providerId="ADAL" clId="{CF307309-6648-45FB-80F8-45694D1ED306}" dt="2021-10-09T16:03:15.289" v="183" actId="20577"/>
          <ac:spMkLst>
            <pc:docMk/>
            <pc:sldMk cId="2350673114" sldId="696"/>
            <ac:spMk id="12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03:17.537" v="184" actId="20577"/>
          <ac:spMkLst>
            <pc:docMk/>
            <pc:sldMk cId="2350673114" sldId="696"/>
            <ac:spMk id="20" creationId="{921D47EE-7646-44CB-9920-4C6CF6084A5A}"/>
          </ac:spMkLst>
        </pc:spChg>
      </pc:sldChg>
      <pc:sldChg chg="modSp add mod modAnim">
        <pc:chgData name="Stewart Gale" userId="3647ddd2-6040-41ae-a96d-232c23482af8" providerId="ADAL" clId="{CF307309-6648-45FB-80F8-45694D1ED306}" dt="2021-10-09T16:04:01.593" v="200" actId="20577"/>
        <pc:sldMkLst>
          <pc:docMk/>
          <pc:sldMk cId="1322189949" sldId="697"/>
        </pc:sldMkLst>
        <pc:spChg chg="mod">
          <ac:chgData name="Stewart Gale" userId="3647ddd2-6040-41ae-a96d-232c23482af8" providerId="ADAL" clId="{CF307309-6648-45FB-80F8-45694D1ED306}" dt="2021-10-09T16:04:01.593" v="200" actId="20577"/>
          <ac:spMkLst>
            <pc:docMk/>
            <pc:sldMk cId="1322189949" sldId="697"/>
            <ac:spMk id="9" creationId="{72BD5CA1-112A-46C8-AE22-0457355914FA}"/>
          </ac:spMkLst>
        </pc:spChg>
        <pc:spChg chg="mod">
          <ac:chgData name="Stewart Gale" userId="3647ddd2-6040-41ae-a96d-232c23482af8" providerId="ADAL" clId="{CF307309-6648-45FB-80F8-45694D1ED306}" dt="2021-10-09T16:03:53.667" v="191" actId="20577"/>
          <ac:spMkLst>
            <pc:docMk/>
            <pc:sldMk cId="1322189949" sldId="697"/>
            <ac:spMk id="20" creationId="{921D47EE-7646-44CB-9920-4C6CF6084A5A}"/>
          </ac:spMkLst>
        </pc:spChg>
      </pc:sldChg>
      <pc:sldChg chg="modSp add mod">
        <pc:chgData name="Stewart Gale" userId="3647ddd2-6040-41ae-a96d-232c23482af8" providerId="ADAL" clId="{CF307309-6648-45FB-80F8-45694D1ED306}" dt="2021-10-09T16:29:34.313" v="506" actId="20577"/>
        <pc:sldMkLst>
          <pc:docMk/>
          <pc:sldMk cId="996298842" sldId="698"/>
        </pc:sldMkLst>
        <pc:spChg chg="mod">
          <ac:chgData name="Stewart Gale" userId="3647ddd2-6040-41ae-a96d-232c23482af8" providerId="ADAL" clId="{CF307309-6648-45FB-80F8-45694D1ED306}" dt="2021-10-09T16:13:25.991" v="313" actId="1036"/>
          <ac:spMkLst>
            <pc:docMk/>
            <pc:sldMk cId="996298842" sldId="698"/>
            <ac:spMk id="11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11:02.031" v="289" actId="14100"/>
          <ac:spMkLst>
            <pc:docMk/>
            <pc:sldMk cId="996298842" sldId="698"/>
            <ac:spMk id="12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29:34.313" v="506" actId="20577"/>
          <ac:spMkLst>
            <pc:docMk/>
            <pc:sldMk cId="996298842" sldId="698"/>
            <ac:spMk id="15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13:25.991" v="313" actId="1036"/>
          <ac:spMkLst>
            <pc:docMk/>
            <pc:sldMk cId="996298842" sldId="698"/>
            <ac:spMk id="16" creationId="{00000000-0000-0000-0000-000000000000}"/>
          </ac:spMkLst>
        </pc:spChg>
        <pc:spChg chg="mod">
          <ac:chgData name="Stewart Gale" userId="3647ddd2-6040-41ae-a96d-232c23482af8" providerId="ADAL" clId="{CF307309-6648-45FB-80F8-45694D1ED306}" dt="2021-10-09T16:12:06.888" v="304" actId="20577"/>
          <ac:spMkLst>
            <pc:docMk/>
            <pc:sldMk cId="996298842" sldId="698"/>
            <ac:spMk id="20" creationId="{4C873E1E-ADE3-4C16-915B-4CF240EDE6A3}"/>
          </ac:spMkLst>
        </pc:spChg>
      </pc:sldChg>
    </pc:docChg>
  </pc:docChgLst>
  <pc:docChgLst>
    <pc:chgData name="Stewart Gale" userId="3647ddd2-6040-41ae-a96d-232c23482af8" providerId="ADAL" clId="{F7CE4E9D-08E9-4D7B-A64B-3F0522D95549}"/>
    <pc:docChg chg="undo custSel addSld delSld modSld modMainMaster modNotesMaster">
      <pc:chgData name="Stewart Gale" userId="3647ddd2-6040-41ae-a96d-232c23482af8" providerId="ADAL" clId="{F7CE4E9D-08E9-4D7B-A64B-3F0522D95549}" dt="2023-08-23T18:11:21.297" v="445" actId="1076"/>
      <pc:docMkLst>
        <pc:docMk/>
      </pc:docMkLst>
      <pc:sldChg chg="delSp modSp mod">
        <pc:chgData name="Stewart Gale" userId="3647ddd2-6040-41ae-a96d-232c23482af8" providerId="ADAL" clId="{F7CE4E9D-08E9-4D7B-A64B-3F0522D95549}" dt="2023-08-23T17:47:09.385" v="8" actId="1076"/>
        <pc:sldMkLst>
          <pc:docMk/>
          <pc:sldMk cId="1346973417" sldId="675"/>
        </pc:sldMkLst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346973417" sldId="675"/>
            <ac:spMk id="3" creationId="{1DCD659B-9B0F-4736-B272-47379BEFFD3A}"/>
          </ac:spMkLst>
        </pc:spChg>
        <pc:spChg chg="mod">
          <ac:chgData name="Stewart Gale" userId="3647ddd2-6040-41ae-a96d-232c23482af8" providerId="ADAL" clId="{F7CE4E9D-08E9-4D7B-A64B-3F0522D95549}" dt="2023-08-23T17:47:09.385" v="8" actId="1076"/>
          <ac:spMkLst>
            <pc:docMk/>
            <pc:sldMk cId="1346973417" sldId="675"/>
            <ac:spMk id="5" creationId="{00000000-0000-0000-0000-000000000000}"/>
          </ac:spMkLst>
        </pc:spChg>
        <pc:grpChg chg="del mod">
          <ac:chgData name="Stewart Gale" userId="3647ddd2-6040-41ae-a96d-232c23482af8" providerId="ADAL" clId="{F7CE4E9D-08E9-4D7B-A64B-3F0522D95549}" dt="2023-08-23T17:46:39.592" v="1" actId="478"/>
          <ac:grpSpMkLst>
            <pc:docMk/>
            <pc:sldMk cId="1346973417" sldId="675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F7CE4E9D-08E9-4D7B-A64B-3F0522D95549}" dt="2023-08-23T17:46:38.130" v="0"/>
          <ac:cxnSpMkLst>
            <pc:docMk/>
            <pc:sldMk cId="1346973417" sldId="675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F7CE4E9D-08E9-4D7B-A64B-3F0522D95549}" dt="2023-08-23T17:49:45.413" v="68" actId="404"/>
        <pc:sldMkLst>
          <pc:docMk/>
          <pc:sldMk cId="3946132872" sldId="678"/>
        </pc:sldMkLst>
        <pc:spChg chg="mod topLvl">
          <ac:chgData name="Stewart Gale" userId="3647ddd2-6040-41ae-a96d-232c23482af8" providerId="ADAL" clId="{F7CE4E9D-08E9-4D7B-A64B-3F0522D95549}" dt="2023-08-23T17:47:47.320" v="23" actId="1076"/>
          <ac:spMkLst>
            <pc:docMk/>
            <pc:sldMk cId="3946132872" sldId="678"/>
            <ac:spMk id="3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49:45.413" v="68" actId="404"/>
          <ac:spMkLst>
            <pc:docMk/>
            <pc:sldMk cId="3946132872" sldId="678"/>
            <ac:spMk id="5" creationId="{00000000-0000-0000-0000-000000000000}"/>
          </ac:spMkLst>
        </pc:spChg>
        <pc:spChg chg="del mod">
          <ac:chgData name="Stewart Gale" userId="3647ddd2-6040-41ae-a96d-232c23482af8" providerId="ADAL" clId="{F7CE4E9D-08E9-4D7B-A64B-3F0522D95549}" dt="2023-08-23T17:48:48.629" v="59" actId="478"/>
          <ac:spMkLst>
            <pc:docMk/>
            <pc:sldMk cId="3946132872" sldId="678"/>
            <ac:spMk id="12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49:32.423" v="66" actId="1076"/>
          <ac:spMkLst>
            <pc:docMk/>
            <pc:sldMk cId="3946132872" sldId="678"/>
            <ac:spMk id="17" creationId="{00000000-0000-0000-0000-000000000000}"/>
          </ac:spMkLst>
        </pc:spChg>
        <pc:grpChg chg="del mod">
          <ac:chgData name="Stewart Gale" userId="3647ddd2-6040-41ae-a96d-232c23482af8" providerId="ADAL" clId="{F7CE4E9D-08E9-4D7B-A64B-3F0522D95549}" dt="2023-08-23T17:47:23.044" v="12" actId="478"/>
          <ac:grpSpMkLst>
            <pc:docMk/>
            <pc:sldMk cId="3946132872" sldId="678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F7CE4E9D-08E9-4D7B-A64B-3F0522D95549}" dt="2023-08-23T17:47:23.044" v="12" actId="478"/>
          <ac:cxnSpMkLst>
            <pc:docMk/>
            <pc:sldMk cId="3946132872" sldId="678"/>
            <ac:cxnSpMk id="4" creationId="{00000000-0000-0000-0000-000000000000}"/>
          </ac:cxnSpMkLst>
        </pc:cxnChg>
      </pc:sldChg>
      <pc:sldChg chg="addSp delSp modSp mod delAnim">
        <pc:chgData name="Stewart Gale" userId="3647ddd2-6040-41ae-a96d-232c23482af8" providerId="ADAL" clId="{F7CE4E9D-08E9-4D7B-A64B-3F0522D95549}" dt="2023-08-23T18:05:00.682" v="347" actId="1036"/>
        <pc:sldMkLst>
          <pc:docMk/>
          <pc:sldMk cId="1345496335" sldId="679"/>
        </pc:sldMkLst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345496335" sldId="679"/>
            <ac:spMk id="3" creationId="{00000000-0000-0000-0000-000000000000}"/>
          </ac:spMkLst>
        </pc:spChg>
        <pc:spChg chg="del mod">
          <ac:chgData name="Stewart Gale" userId="3647ddd2-6040-41ae-a96d-232c23482af8" providerId="ADAL" clId="{F7CE4E9D-08E9-4D7B-A64B-3F0522D95549}" dt="2023-08-23T18:03:32.235" v="314" actId="478"/>
          <ac:spMkLst>
            <pc:docMk/>
            <pc:sldMk cId="1345496335" sldId="679"/>
            <ac:spMk id="5" creationId="{00000000-0000-0000-0000-000000000000}"/>
          </ac:spMkLst>
        </pc:spChg>
        <pc:spChg chg="add mod">
          <ac:chgData name="Stewart Gale" userId="3647ddd2-6040-41ae-a96d-232c23482af8" providerId="ADAL" clId="{F7CE4E9D-08E9-4D7B-A64B-3F0522D95549}" dt="2023-08-23T18:03:29.648" v="313" actId="1076"/>
          <ac:spMkLst>
            <pc:docMk/>
            <pc:sldMk cId="1345496335" sldId="679"/>
            <ac:spMk id="6" creationId="{508E862C-6A18-028B-A0BF-068C44CEBDD1}"/>
          </ac:spMkLst>
        </pc:spChg>
        <pc:spChg chg="mod">
          <ac:chgData name="Stewart Gale" userId="3647ddd2-6040-41ae-a96d-232c23482af8" providerId="ADAL" clId="{F7CE4E9D-08E9-4D7B-A64B-3F0522D95549}" dt="2023-08-23T18:05:00.682" v="347" actId="1036"/>
          <ac:spMkLst>
            <pc:docMk/>
            <pc:sldMk cId="1345496335" sldId="679"/>
            <ac:spMk id="10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8:05:00.682" v="347" actId="1036"/>
          <ac:spMkLst>
            <pc:docMk/>
            <pc:sldMk cId="1345496335" sldId="679"/>
            <ac:spMk id="12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8:05:00.682" v="347" actId="1036"/>
          <ac:spMkLst>
            <pc:docMk/>
            <pc:sldMk cId="1345496335" sldId="679"/>
            <ac:spMk id="13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8:05:00.682" v="347" actId="1036"/>
          <ac:spMkLst>
            <pc:docMk/>
            <pc:sldMk cId="1345496335" sldId="679"/>
            <ac:spMk id="14" creationId="{00000000-0000-0000-0000-000000000000}"/>
          </ac:spMkLst>
        </pc:spChg>
        <pc:spChg chg="del mod">
          <ac:chgData name="Stewart Gale" userId="3647ddd2-6040-41ae-a96d-232c23482af8" providerId="ADAL" clId="{F7CE4E9D-08E9-4D7B-A64B-3F0522D95549}" dt="2023-08-23T18:03:10.670" v="307" actId="478"/>
          <ac:spMkLst>
            <pc:docMk/>
            <pc:sldMk cId="1345496335" sldId="679"/>
            <ac:spMk id="15" creationId="{852876D9-369C-4419-B40B-50102818B3AC}"/>
          </ac:spMkLst>
        </pc:spChg>
        <pc:spChg chg="mod">
          <ac:chgData name="Stewart Gale" userId="3647ddd2-6040-41ae-a96d-232c23482af8" providerId="ADAL" clId="{F7CE4E9D-08E9-4D7B-A64B-3F0522D95549}" dt="2023-08-23T18:05:00.682" v="347" actId="1036"/>
          <ac:spMkLst>
            <pc:docMk/>
            <pc:sldMk cId="1345496335" sldId="679"/>
            <ac:spMk id="16" creationId="{7B178C6E-0A3C-4710-8C6B-D63073D2F3E5}"/>
          </ac:spMkLst>
        </pc:spChg>
        <pc:grpChg chg="del mod">
          <ac:chgData name="Stewart Gale" userId="3647ddd2-6040-41ae-a96d-232c23482af8" providerId="ADAL" clId="{F7CE4E9D-08E9-4D7B-A64B-3F0522D95549}" dt="2023-08-23T18:02:50.873" v="303" actId="478"/>
          <ac:grpSpMkLst>
            <pc:docMk/>
            <pc:sldMk cId="1345496335" sldId="67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7CE4E9D-08E9-4D7B-A64B-3F0522D95549}" dt="2023-08-23T17:46:38.130" v="0"/>
          <ac:cxnSpMkLst>
            <pc:docMk/>
            <pc:sldMk cId="1345496335" sldId="67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F7CE4E9D-08E9-4D7B-A64B-3F0522D95549}" dt="2023-08-23T18:05:00.682" v="347" actId="1036"/>
          <ac:cxnSpMkLst>
            <pc:docMk/>
            <pc:sldMk cId="1345496335" sldId="679"/>
            <ac:cxnSpMk id="7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F7CE4E9D-08E9-4D7B-A64B-3F0522D95549}" dt="2023-08-23T18:11:21.297" v="445" actId="1076"/>
        <pc:sldMkLst>
          <pc:docMk/>
          <pc:sldMk cId="574981571" sldId="680"/>
        </pc:sldMkLst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574981571" sldId="680"/>
            <ac:spMk id="3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8:11:06.546" v="442" actId="113"/>
          <ac:spMkLst>
            <pc:docMk/>
            <pc:sldMk cId="574981571" sldId="680"/>
            <ac:spMk id="5" creationId="{00000000-0000-0000-0000-000000000000}"/>
          </ac:spMkLst>
        </pc:spChg>
        <pc:spChg chg="add mod">
          <ac:chgData name="Stewart Gale" userId="3647ddd2-6040-41ae-a96d-232c23482af8" providerId="ADAL" clId="{F7CE4E9D-08E9-4D7B-A64B-3F0522D95549}" dt="2023-08-23T18:10:33.887" v="430" actId="113"/>
          <ac:spMkLst>
            <pc:docMk/>
            <pc:sldMk cId="574981571" sldId="680"/>
            <ac:spMk id="7" creationId="{D4FD987D-A7B2-D0B0-E993-7B59AE9B0A50}"/>
          </ac:spMkLst>
        </pc:spChg>
        <pc:spChg chg="del mod">
          <ac:chgData name="Stewart Gale" userId="3647ddd2-6040-41ae-a96d-232c23482af8" providerId="ADAL" clId="{F7CE4E9D-08E9-4D7B-A64B-3F0522D95549}" dt="2023-08-23T18:10:10.207" v="424" actId="478"/>
          <ac:spMkLst>
            <pc:docMk/>
            <pc:sldMk cId="574981571" sldId="680"/>
            <ac:spMk id="12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8:10:45.974" v="435" actId="1076"/>
          <ac:spMkLst>
            <pc:docMk/>
            <pc:sldMk cId="574981571" sldId="680"/>
            <ac:spMk id="15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8:11:21.297" v="445" actId="1076"/>
          <ac:spMkLst>
            <pc:docMk/>
            <pc:sldMk cId="574981571" sldId="680"/>
            <ac:spMk id="16" creationId="{00000000-0000-0000-0000-000000000000}"/>
          </ac:spMkLst>
        </pc:spChg>
        <pc:grpChg chg="del mod">
          <ac:chgData name="Stewart Gale" userId="3647ddd2-6040-41ae-a96d-232c23482af8" providerId="ADAL" clId="{F7CE4E9D-08E9-4D7B-A64B-3F0522D95549}" dt="2023-08-23T18:10:11.996" v="425" actId="478"/>
          <ac:grpSpMkLst>
            <pc:docMk/>
            <pc:sldMk cId="574981571" sldId="68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7CE4E9D-08E9-4D7B-A64B-3F0522D95549}" dt="2023-08-23T17:46:38.130" v="0"/>
          <ac:cxnSpMkLst>
            <pc:docMk/>
            <pc:sldMk cId="574981571" sldId="680"/>
            <ac:cxnSpMk id="4" creationId="{00000000-0000-0000-0000-000000000000}"/>
          </ac:cxnSpMkLst>
        </pc:cxnChg>
        <pc:cxnChg chg="add del mod">
          <ac:chgData name="Stewart Gale" userId="3647ddd2-6040-41ae-a96d-232c23482af8" providerId="ADAL" clId="{F7CE4E9D-08E9-4D7B-A64B-3F0522D95549}" dt="2023-08-23T18:09:50.299" v="419" actId="478"/>
          <ac:cxnSpMkLst>
            <pc:docMk/>
            <pc:sldMk cId="574981571" sldId="680"/>
            <ac:cxnSpMk id="6" creationId="{E297662F-523A-F051-E034-FACF14442B17}"/>
          </ac:cxnSpMkLst>
        </pc:cxnChg>
      </pc:sldChg>
      <pc:sldChg chg="addSp delSp modSp mod">
        <pc:chgData name="Stewart Gale" userId="3647ddd2-6040-41ae-a96d-232c23482af8" providerId="ADAL" clId="{F7CE4E9D-08E9-4D7B-A64B-3F0522D95549}" dt="2023-08-23T18:07:04.344" v="378" actId="1037"/>
        <pc:sldMkLst>
          <pc:docMk/>
          <pc:sldMk cId="4284286090" sldId="687"/>
        </pc:sldMkLst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4284286090" sldId="687"/>
            <ac:spMk id="3" creationId="{00000000-0000-0000-0000-000000000000}"/>
          </ac:spMkLst>
        </pc:spChg>
        <pc:spChg chg="add mod">
          <ac:chgData name="Stewart Gale" userId="3647ddd2-6040-41ae-a96d-232c23482af8" providerId="ADAL" clId="{F7CE4E9D-08E9-4D7B-A64B-3F0522D95549}" dt="2023-08-23T18:05:25.552" v="353" actId="113"/>
          <ac:spMkLst>
            <pc:docMk/>
            <pc:sldMk cId="4284286090" sldId="687"/>
            <ac:spMk id="5" creationId="{803E7646-D8F4-E55E-D8D5-E005778595FF}"/>
          </ac:spMkLst>
        </pc:spChg>
        <pc:spChg chg="mod">
          <ac:chgData name="Stewart Gale" userId="3647ddd2-6040-41ae-a96d-232c23482af8" providerId="ADAL" clId="{F7CE4E9D-08E9-4D7B-A64B-3F0522D95549}" dt="2023-08-23T18:06:59.144" v="377" actId="1037"/>
          <ac:spMkLst>
            <pc:docMk/>
            <pc:sldMk cId="4284286090" sldId="687"/>
            <ac:spMk id="11" creationId="{B4333323-0689-4517-A1CC-4A246DBE92B1}"/>
          </ac:spMkLst>
        </pc:spChg>
        <pc:spChg chg="mod">
          <ac:chgData name="Stewart Gale" userId="3647ddd2-6040-41ae-a96d-232c23482af8" providerId="ADAL" clId="{F7CE4E9D-08E9-4D7B-A64B-3F0522D95549}" dt="2023-08-23T18:07:04.344" v="378" actId="1037"/>
          <ac:spMkLst>
            <pc:docMk/>
            <pc:sldMk cId="4284286090" sldId="687"/>
            <ac:spMk id="12" creationId="{A5530EAA-F5F2-4A62-8406-F18E84EC54B9}"/>
          </ac:spMkLst>
        </pc:spChg>
        <pc:spChg chg="mod">
          <ac:chgData name="Stewart Gale" userId="3647ddd2-6040-41ae-a96d-232c23482af8" providerId="ADAL" clId="{F7CE4E9D-08E9-4D7B-A64B-3F0522D95549}" dt="2023-08-23T18:06:59.144" v="377" actId="1037"/>
          <ac:spMkLst>
            <pc:docMk/>
            <pc:sldMk cId="4284286090" sldId="687"/>
            <ac:spMk id="14" creationId="{CF9508C8-F4FE-4394-840A-7A2B416B53E0}"/>
          </ac:spMkLst>
        </pc:spChg>
        <pc:spChg chg="mod">
          <ac:chgData name="Stewart Gale" userId="3647ddd2-6040-41ae-a96d-232c23482af8" providerId="ADAL" clId="{F7CE4E9D-08E9-4D7B-A64B-3F0522D95549}" dt="2023-08-23T18:07:04.344" v="378" actId="1037"/>
          <ac:spMkLst>
            <pc:docMk/>
            <pc:sldMk cId="4284286090" sldId="687"/>
            <ac:spMk id="15" creationId="{4FBB5814-6236-4D49-8C91-ED4727C97C15}"/>
          </ac:spMkLst>
        </pc:spChg>
        <pc:spChg chg="del mod">
          <ac:chgData name="Stewart Gale" userId="3647ddd2-6040-41ae-a96d-232c23482af8" providerId="ADAL" clId="{F7CE4E9D-08E9-4D7B-A64B-3F0522D95549}" dt="2023-08-23T18:05:21.347" v="351" actId="478"/>
          <ac:spMkLst>
            <pc:docMk/>
            <pc:sldMk cId="4284286090" sldId="687"/>
            <ac:spMk id="22" creationId="{00000000-0000-0000-0000-000000000000}"/>
          </ac:spMkLst>
        </pc:spChg>
        <pc:grpChg chg="del mod">
          <ac:chgData name="Stewart Gale" userId="3647ddd2-6040-41ae-a96d-232c23482af8" providerId="ADAL" clId="{F7CE4E9D-08E9-4D7B-A64B-3F0522D95549}" dt="2023-08-23T18:05:21.347" v="351" actId="478"/>
          <ac:grpSpMkLst>
            <pc:docMk/>
            <pc:sldMk cId="4284286090" sldId="68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7CE4E9D-08E9-4D7B-A64B-3F0522D95549}" dt="2023-08-23T17:46:38.130" v="0"/>
          <ac:cxnSpMkLst>
            <pc:docMk/>
            <pc:sldMk cId="4284286090" sldId="687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F7CE4E9D-08E9-4D7B-A64B-3F0522D95549}" dt="2023-08-23T18:06:59.144" v="377" actId="1037"/>
          <ac:cxnSpMkLst>
            <pc:docMk/>
            <pc:sldMk cId="4284286090" sldId="687"/>
            <ac:cxnSpMk id="6" creationId="{92B265E1-FC91-6560-D398-C3144B882066}"/>
          </ac:cxnSpMkLst>
        </pc:cxnChg>
      </pc:sldChg>
      <pc:sldChg chg="addSp delSp modSp mod">
        <pc:chgData name="Stewart Gale" userId="3647ddd2-6040-41ae-a96d-232c23482af8" providerId="ADAL" clId="{F7CE4E9D-08E9-4D7B-A64B-3F0522D95549}" dt="2023-08-23T18:09:38.630" v="417" actId="1076"/>
        <pc:sldMkLst>
          <pc:docMk/>
          <pc:sldMk cId="1050424762" sldId="688"/>
        </pc:sldMkLst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050424762" sldId="688"/>
            <ac:spMk id="3" creationId="{00000000-0000-0000-0000-000000000000}"/>
          </ac:spMkLst>
        </pc:spChg>
        <pc:spChg chg="add mod">
          <ac:chgData name="Stewart Gale" userId="3647ddd2-6040-41ae-a96d-232c23482af8" providerId="ADAL" clId="{F7CE4E9D-08E9-4D7B-A64B-3F0522D95549}" dt="2023-08-23T18:07:38.618" v="389" actId="113"/>
          <ac:spMkLst>
            <pc:docMk/>
            <pc:sldMk cId="1050424762" sldId="688"/>
            <ac:spMk id="5" creationId="{FD6944C1-F4DD-370F-7437-C4A983CD5094}"/>
          </ac:spMkLst>
        </pc:spChg>
        <pc:spChg chg="mod">
          <ac:chgData name="Stewart Gale" userId="3647ddd2-6040-41ae-a96d-232c23482af8" providerId="ADAL" clId="{F7CE4E9D-08E9-4D7B-A64B-3F0522D95549}" dt="2023-08-23T18:09:36.222" v="416" actId="1076"/>
          <ac:spMkLst>
            <pc:docMk/>
            <pc:sldMk cId="1050424762" sldId="688"/>
            <ac:spMk id="10" creationId="{00000000-0000-0000-0000-000000000000}"/>
          </ac:spMkLst>
        </pc:spChg>
        <pc:spChg chg="del mod">
          <ac:chgData name="Stewart Gale" userId="3647ddd2-6040-41ae-a96d-232c23482af8" providerId="ADAL" clId="{F7CE4E9D-08E9-4D7B-A64B-3F0522D95549}" dt="2023-08-23T18:07:19.754" v="382" actId="478"/>
          <ac:spMkLst>
            <pc:docMk/>
            <pc:sldMk cId="1050424762" sldId="688"/>
            <ac:spMk id="11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8:08:20.258" v="402" actId="1076"/>
          <ac:spMkLst>
            <pc:docMk/>
            <pc:sldMk cId="1050424762" sldId="688"/>
            <ac:spMk id="12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8:08:20.258" v="402" actId="1076"/>
          <ac:spMkLst>
            <pc:docMk/>
            <pc:sldMk cId="1050424762" sldId="688"/>
            <ac:spMk id="13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8:09:36.222" v="416" actId="1076"/>
          <ac:spMkLst>
            <pc:docMk/>
            <pc:sldMk cId="1050424762" sldId="688"/>
            <ac:spMk id="14" creationId="{00000000-0000-0000-0000-000000000000}"/>
          </ac:spMkLst>
        </pc:spChg>
        <pc:grpChg chg="del mod">
          <ac:chgData name="Stewart Gale" userId="3647ddd2-6040-41ae-a96d-232c23482af8" providerId="ADAL" clId="{F7CE4E9D-08E9-4D7B-A64B-3F0522D95549}" dt="2023-08-23T18:07:08.084" v="379" actId="478"/>
          <ac:grpSpMkLst>
            <pc:docMk/>
            <pc:sldMk cId="1050424762" sldId="68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7CE4E9D-08E9-4D7B-A64B-3F0522D95549}" dt="2023-08-23T17:46:38.130" v="0"/>
          <ac:cxnSpMkLst>
            <pc:docMk/>
            <pc:sldMk cId="1050424762" sldId="688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F7CE4E9D-08E9-4D7B-A64B-3F0522D95549}" dt="2023-08-23T18:09:38.630" v="417" actId="1076"/>
          <ac:cxnSpMkLst>
            <pc:docMk/>
            <pc:sldMk cId="1050424762" sldId="688"/>
            <ac:cxnSpMk id="6" creationId="{93E0E96B-324B-14CF-82C5-A76B75C8131B}"/>
          </ac:cxnSpMkLst>
        </pc:cxnChg>
      </pc:sldChg>
      <pc:sldChg chg="addSp delSp modSp mod modAnim">
        <pc:chgData name="Stewart Gale" userId="3647ddd2-6040-41ae-a96d-232c23482af8" providerId="ADAL" clId="{F7CE4E9D-08E9-4D7B-A64B-3F0522D95549}" dt="2023-08-23T18:00:01.907" v="240"/>
        <pc:sldMkLst>
          <pc:docMk/>
          <pc:sldMk cId="1920064279" sldId="689"/>
        </pc:sldMkLst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920064279" sldId="689"/>
            <ac:spMk id="3" creationId="{00000000-0000-0000-0000-000000000000}"/>
          </ac:spMkLst>
        </pc:spChg>
        <pc:spChg chg="add mod">
          <ac:chgData name="Stewart Gale" userId="3647ddd2-6040-41ae-a96d-232c23482af8" providerId="ADAL" clId="{F7CE4E9D-08E9-4D7B-A64B-3F0522D95549}" dt="2023-08-23T17:59:23.762" v="227" actId="403"/>
          <ac:spMkLst>
            <pc:docMk/>
            <pc:sldMk cId="1920064279" sldId="689"/>
            <ac:spMk id="5" creationId="{D4D48D96-0677-0EBE-5A58-952B30795E44}"/>
          </ac:spMkLst>
        </pc:spChg>
        <pc:spChg chg="mod">
          <ac:chgData name="Stewart Gale" userId="3647ddd2-6040-41ae-a96d-232c23482af8" providerId="ADAL" clId="{F7CE4E9D-08E9-4D7B-A64B-3F0522D95549}" dt="2023-08-23T17:59:40.586" v="234" actId="113"/>
          <ac:spMkLst>
            <pc:docMk/>
            <pc:sldMk cId="1920064279" sldId="689"/>
            <ac:spMk id="14" creationId="{00000000-0000-0000-0000-000000000000}"/>
          </ac:spMkLst>
        </pc:spChg>
        <pc:spChg chg="del mod">
          <ac:chgData name="Stewart Gale" userId="3647ddd2-6040-41ae-a96d-232c23482af8" providerId="ADAL" clId="{F7CE4E9D-08E9-4D7B-A64B-3F0522D95549}" dt="2023-08-23T17:59:05.301" v="220" actId="478"/>
          <ac:spMkLst>
            <pc:docMk/>
            <pc:sldMk cId="1920064279" sldId="689"/>
            <ac:spMk id="17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59:54.935" v="238" actId="1076"/>
          <ac:spMkLst>
            <pc:docMk/>
            <pc:sldMk cId="1920064279" sldId="689"/>
            <ac:spMk id="18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59:49.231" v="237" actId="113"/>
          <ac:spMkLst>
            <pc:docMk/>
            <pc:sldMk cId="1920064279" sldId="689"/>
            <ac:spMk id="19" creationId="{00000000-0000-0000-0000-000000000000}"/>
          </ac:spMkLst>
        </pc:spChg>
        <pc:grpChg chg="del mod">
          <ac:chgData name="Stewart Gale" userId="3647ddd2-6040-41ae-a96d-232c23482af8" providerId="ADAL" clId="{F7CE4E9D-08E9-4D7B-A64B-3F0522D95549}" dt="2023-08-23T17:58:46.428" v="217" actId="478"/>
          <ac:grpSpMkLst>
            <pc:docMk/>
            <pc:sldMk cId="1920064279" sldId="68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7CE4E9D-08E9-4D7B-A64B-3F0522D95549}" dt="2023-08-23T17:46:38.130" v="0"/>
          <ac:cxnSpMkLst>
            <pc:docMk/>
            <pc:sldMk cId="1920064279" sldId="689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F7CE4E9D-08E9-4D7B-A64B-3F0522D95549}" dt="2023-08-23T17:56:46.722" v="179"/>
        <pc:sldMkLst>
          <pc:docMk/>
          <pc:sldMk cId="1278546296" sldId="691"/>
        </pc:sldMkLst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278546296" sldId="691"/>
            <ac:spMk id="3" creationId="{00000000-0000-0000-0000-000000000000}"/>
          </ac:spMkLst>
        </pc:spChg>
        <pc:spChg chg="add mod">
          <ac:chgData name="Stewart Gale" userId="3647ddd2-6040-41ae-a96d-232c23482af8" providerId="ADAL" clId="{F7CE4E9D-08E9-4D7B-A64B-3F0522D95549}" dt="2023-08-23T17:55:42.236" v="150" actId="1076"/>
          <ac:spMkLst>
            <pc:docMk/>
            <pc:sldMk cId="1278546296" sldId="691"/>
            <ac:spMk id="5" creationId="{7669361D-5891-B1D2-8990-2A09DBA8CC5E}"/>
          </ac:spMkLst>
        </pc:spChg>
        <pc:spChg chg="mod">
          <ac:chgData name="Stewart Gale" userId="3647ddd2-6040-41ae-a96d-232c23482af8" providerId="ADAL" clId="{F7CE4E9D-08E9-4D7B-A64B-3F0522D95549}" dt="2023-08-23T17:56:33.140" v="173" actId="1076"/>
          <ac:spMkLst>
            <pc:docMk/>
            <pc:sldMk cId="1278546296" sldId="691"/>
            <ac:spMk id="11" creationId="{00000000-0000-0000-0000-000000000000}"/>
          </ac:spMkLst>
        </pc:spChg>
        <pc:spChg chg="del mod">
          <ac:chgData name="Stewart Gale" userId="3647ddd2-6040-41ae-a96d-232c23482af8" providerId="ADAL" clId="{F7CE4E9D-08E9-4D7B-A64B-3F0522D95549}" dt="2023-08-23T17:55:22.195" v="142" actId="478"/>
          <ac:spMkLst>
            <pc:docMk/>
            <pc:sldMk cId="1278546296" sldId="691"/>
            <ac:spMk id="12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56:38.151" v="177" actId="1038"/>
          <ac:spMkLst>
            <pc:docMk/>
            <pc:sldMk cId="1278546296" sldId="691"/>
            <ac:spMk id="15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56:33.140" v="173" actId="1076"/>
          <ac:spMkLst>
            <pc:docMk/>
            <pc:sldMk cId="1278546296" sldId="691"/>
            <ac:spMk id="16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56:38.151" v="177" actId="1038"/>
          <ac:spMkLst>
            <pc:docMk/>
            <pc:sldMk cId="1278546296" sldId="691"/>
            <ac:spMk id="20" creationId="{4C873E1E-ADE3-4C16-915B-4CF240EDE6A3}"/>
          </ac:spMkLst>
        </pc:spChg>
        <pc:grpChg chg="del mod">
          <ac:chgData name="Stewart Gale" userId="3647ddd2-6040-41ae-a96d-232c23482af8" providerId="ADAL" clId="{F7CE4E9D-08E9-4D7B-A64B-3F0522D95549}" dt="2023-08-23T17:54:37.573" v="139" actId="478"/>
          <ac:grpSpMkLst>
            <pc:docMk/>
            <pc:sldMk cId="1278546296" sldId="69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7CE4E9D-08E9-4D7B-A64B-3F0522D95549}" dt="2023-08-23T17:46:38.130" v="0"/>
          <ac:cxnSpMkLst>
            <pc:docMk/>
            <pc:sldMk cId="1278546296" sldId="691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F7CE4E9D-08E9-4D7B-A64B-3F0522D95549}" dt="2023-08-23T17:51:27.695" v="108" actId="122"/>
        <pc:sldMkLst>
          <pc:docMk/>
          <pc:sldMk cId="1108111021" sldId="692"/>
        </pc:sldMkLst>
        <pc:spChg chg="del mod topLvl">
          <ac:chgData name="Stewart Gale" userId="3647ddd2-6040-41ae-a96d-232c23482af8" providerId="ADAL" clId="{F7CE4E9D-08E9-4D7B-A64B-3F0522D95549}" dt="2023-08-23T17:49:59.712" v="71" actId="478"/>
          <ac:spMkLst>
            <pc:docMk/>
            <pc:sldMk cId="1108111021" sldId="692"/>
            <ac:spMk id="3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51:02.187" v="105" actId="403"/>
          <ac:spMkLst>
            <pc:docMk/>
            <pc:sldMk cId="1108111021" sldId="692"/>
            <ac:spMk id="8" creationId="{A999FD95-7621-4585-BE19-7239A4178D11}"/>
          </ac:spMkLst>
        </pc:spChg>
        <pc:spChg chg="mod">
          <ac:chgData name="Stewart Gale" userId="3647ddd2-6040-41ae-a96d-232c23482af8" providerId="ADAL" clId="{F7CE4E9D-08E9-4D7B-A64B-3F0522D95549}" dt="2023-08-23T17:51:14.449" v="107" actId="1076"/>
          <ac:spMkLst>
            <pc:docMk/>
            <pc:sldMk cId="1108111021" sldId="692"/>
            <ac:spMk id="9" creationId="{72BD5CA1-112A-46C8-AE22-0457355914FA}"/>
          </ac:spMkLst>
        </pc:spChg>
        <pc:spChg chg="mod">
          <ac:chgData name="Stewart Gale" userId="3647ddd2-6040-41ae-a96d-232c23482af8" providerId="ADAL" clId="{F7CE4E9D-08E9-4D7B-A64B-3F0522D95549}" dt="2023-08-23T17:51:08.514" v="106" actId="1076"/>
          <ac:spMkLst>
            <pc:docMk/>
            <pc:sldMk cId="1108111021" sldId="692"/>
            <ac:spMk id="12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51:27.695" v="108" actId="122"/>
          <ac:spMkLst>
            <pc:docMk/>
            <pc:sldMk cId="1108111021" sldId="692"/>
            <ac:spMk id="20" creationId="{921D47EE-7646-44CB-9920-4C6CF6084A5A}"/>
          </ac:spMkLst>
        </pc:spChg>
        <pc:grpChg chg="del mod">
          <ac:chgData name="Stewart Gale" userId="3647ddd2-6040-41ae-a96d-232c23482af8" providerId="ADAL" clId="{F7CE4E9D-08E9-4D7B-A64B-3F0522D95549}" dt="2023-08-23T17:49:55.191" v="70" actId="478"/>
          <ac:grpSpMkLst>
            <pc:docMk/>
            <pc:sldMk cId="1108111021" sldId="692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F7CE4E9D-08E9-4D7B-A64B-3F0522D95549}" dt="2023-08-23T17:49:55.191" v="70" actId="478"/>
          <ac:cxnSpMkLst>
            <pc:docMk/>
            <pc:sldMk cId="1108111021" sldId="692"/>
            <ac:cxnSpMk id="4" creationId="{00000000-0000-0000-0000-000000000000}"/>
          </ac:cxnSpMkLst>
        </pc:cxnChg>
      </pc:sldChg>
      <pc:sldChg chg="delSp modSp del mod">
        <pc:chgData name="Stewart Gale" userId="3647ddd2-6040-41ae-a96d-232c23482af8" providerId="ADAL" clId="{F7CE4E9D-08E9-4D7B-A64B-3F0522D95549}" dt="2023-08-23T17:52:12.374" v="116" actId="47"/>
        <pc:sldMkLst>
          <pc:docMk/>
          <pc:sldMk cId="1389038061" sldId="694"/>
        </pc:sldMkLst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389038061" sldId="694"/>
            <ac:spMk id="3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389038061" sldId="694"/>
            <ac:spMk id="8" creationId="{A999FD95-7621-4585-BE19-7239A4178D11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389038061" sldId="694"/>
            <ac:spMk id="9" creationId="{72BD5CA1-112A-46C8-AE22-0457355914FA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389038061" sldId="694"/>
            <ac:spMk id="12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389038061" sldId="694"/>
            <ac:spMk id="20" creationId="{921D47EE-7646-44CB-9920-4C6CF6084A5A}"/>
          </ac:spMkLst>
        </pc:spChg>
        <pc:grpChg chg="del mod">
          <ac:chgData name="Stewart Gale" userId="3647ddd2-6040-41ae-a96d-232c23482af8" providerId="ADAL" clId="{F7CE4E9D-08E9-4D7B-A64B-3F0522D95549}" dt="2023-08-23T17:51:37.990" v="109" actId="478"/>
          <ac:grpSpMkLst>
            <pc:docMk/>
            <pc:sldMk cId="1389038061" sldId="69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7CE4E9D-08E9-4D7B-A64B-3F0522D95549}" dt="2023-08-23T17:46:38.130" v="0"/>
          <ac:cxnSpMkLst>
            <pc:docMk/>
            <pc:sldMk cId="1389038061" sldId="694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F7CE4E9D-08E9-4D7B-A64B-3F0522D95549}" dt="2023-08-23T17:52:47.295" v="124" actId="47"/>
        <pc:sldMkLst>
          <pc:docMk/>
          <pc:sldMk cId="1667081431" sldId="695"/>
        </pc:sldMkLst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667081431" sldId="695"/>
            <ac:spMk id="3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667081431" sldId="695"/>
            <ac:spMk id="8" creationId="{A999FD95-7621-4585-BE19-7239A4178D11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667081431" sldId="695"/>
            <ac:spMk id="9" creationId="{72BD5CA1-112A-46C8-AE22-0457355914FA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667081431" sldId="695"/>
            <ac:spMk id="12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667081431" sldId="695"/>
            <ac:spMk id="20" creationId="{921D47EE-7646-44CB-9920-4C6CF6084A5A}"/>
          </ac:spMkLst>
        </pc:spChg>
        <pc:grpChg chg="mod">
          <ac:chgData name="Stewart Gale" userId="3647ddd2-6040-41ae-a96d-232c23482af8" providerId="ADAL" clId="{F7CE4E9D-08E9-4D7B-A64B-3F0522D95549}" dt="2023-08-23T17:46:38.130" v="0"/>
          <ac:grpSpMkLst>
            <pc:docMk/>
            <pc:sldMk cId="1667081431" sldId="69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7CE4E9D-08E9-4D7B-A64B-3F0522D95549}" dt="2023-08-23T17:46:38.130" v="0"/>
          <ac:cxnSpMkLst>
            <pc:docMk/>
            <pc:sldMk cId="1667081431" sldId="695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F7CE4E9D-08E9-4D7B-A64B-3F0522D95549}" dt="2023-08-23T17:53:41.209" v="131" actId="47"/>
        <pc:sldMkLst>
          <pc:docMk/>
          <pc:sldMk cId="2350673114" sldId="696"/>
        </pc:sldMkLst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2350673114" sldId="696"/>
            <ac:spMk id="3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2350673114" sldId="696"/>
            <ac:spMk id="8" creationId="{A999FD95-7621-4585-BE19-7239A4178D11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2350673114" sldId="696"/>
            <ac:spMk id="9" creationId="{72BD5CA1-112A-46C8-AE22-0457355914FA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2350673114" sldId="696"/>
            <ac:spMk id="12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2350673114" sldId="696"/>
            <ac:spMk id="20" creationId="{921D47EE-7646-44CB-9920-4C6CF6084A5A}"/>
          </ac:spMkLst>
        </pc:spChg>
        <pc:grpChg chg="mod">
          <ac:chgData name="Stewart Gale" userId="3647ddd2-6040-41ae-a96d-232c23482af8" providerId="ADAL" clId="{F7CE4E9D-08E9-4D7B-A64B-3F0522D95549}" dt="2023-08-23T17:46:38.130" v="0"/>
          <ac:grpSpMkLst>
            <pc:docMk/>
            <pc:sldMk cId="2350673114" sldId="69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7CE4E9D-08E9-4D7B-A64B-3F0522D95549}" dt="2023-08-23T17:46:38.130" v="0"/>
          <ac:cxnSpMkLst>
            <pc:docMk/>
            <pc:sldMk cId="2350673114" sldId="696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F7CE4E9D-08E9-4D7B-A64B-3F0522D95549}" dt="2023-08-23T17:54:20.282" v="138" actId="47"/>
        <pc:sldMkLst>
          <pc:docMk/>
          <pc:sldMk cId="1322189949" sldId="697"/>
        </pc:sldMkLst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322189949" sldId="697"/>
            <ac:spMk id="3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322189949" sldId="697"/>
            <ac:spMk id="8" creationId="{A999FD95-7621-4585-BE19-7239A4178D11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322189949" sldId="697"/>
            <ac:spMk id="9" creationId="{72BD5CA1-112A-46C8-AE22-0457355914FA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322189949" sldId="697"/>
            <ac:spMk id="12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1322189949" sldId="697"/>
            <ac:spMk id="20" creationId="{921D47EE-7646-44CB-9920-4C6CF6084A5A}"/>
          </ac:spMkLst>
        </pc:spChg>
        <pc:grpChg chg="mod">
          <ac:chgData name="Stewart Gale" userId="3647ddd2-6040-41ae-a96d-232c23482af8" providerId="ADAL" clId="{F7CE4E9D-08E9-4D7B-A64B-3F0522D95549}" dt="2023-08-23T17:46:38.130" v="0"/>
          <ac:grpSpMkLst>
            <pc:docMk/>
            <pc:sldMk cId="1322189949" sldId="69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7CE4E9D-08E9-4D7B-A64B-3F0522D95549}" dt="2023-08-23T17:46:38.130" v="0"/>
          <ac:cxnSpMkLst>
            <pc:docMk/>
            <pc:sldMk cId="1322189949" sldId="697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F7CE4E9D-08E9-4D7B-A64B-3F0522D95549}" dt="2023-08-23T17:58:40.580" v="216"/>
        <pc:sldMkLst>
          <pc:docMk/>
          <pc:sldMk cId="996298842" sldId="698"/>
        </pc:sldMkLst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k cId="996298842" sldId="698"/>
            <ac:spMk id="3" creationId="{00000000-0000-0000-0000-000000000000}"/>
          </ac:spMkLst>
        </pc:spChg>
        <pc:spChg chg="add mod">
          <ac:chgData name="Stewart Gale" userId="3647ddd2-6040-41ae-a96d-232c23482af8" providerId="ADAL" clId="{F7CE4E9D-08E9-4D7B-A64B-3F0522D95549}" dt="2023-08-23T17:57:23.050" v="188" actId="1076"/>
          <ac:spMkLst>
            <pc:docMk/>
            <pc:sldMk cId="996298842" sldId="698"/>
            <ac:spMk id="5" creationId="{C40FF264-E039-CCCA-72AF-13A7353A3BB5}"/>
          </ac:spMkLst>
        </pc:spChg>
        <pc:spChg chg="mod">
          <ac:chgData name="Stewart Gale" userId="3647ddd2-6040-41ae-a96d-232c23482af8" providerId="ADAL" clId="{F7CE4E9D-08E9-4D7B-A64B-3F0522D95549}" dt="2023-08-23T17:58:23.636" v="213" actId="1076"/>
          <ac:spMkLst>
            <pc:docMk/>
            <pc:sldMk cId="996298842" sldId="698"/>
            <ac:spMk id="11" creationId="{00000000-0000-0000-0000-000000000000}"/>
          </ac:spMkLst>
        </pc:spChg>
        <pc:spChg chg="del mod">
          <ac:chgData name="Stewart Gale" userId="3647ddd2-6040-41ae-a96d-232c23482af8" providerId="ADAL" clId="{F7CE4E9D-08E9-4D7B-A64B-3F0522D95549}" dt="2023-08-23T17:57:07.202" v="183" actId="478"/>
          <ac:spMkLst>
            <pc:docMk/>
            <pc:sldMk cId="996298842" sldId="698"/>
            <ac:spMk id="12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58:18.329" v="212" actId="1076"/>
          <ac:spMkLst>
            <pc:docMk/>
            <pc:sldMk cId="996298842" sldId="698"/>
            <ac:spMk id="15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58:23.636" v="213" actId="1076"/>
          <ac:spMkLst>
            <pc:docMk/>
            <pc:sldMk cId="996298842" sldId="698"/>
            <ac:spMk id="16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58:18.329" v="212" actId="1076"/>
          <ac:spMkLst>
            <pc:docMk/>
            <pc:sldMk cId="996298842" sldId="698"/>
            <ac:spMk id="20" creationId="{4C873E1E-ADE3-4C16-915B-4CF240EDE6A3}"/>
          </ac:spMkLst>
        </pc:spChg>
        <pc:grpChg chg="del mod">
          <ac:chgData name="Stewart Gale" userId="3647ddd2-6040-41ae-a96d-232c23482af8" providerId="ADAL" clId="{F7CE4E9D-08E9-4D7B-A64B-3F0522D95549}" dt="2023-08-23T17:56:50.502" v="180" actId="478"/>
          <ac:grpSpMkLst>
            <pc:docMk/>
            <pc:sldMk cId="996298842" sldId="69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7CE4E9D-08E9-4D7B-A64B-3F0522D95549}" dt="2023-08-23T17:46:38.130" v="0"/>
          <ac:cxnSpMkLst>
            <pc:docMk/>
            <pc:sldMk cId="996298842" sldId="698"/>
            <ac:cxnSpMk id="4" creationId="{00000000-0000-0000-0000-000000000000}"/>
          </ac:cxnSpMkLst>
        </pc:cxnChg>
      </pc:sldChg>
      <pc:sldChg chg="modSp add">
        <pc:chgData name="Stewart Gale" userId="3647ddd2-6040-41ae-a96d-232c23482af8" providerId="ADAL" clId="{F7CE4E9D-08E9-4D7B-A64B-3F0522D95549}" dt="2023-08-23T17:52:01.652" v="115" actId="20577"/>
        <pc:sldMkLst>
          <pc:docMk/>
          <pc:sldMk cId="2415456668" sldId="699"/>
        </pc:sldMkLst>
        <pc:spChg chg="mod">
          <ac:chgData name="Stewart Gale" userId="3647ddd2-6040-41ae-a96d-232c23482af8" providerId="ADAL" clId="{F7CE4E9D-08E9-4D7B-A64B-3F0522D95549}" dt="2023-08-23T17:52:01.652" v="115" actId="20577"/>
          <ac:spMkLst>
            <pc:docMk/>
            <pc:sldMk cId="2415456668" sldId="699"/>
            <ac:spMk id="9" creationId="{72BD5CA1-112A-46C8-AE22-0457355914FA}"/>
          </ac:spMkLst>
        </pc:spChg>
        <pc:spChg chg="mod">
          <ac:chgData name="Stewart Gale" userId="3647ddd2-6040-41ae-a96d-232c23482af8" providerId="ADAL" clId="{F7CE4E9D-08E9-4D7B-A64B-3F0522D95549}" dt="2023-08-23T17:51:58.802" v="113" actId="122"/>
          <ac:spMkLst>
            <pc:docMk/>
            <pc:sldMk cId="2415456668" sldId="699"/>
            <ac:spMk id="20" creationId="{921D47EE-7646-44CB-9920-4C6CF6084A5A}"/>
          </ac:spMkLst>
        </pc:spChg>
      </pc:sldChg>
      <pc:sldChg chg="add del">
        <pc:chgData name="Stewart Gale" userId="3647ddd2-6040-41ae-a96d-232c23482af8" providerId="ADAL" clId="{F7CE4E9D-08E9-4D7B-A64B-3F0522D95549}" dt="2023-08-23T17:49:50.645" v="69" actId="47"/>
        <pc:sldMkLst>
          <pc:docMk/>
          <pc:sldMk cId="3314680446" sldId="699"/>
        </pc:sldMkLst>
      </pc:sldChg>
      <pc:sldChg chg="modSp add">
        <pc:chgData name="Stewart Gale" userId="3647ddd2-6040-41ae-a96d-232c23482af8" providerId="ADAL" clId="{F7CE4E9D-08E9-4D7B-A64B-3F0522D95549}" dt="2023-08-23T17:52:44.502" v="123" actId="20577"/>
        <pc:sldMkLst>
          <pc:docMk/>
          <pc:sldMk cId="822751698" sldId="700"/>
        </pc:sldMkLst>
        <pc:spChg chg="mod">
          <ac:chgData name="Stewart Gale" userId="3647ddd2-6040-41ae-a96d-232c23482af8" providerId="ADAL" clId="{F7CE4E9D-08E9-4D7B-A64B-3F0522D95549}" dt="2023-08-23T17:52:44.502" v="123" actId="20577"/>
          <ac:spMkLst>
            <pc:docMk/>
            <pc:sldMk cId="822751698" sldId="700"/>
            <ac:spMk id="9" creationId="{72BD5CA1-112A-46C8-AE22-0457355914FA}"/>
          </ac:spMkLst>
        </pc:spChg>
        <pc:spChg chg="mod">
          <ac:chgData name="Stewart Gale" userId="3647ddd2-6040-41ae-a96d-232c23482af8" providerId="ADAL" clId="{F7CE4E9D-08E9-4D7B-A64B-3F0522D95549}" dt="2023-08-23T17:52:38.584" v="120" actId="122"/>
          <ac:spMkLst>
            <pc:docMk/>
            <pc:sldMk cId="822751698" sldId="700"/>
            <ac:spMk id="20" creationId="{921D47EE-7646-44CB-9920-4C6CF6084A5A}"/>
          </ac:spMkLst>
        </pc:spChg>
      </pc:sldChg>
      <pc:sldChg chg="modSp add mod">
        <pc:chgData name="Stewart Gale" userId="3647ddd2-6040-41ae-a96d-232c23482af8" providerId="ADAL" clId="{F7CE4E9D-08E9-4D7B-A64B-3F0522D95549}" dt="2023-08-23T17:53:30.727" v="130" actId="207"/>
        <pc:sldMkLst>
          <pc:docMk/>
          <pc:sldMk cId="323544585" sldId="701"/>
        </pc:sldMkLst>
        <pc:spChg chg="mod">
          <ac:chgData name="Stewart Gale" userId="3647ddd2-6040-41ae-a96d-232c23482af8" providerId="ADAL" clId="{F7CE4E9D-08E9-4D7B-A64B-3F0522D95549}" dt="2023-08-23T17:53:17.447" v="128" actId="14100"/>
          <ac:spMkLst>
            <pc:docMk/>
            <pc:sldMk cId="323544585" sldId="701"/>
            <ac:spMk id="12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53:30.727" v="130" actId="207"/>
          <ac:spMkLst>
            <pc:docMk/>
            <pc:sldMk cId="323544585" sldId="701"/>
            <ac:spMk id="20" creationId="{921D47EE-7646-44CB-9920-4C6CF6084A5A}"/>
          </ac:spMkLst>
        </pc:spChg>
      </pc:sldChg>
      <pc:sldChg chg="modSp add mod">
        <pc:chgData name="Stewart Gale" userId="3647ddd2-6040-41ae-a96d-232c23482af8" providerId="ADAL" clId="{F7CE4E9D-08E9-4D7B-A64B-3F0522D95549}" dt="2023-08-23T17:54:17.103" v="137" actId="20577"/>
        <pc:sldMkLst>
          <pc:docMk/>
          <pc:sldMk cId="3794768198" sldId="702"/>
        </pc:sldMkLst>
        <pc:spChg chg="mod">
          <ac:chgData name="Stewart Gale" userId="3647ddd2-6040-41ae-a96d-232c23482af8" providerId="ADAL" clId="{F7CE4E9D-08E9-4D7B-A64B-3F0522D95549}" dt="2023-08-23T17:54:17.103" v="137" actId="20577"/>
          <ac:spMkLst>
            <pc:docMk/>
            <pc:sldMk cId="3794768198" sldId="702"/>
            <ac:spMk id="9" creationId="{72BD5CA1-112A-46C8-AE22-0457355914FA}"/>
          </ac:spMkLst>
        </pc:spChg>
        <pc:spChg chg="mod">
          <ac:chgData name="Stewart Gale" userId="3647ddd2-6040-41ae-a96d-232c23482af8" providerId="ADAL" clId="{F7CE4E9D-08E9-4D7B-A64B-3F0522D95549}" dt="2023-08-23T17:54:13.197" v="135" actId="20577"/>
          <ac:spMkLst>
            <pc:docMk/>
            <pc:sldMk cId="3794768198" sldId="702"/>
            <ac:spMk id="20" creationId="{921D47EE-7646-44CB-9920-4C6CF6084A5A}"/>
          </ac:spMkLst>
        </pc:spChg>
      </pc:sldChg>
      <pc:sldChg chg="addSp delSp modSp new mod modAnim">
        <pc:chgData name="Stewart Gale" userId="3647ddd2-6040-41ae-a96d-232c23482af8" providerId="ADAL" clId="{F7CE4E9D-08E9-4D7B-A64B-3F0522D95549}" dt="2023-08-23T18:02:35.274" v="302" actId="1076"/>
        <pc:sldMkLst>
          <pc:docMk/>
          <pc:sldMk cId="3741477874" sldId="703"/>
        </pc:sldMkLst>
        <pc:spChg chg="del mod topLvl">
          <ac:chgData name="Stewart Gale" userId="3647ddd2-6040-41ae-a96d-232c23482af8" providerId="ADAL" clId="{F7CE4E9D-08E9-4D7B-A64B-3F0522D95549}" dt="2023-08-23T18:00:51.593" v="254" actId="478"/>
          <ac:spMkLst>
            <pc:docMk/>
            <pc:sldMk cId="3741477874" sldId="703"/>
            <ac:spMk id="3" creationId="{EDB44607-08B1-A3FD-DC86-D1085C9A9F1D}"/>
          </ac:spMkLst>
        </pc:spChg>
        <pc:spChg chg="add mod">
          <ac:chgData name="Stewart Gale" userId="3647ddd2-6040-41ae-a96d-232c23482af8" providerId="ADAL" clId="{F7CE4E9D-08E9-4D7B-A64B-3F0522D95549}" dt="2023-08-23T18:01:09.507" v="262" actId="1076"/>
          <ac:spMkLst>
            <pc:docMk/>
            <pc:sldMk cId="3741477874" sldId="703"/>
            <ac:spMk id="6" creationId="{D4CFD43C-16CE-206A-D287-F25DCD31ED45}"/>
          </ac:spMkLst>
        </pc:spChg>
        <pc:spChg chg="add mod">
          <ac:chgData name="Stewart Gale" userId="3647ddd2-6040-41ae-a96d-232c23482af8" providerId="ADAL" clId="{F7CE4E9D-08E9-4D7B-A64B-3F0522D95549}" dt="2023-08-23T18:02:35.274" v="302" actId="1076"/>
          <ac:spMkLst>
            <pc:docMk/>
            <pc:sldMk cId="3741477874" sldId="703"/>
            <ac:spMk id="8" creationId="{AFD1D6BE-913D-1095-975D-1FC44489BBDC}"/>
          </ac:spMkLst>
        </pc:spChg>
        <pc:spChg chg="add mod">
          <ac:chgData name="Stewart Gale" userId="3647ddd2-6040-41ae-a96d-232c23482af8" providerId="ADAL" clId="{F7CE4E9D-08E9-4D7B-A64B-3F0522D95549}" dt="2023-08-23T18:02:35.274" v="302" actId="1076"/>
          <ac:spMkLst>
            <pc:docMk/>
            <pc:sldMk cId="3741477874" sldId="703"/>
            <ac:spMk id="9" creationId="{C7769269-AA4C-C466-4D99-093FB6627482}"/>
          </ac:spMkLst>
        </pc:spChg>
        <pc:grpChg chg="add del mod">
          <ac:chgData name="Stewart Gale" userId="3647ddd2-6040-41ae-a96d-232c23482af8" providerId="ADAL" clId="{F7CE4E9D-08E9-4D7B-A64B-3F0522D95549}" dt="2023-08-23T18:00:24.333" v="243" actId="478"/>
          <ac:grpSpMkLst>
            <pc:docMk/>
            <pc:sldMk cId="3741477874" sldId="703"/>
            <ac:grpSpMk id="2" creationId="{B6DDA6CF-3ED2-D55F-4EA5-F47B295C6B36}"/>
          </ac:grpSpMkLst>
        </pc:grpChg>
        <pc:cxnChg chg="del mod topLvl">
          <ac:chgData name="Stewart Gale" userId="3647ddd2-6040-41ae-a96d-232c23482af8" providerId="ADAL" clId="{F7CE4E9D-08E9-4D7B-A64B-3F0522D95549}" dt="2023-08-23T18:00:24.333" v="243" actId="478"/>
          <ac:cxnSpMkLst>
            <pc:docMk/>
            <pc:sldMk cId="3741477874" sldId="703"/>
            <ac:cxnSpMk id="4" creationId="{D3DB6154-AF4C-5AAC-1827-0CCDA9155832}"/>
          </ac:cxnSpMkLst>
        </pc:cxnChg>
      </pc:sldChg>
      <pc:sldMasterChg chg="modSp modSldLayout">
        <pc:chgData name="Stewart Gale" userId="3647ddd2-6040-41ae-a96d-232c23482af8" providerId="ADAL" clId="{F7CE4E9D-08E9-4D7B-A64B-3F0522D95549}" dt="2023-08-23T17:46:38.130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F7CE4E9D-08E9-4D7B-A64B-3F0522D95549}" dt="2023-08-23T17:46:38.130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F7CE4E9D-08E9-4D7B-A64B-3F0522D95549}" dt="2023-08-23T17:46:38.130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F7CE4E9D-08E9-4D7B-A64B-3F0522D95549}" dt="2023-08-23T17:46:38.130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7CE4E9D-08E9-4D7B-A64B-3F0522D95549}" dt="2023-08-23T17:46:38.130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7CE4E9D-08E9-4D7B-A64B-3F0522D95549}" dt="2023-08-23T17:46:38.130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F7CE4E9D-08E9-4D7B-A64B-3F0522D95549}" dt="2023-08-23T17:46:38.130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7CE4E9D-08E9-4D7B-A64B-3F0522D95549}" dt="2023-08-23T17:46:38.130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7CE4E9D-08E9-4D7B-A64B-3F0522D95549}" dt="2023-08-23T17:46:38.130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F7CE4E9D-08E9-4D7B-A64B-3F0522D95549}" dt="2023-08-23T17:46:38.130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7CE4E9D-08E9-4D7B-A64B-3F0522D95549}" dt="2023-08-23T17:46:38.130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7CE4E9D-08E9-4D7B-A64B-3F0522D95549}" dt="2023-08-23T17:46:38.130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F7CE4E9D-08E9-4D7B-A64B-3F0522D95549}" dt="2023-08-23T17:46:38.130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7CE4E9D-08E9-4D7B-A64B-3F0522D95549}" dt="2023-08-23T17:46:38.130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F7CE4E9D-08E9-4D7B-A64B-3F0522D95549}" dt="2023-08-23T17:46:38.130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F7CE4E9D-08E9-4D7B-A64B-3F0522D95549}" dt="2023-08-23T17:46:38.130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7CE4E9D-08E9-4D7B-A64B-3F0522D95549}" dt="2023-08-23T17:46:38.130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F7CE4E9D-08E9-4D7B-A64B-3F0522D95549}" dt="2023-08-23T17:46:38.130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7CE4E9D-08E9-4D7B-A64B-3F0522D95549}" dt="2023-08-23T17:46:38.130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7CE4E9D-08E9-4D7B-A64B-3F0522D95549}" dt="2023-08-23T17:46:38.130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7CE4E9D-08E9-4D7B-A64B-3F0522D95549}" dt="2023-08-23T17:46:38.130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F7CE4E9D-08E9-4D7B-A64B-3F0522D95549}" dt="2023-08-23T17:46:38.130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7CE4E9D-08E9-4D7B-A64B-3F0522D95549}" dt="2023-08-23T17:46:38.130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7CE4E9D-08E9-4D7B-A64B-3F0522D95549}" dt="2023-08-23T17:46:38.130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7CE4E9D-08E9-4D7B-A64B-3F0522D95549}" dt="2023-08-23T17:46:38.130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F7CE4E9D-08E9-4D7B-A64B-3F0522D95549}" dt="2023-08-23T17:46:38.130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7CE4E9D-08E9-4D7B-A64B-3F0522D95549}" dt="2023-08-23T17:46:38.130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11/11/2024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11/11/2024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11/11/2024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11/11/2024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11/11/2024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11/11/2024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366623"/>
            <a:ext cx="1144927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Differentiation</a:t>
            </a:r>
          </a:p>
          <a:p>
            <a:pPr algn="ctr"/>
            <a:r>
              <a:rPr lang="en-GB" sz="8800" dirty="0"/>
              <a:t>Fractions and Brackets</a:t>
            </a:r>
          </a:p>
          <a:p>
            <a:pPr algn="ctr"/>
            <a:endParaRPr lang="en-GB" sz="3200" dirty="0"/>
          </a:p>
          <a:p>
            <a:pPr algn="ctr"/>
            <a:r>
              <a:rPr lang="en-GB" sz="8800" dirty="0"/>
              <a:t>Chapter 12</a:t>
            </a:r>
          </a:p>
          <a:p>
            <a:pPr algn="ctr"/>
            <a:r>
              <a:rPr lang="en-GB" sz="8800" dirty="0"/>
              <a:t>(Part 2 of 8)</a:t>
            </a:r>
          </a:p>
        </p:txBody>
      </p:sp>
    </p:spTree>
    <p:extLst>
      <p:ext uri="{BB962C8B-B14F-4D97-AF65-F5344CB8AC3E}">
        <p14:creationId xmlns:p14="http://schemas.microsoft.com/office/powerpoint/2010/main" val="1346973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5807968" y="4581128"/>
                <a:ext cx="2314314" cy="18461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6000" b="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6000" b="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4581128"/>
                <a:ext cx="2314314" cy="18461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5807968" y="2264875"/>
                <a:ext cx="4194129" cy="20004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2264875"/>
                <a:ext cx="4194129" cy="20004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7824191" y="4600299"/>
                <a:ext cx="2945687" cy="18269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6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191" y="4600299"/>
                <a:ext cx="2945687" cy="18269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4D48D96-0677-0EBE-5A58-952B30795E44}"/>
                  </a:ext>
                </a:extLst>
              </p:cNvPr>
              <p:cNvSpPr txBox="1"/>
              <p:nvPr/>
            </p:nvSpPr>
            <p:spPr>
              <a:xfrm>
                <a:off x="888139" y="332656"/>
                <a:ext cx="8409557" cy="166276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>
                    <a:solidFill>
                      <a:prstClr val="black"/>
                    </a:solidFill>
                  </a:rPr>
                  <a:t>Differentiate </a:t>
                </a:r>
                <a14:m>
                  <m:oMath xmlns:m="http://schemas.openxmlformats.org/officeDocument/2006/math">
                    <m:r>
                      <a:rPr lang="en-GB" sz="7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72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7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72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lang="en-GB" sz="7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72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72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7200" dirty="0"/>
                  <a:t> 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4D48D96-0677-0EBE-5A58-952B30795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139" y="332656"/>
                <a:ext cx="8409557" cy="1662763"/>
              </a:xfrm>
              <a:prstGeom prst="rect">
                <a:avLst/>
              </a:prstGeom>
              <a:blipFill>
                <a:blip r:embed="rId5"/>
                <a:stretch>
                  <a:fillRect l="-1050" b="-10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006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973234" y="4452150"/>
                <a:ext cx="1800200" cy="1495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800" b="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800" b="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234" y="4452150"/>
                <a:ext cx="1800200" cy="14954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940691" y="3124083"/>
                <a:ext cx="3336523" cy="15745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691" y="3124083"/>
                <a:ext cx="3336523" cy="15745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384033" y="2700466"/>
                <a:ext cx="4175182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3" y="2700466"/>
                <a:ext cx="4175182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680176" y="4797152"/>
                <a:ext cx="3125471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4797152"/>
                <a:ext cx="3125471" cy="8477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5375920" y="2348880"/>
            <a:ext cx="0" cy="40324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B178C6E-0A3C-4710-8C6B-D63073D2F3E5}"/>
                  </a:ext>
                </a:extLst>
              </p:cNvPr>
              <p:cNvSpPr/>
              <p:nvPr/>
            </p:nvSpPr>
            <p:spPr>
              <a:xfrm>
                <a:off x="797396" y="5013176"/>
                <a:ext cx="3517713" cy="14800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B178C6E-0A3C-4710-8C6B-D63073D2F3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396" y="5013176"/>
                <a:ext cx="3517713" cy="14800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08E862C-6A18-028B-A0BF-068C44CEBDD1}"/>
                  </a:ext>
                </a:extLst>
              </p:cNvPr>
              <p:cNvSpPr txBox="1"/>
              <p:nvPr/>
            </p:nvSpPr>
            <p:spPr>
              <a:xfrm>
                <a:off x="1619720" y="267133"/>
                <a:ext cx="8568952" cy="167654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>
                    <a:solidFill>
                      <a:prstClr val="black"/>
                    </a:solidFill>
                  </a:rPr>
                  <a:t>Differentiate </a:t>
                </a:r>
                <a14:m>
                  <m:oMath xmlns:m="http://schemas.openxmlformats.org/officeDocument/2006/math">
                    <m:r>
                      <a:rPr lang="en-GB" sz="66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6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6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6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66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66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6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6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6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66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6600" dirty="0"/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08E862C-6A18-028B-A0BF-068C44CEBD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720" y="267133"/>
                <a:ext cx="8568952" cy="1676549"/>
              </a:xfrm>
              <a:prstGeom prst="rect">
                <a:avLst/>
              </a:prstGeom>
              <a:blipFill>
                <a:blip r:embed="rId7"/>
                <a:stretch>
                  <a:fillRect b="-85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042C3894-8F44-C92C-D865-D0E8AB43DDE6}"/>
              </a:ext>
            </a:extLst>
          </p:cNvPr>
          <p:cNvSpPr txBox="1"/>
          <p:nvPr/>
        </p:nvSpPr>
        <p:spPr>
          <a:xfrm>
            <a:off x="1031287" y="2320753"/>
            <a:ext cx="3336521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Split the </a:t>
            </a:r>
            <a:r>
              <a:rPr lang="en-GB" sz="3200" b="1" dirty="0">
                <a:solidFill>
                  <a:prstClr val="white"/>
                </a:solidFill>
                <a:latin typeface="Calibri"/>
              </a:rPr>
              <a:t>f</a:t>
            </a:r>
            <a:r>
              <a:rPr kumimoji="0" lang="en-GB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5496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6" grpId="0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4333323-0689-4517-A1CC-4A246DBE92B1}"/>
                  </a:ext>
                </a:extLst>
              </p:cNvPr>
              <p:cNvSpPr txBox="1"/>
              <p:nvPr/>
            </p:nvSpPr>
            <p:spPr>
              <a:xfrm>
                <a:off x="6312024" y="2588653"/>
                <a:ext cx="1800200" cy="1670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5400" b="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5400" b="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4333323-0689-4517-A1CC-4A246DBE9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2588653"/>
                <a:ext cx="1800200" cy="16707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5530EAA-F5F2-4A62-8406-F18E84EC54B9}"/>
                  </a:ext>
                </a:extLst>
              </p:cNvPr>
              <p:cNvSpPr/>
              <p:nvPr/>
            </p:nvSpPr>
            <p:spPr>
              <a:xfrm>
                <a:off x="688916" y="2464503"/>
                <a:ext cx="4038932" cy="1759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5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5530EAA-F5F2-4A62-8406-F18E84EC54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916" y="2464503"/>
                <a:ext cx="4038932" cy="1759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F9508C8-F4FE-4394-840A-7A2B416B53E0}"/>
                  </a:ext>
                </a:extLst>
              </p:cNvPr>
              <p:cNvSpPr/>
              <p:nvPr/>
            </p:nvSpPr>
            <p:spPr>
              <a:xfrm>
                <a:off x="8085243" y="3036108"/>
                <a:ext cx="3606372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sSup>
                        <m:sSup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  <m:r>
                        <a:rPr lang="en-US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5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F9508C8-F4FE-4394-840A-7A2B416B53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5243" y="3036108"/>
                <a:ext cx="3606372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FBB5814-6236-4D49-8C91-ED4727C97C15}"/>
                  </a:ext>
                </a:extLst>
              </p:cNvPr>
              <p:cNvSpPr/>
              <p:nvPr/>
            </p:nvSpPr>
            <p:spPr>
              <a:xfrm>
                <a:off x="623392" y="5094199"/>
                <a:ext cx="459615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US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FBB5814-6236-4D49-8C91-ED4727C97C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5094199"/>
                <a:ext cx="4596154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03E7646-D8F4-E55E-D8D5-E005778595FF}"/>
                  </a:ext>
                </a:extLst>
              </p:cNvPr>
              <p:cNvSpPr txBox="1"/>
              <p:nvPr/>
            </p:nvSpPr>
            <p:spPr>
              <a:xfrm>
                <a:off x="1559496" y="282933"/>
                <a:ext cx="8568952" cy="171136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Differentiate </a:t>
                </a:r>
                <a14:m>
                  <m:oMath xmlns:m="http://schemas.openxmlformats.org/officeDocument/2006/math">
                    <m:r>
                      <a:rPr lang="en-GB" sz="6600" b="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600" b="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6600" b="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600" b="0" i="1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GB" sz="6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6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6600" b="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GB" sz="6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6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66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03E7646-D8F4-E55E-D8D5-E005778595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282933"/>
                <a:ext cx="8568952" cy="1711366"/>
              </a:xfrm>
              <a:prstGeom prst="rect">
                <a:avLst/>
              </a:prstGeom>
              <a:blipFill>
                <a:blip r:embed="rId6"/>
                <a:stretch>
                  <a:fillRect b="-647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2B265E1-FC91-6560-D398-C3144B882066}"/>
              </a:ext>
            </a:extLst>
          </p:cNvPr>
          <p:cNvCxnSpPr/>
          <p:nvPr/>
        </p:nvCxnSpPr>
        <p:spPr>
          <a:xfrm>
            <a:off x="5591944" y="2348880"/>
            <a:ext cx="0" cy="40324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28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879976" y="2780928"/>
                <a:ext cx="1980220" cy="1495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4800" b="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4800" b="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2780928"/>
                <a:ext cx="1980220" cy="149540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634403" y="2564904"/>
                <a:ext cx="3608491" cy="19282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sSup>
                            <m:sSup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48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</m:sSup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03" y="2564904"/>
                <a:ext cx="3608491" cy="19282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54007" y="5033523"/>
                <a:ext cx="4175182" cy="11639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007" y="5033523"/>
                <a:ext cx="4175182" cy="11639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752184" y="2801125"/>
                <a:ext cx="3897990" cy="14752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f>
                            <m:fPr>
                              <m:ctrlP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f>
                        <m:f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2801125"/>
                <a:ext cx="3897990" cy="14752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D6944C1-F4DD-370F-7437-C4A983CD5094}"/>
                  </a:ext>
                </a:extLst>
              </p:cNvPr>
              <p:cNvSpPr txBox="1"/>
              <p:nvPr/>
            </p:nvSpPr>
            <p:spPr>
              <a:xfrm>
                <a:off x="1127448" y="365359"/>
                <a:ext cx="9721080" cy="18141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>
                    <a:solidFill>
                      <a:prstClr val="black"/>
                    </a:solidFill>
                  </a:rPr>
                  <a:t>Differentiate </a:t>
                </a:r>
                <a14:m>
                  <m:oMath xmlns:m="http://schemas.openxmlformats.org/officeDocument/2006/math">
                    <m:r>
                      <a:rPr lang="en-US" sz="6600" b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66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6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6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66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66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66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6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6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66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sz="6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66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rad>
                      </m:den>
                    </m:f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D6944C1-F4DD-370F-7437-C4A983CD50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65359"/>
                <a:ext cx="9721080" cy="1814151"/>
              </a:xfrm>
              <a:prstGeom prst="rect">
                <a:avLst/>
              </a:prstGeom>
              <a:blipFill>
                <a:blip r:embed="rId6"/>
                <a:stretch>
                  <a:fillRect b="-36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3E0E96B-324B-14CF-82C5-A76B75C8131B}"/>
              </a:ext>
            </a:extLst>
          </p:cNvPr>
          <p:cNvCxnSpPr>
            <a:cxnSpLocks/>
          </p:cNvCxnSpPr>
          <p:nvPr/>
        </p:nvCxnSpPr>
        <p:spPr>
          <a:xfrm>
            <a:off x="5375920" y="2620981"/>
            <a:ext cx="0" cy="37444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042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943872" y="4005064"/>
                <a:ext cx="2484976" cy="21968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7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7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4005064"/>
                <a:ext cx="2484976" cy="21968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447928" y="2111577"/>
                <a:ext cx="5882893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sSup>
                        <m:sSup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2111577"/>
                <a:ext cx="5882893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320136" y="4581128"/>
                <a:ext cx="4105483" cy="12252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7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4581128"/>
                <a:ext cx="4105483" cy="12252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FD987D-A7B2-D0B0-E993-7B59AE9B0A50}"/>
                  </a:ext>
                </a:extLst>
              </p:cNvPr>
              <p:cNvSpPr txBox="1"/>
              <p:nvPr/>
            </p:nvSpPr>
            <p:spPr>
              <a:xfrm>
                <a:off x="479376" y="332656"/>
                <a:ext cx="11094622" cy="122527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Differentiate </a:t>
                </a:r>
                <a14:m>
                  <m:oMath xmlns:m="http://schemas.openxmlformats.org/officeDocument/2006/math">
                    <m:r>
                      <a:rPr lang="en-GB" sz="7200" b="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7200" b="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7200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72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72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7200" b="0" i="1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4FD987D-A7B2-D0B0-E993-7B59AE9B0A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32656"/>
                <a:ext cx="11094622" cy="1225272"/>
              </a:xfrm>
              <a:prstGeom prst="rect">
                <a:avLst/>
              </a:prstGeom>
              <a:blipFill>
                <a:blip r:embed="rId5"/>
                <a:stretch>
                  <a:fillRect l="-479" t="-10573" b="-2863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4981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983432" y="538997"/>
            <a:ext cx="10225136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Differentiation and</a:t>
            </a:r>
            <a:r>
              <a:rPr lang="en-GB" sz="5400" b="1" dirty="0">
                <a:latin typeface="+mj-lt"/>
              </a:rPr>
              <a:t> Denominators</a:t>
            </a:r>
            <a:endParaRPr lang="en-GB" sz="5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4439816" y="4077072"/>
                <a:ext cx="3096344" cy="21738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7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7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4077072"/>
                <a:ext cx="3096344" cy="21738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63724" y="1844824"/>
                <a:ext cx="10848528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6000" dirty="0">
                    <a:solidFill>
                      <a:prstClr val="black"/>
                    </a:solidFill>
                  </a:rPr>
                  <a:t>Beware of fractions and where </a:t>
                </a:r>
              </a:p>
              <a:p>
                <a:pPr lvl="0" algn="ctr"/>
                <a:r>
                  <a:rPr lang="en-GB" sz="6000" dirty="0">
                    <a:solidFill>
                      <a:prstClr val="black"/>
                    </a:solidFill>
                  </a:rPr>
                  <a:t>the </a:t>
                </a:r>
                <a14:m>
                  <m:oMath xmlns:m="http://schemas.openxmlformats.org/officeDocument/2006/math">
                    <m:r>
                      <a:rPr lang="en-GB" sz="60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>
                    <a:solidFill>
                      <a:prstClr val="black"/>
                    </a:solidFill>
                  </a:rPr>
                  <a:t> is part of the denominator!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724" y="1844824"/>
                <a:ext cx="10848528" cy="1938992"/>
              </a:xfrm>
              <a:prstGeom prst="rect">
                <a:avLst/>
              </a:prstGeom>
              <a:blipFill>
                <a:blip r:embed="rId3"/>
                <a:stretch>
                  <a:fillRect l="-1404" t="-9748" r="-1348" b="-204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6132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415480" y="2039285"/>
                <a:ext cx="3024336" cy="240514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2039285"/>
                <a:ext cx="3024336" cy="24051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/>
              <p:nvPr/>
            </p:nvSpPr>
            <p:spPr>
              <a:xfrm>
                <a:off x="6168008" y="2060848"/>
                <a:ext cx="4553120" cy="240514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m:rPr>
                          <m:nor/>
                        </m:rPr>
                        <a:rPr lang="en-GB" sz="8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8000" dirty="0">
                          <a:solidFill>
                            <a:schemeClr val="tx1"/>
                          </a:solidFill>
                        </a:rPr>
                        <m:t>x</m:t>
                      </m:r>
                      <m:f>
                        <m:f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2060848"/>
                <a:ext cx="4553120" cy="24051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999FD95-7621-4585-BE19-7239A4178D11}"/>
              </a:ext>
            </a:extLst>
          </p:cNvPr>
          <p:cNvSpPr txBox="1"/>
          <p:nvPr/>
        </p:nvSpPr>
        <p:spPr>
          <a:xfrm>
            <a:off x="587388" y="260648"/>
            <a:ext cx="110172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/>
              <a:t>Are they equivalent?</a:t>
            </a:r>
            <a:endParaRPr lang="en-GB" sz="8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BD5CA1-112A-46C8-AE22-0457355914FA}"/>
              </a:ext>
            </a:extLst>
          </p:cNvPr>
          <p:cNvSpPr txBox="1"/>
          <p:nvPr/>
        </p:nvSpPr>
        <p:spPr>
          <a:xfrm>
            <a:off x="4295800" y="4776518"/>
            <a:ext cx="3168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YES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110811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415480" y="2039285"/>
                <a:ext cx="3024336" cy="240514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2039285"/>
                <a:ext cx="3024336" cy="24051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/>
              <p:nvPr/>
            </p:nvSpPr>
            <p:spPr>
              <a:xfrm>
                <a:off x="6168008" y="2060848"/>
                <a:ext cx="4553120" cy="240514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m:rPr>
                          <m:nor/>
                        </m:rPr>
                        <a:rPr lang="en-US" sz="8000" dirty="0">
                          <a:solidFill>
                            <a:schemeClr val="tx1"/>
                          </a:solidFill>
                        </a:rPr>
                        <m:t>x</m:t>
                      </m:r>
                      <m:f>
                        <m:f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2060848"/>
                <a:ext cx="4553120" cy="24051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999FD95-7621-4585-BE19-7239A4178D11}"/>
              </a:ext>
            </a:extLst>
          </p:cNvPr>
          <p:cNvSpPr txBox="1"/>
          <p:nvPr/>
        </p:nvSpPr>
        <p:spPr>
          <a:xfrm>
            <a:off x="587388" y="260648"/>
            <a:ext cx="110172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/>
              <a:t>Are they equivalent?</a:t>
            </a:r>
            <a:endParaRPr lang="en-GB" sz="8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BD5CA1-112A-46C8-AE22-0457355914FA}"/>
              </a:ext>
            </a:extLst>
          </p:cNvPr>
          <p:cNvSpPr txBox="1"/>
          <p:nvPr/>
        </p:nvSpPr>
        <p:spPr>
          <a:xfrm>
            <a:off x="4295800" y="4776518"/>
            <a:ext cx="3168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NO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241545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415480" y="2039285"/>
                <a:ext cx="3024336" cy="240514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2039285"/>
                <a:ext cx="3024336" cy="24051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/>
              <p:nvPr/>
            </p:nvSpPr>
            <p:spPr>
              <a:xfrm>
                <a:off x="6168008" y="2060848"/>
                <a:ext cx="4553120" cy="240514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m:rPr>
                          <m:nor/>
                        </m:rPr>
                        <a:rPr lang="en-US" sz="8000" dirty="0">
                          <a:solidFill>
                            <a:schemeClr val="tx1"/>
                          </a:solidFill>
                        </a:rPr>
                        <m:t>x</m:t>
                      </m:r>
                      <m:f>
                        <m:f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2060848"/>
                <a:ext cx="4553120" cy="24051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999FD95-7621-4585-BE19-7239A4178D11}"/>
              </a:ext>
            </a:extLst>
          </p:cNvPr>
          <p:cNvSpPr txBox="1"/>
          <p:nvPr/>
        </p:nvSpPr>
        <p:spPr>
          <a:xfrm>
            <a:off x="587388" y="260648"/>
            <a:ext cx="110172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/>
              <a:t>Are they equivalent?</a:t>
            </a:r>
            <a:endParaRPr lang="en-GB" sz="8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BD5CA1-112A-46C8-AE22-0457355914FA}"/>
              </a:ext>
            </a:extLst>
          </p:cNvPr>
          <p:cNvSpPr txBox="1"/>
          <p:nvPr/>
        </p:nvSpPr>
        <p:spPr>
          <a:xfrm>
            <a:off x="4295800" y="4776518"/>
            <a:ext cx="3168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YES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82275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415480" y="2039285"/>
                <a:ext cx="3816424" cy="240514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2039285"/>
                <a:ext cx="3816424" cy="24051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/>
              <p:nvPr/>
            </p:nvSpPr>
            <p:spPr>
              <a:xfrm>
                <a:off x="6168008" y="2060848"/>
                <a:ext cx="4553120" cy="240514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m:rPr>
                          <m:nor/>
                        </m:rPr>
                        <a:rPr lang="en-US" sz="8000" dirty="0">
                          <a:solidFill>
                            <a:schemeClr val="tx1"/>
                          </a:solidFill>
                        </a:rPr>
                        <m:t>x</m:t>
                      </m:r>
                      <m:f>
                        <m:f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2060848"/>
                <a:ext cx="4553120" cy="24051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999FD95-7621-4585-BE19-7239A4178D11}"/>
              </a:ext>
            </a:extLst>
          </p:cNvPr>
          <p:cNvSpPr txBox="1"/>
          <p:nvPr/>
        </p:nvSpPr>
        <p:spPr>
          <a:xfrm>
            <a:off x="587388" y="260648"/>
            <a:ext cx="110172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/>
              <a:t>Are they equivalent?</a:t>
            </a:r>
            <a:endParaRPr lang="en-GB" sz="8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BD5CA1-112A-46C8-AE22-0457355914FA}"/>
              </a:ext>
            </a:extLst>
          </p:cNvPr>
          <p:cNvSpPr txBox="1"/>
          <p:nvPr/>
        </p:nvSpPr>
        <p:spPr>
          <a:xfrm>
            <a:off x="4295800" y="4776518"/>
            <a:ext cx="3168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YES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32354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415480" y="2039285"/>
                <a:ext cx="3816424" cy="240514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2039285"/>
                <a:ext cx="3816424" cy="24051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/>
              <p:nvPr/>
            </p:nvSpPr>
            <p:spPr>
              <a:xfrm>
                <a:off x="6168008" y="2060848"/>
                <a:ext cx="4553120" cy="240514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=5 </m:t>
                      </m:r>
                      <m:r>
                        <m:rPr>
                          <m:nor/>
                        </m:rPr>
                        <a:rPr lang="en-US" sz="8000" dirty="0">
                          <a:solidFill>
                            <a:schemeClr val="tx1"/>
                          </a:solidFill>
                        </a:rPr>
                        <m:t>x</m:t>
                      </m:r>
                      <m:f>
                        <m:fPr>
                          <m:ctrlP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8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21D47EE-7646-44CB-9920-4C6CF6084A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2060848"/>
                <a:ext cx="4553120" cy="24051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999FD95-7621-4585-BE19-7239A4178D11}"/>
              </a:ext>
            </a:extLst>
          </p:cNvPr>
          <p:cNvSpPr txBox="1"/>
          <p:nvPr/>
        </p:nvSpPr>
        <p:spPr>
          <a:xfrm>
            <a:off x="587388" y="260648"/>
            <a:ext cx="110172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/>
              <a:t>Are they equivalent?</a:t>
            </a:r>
            <a:endParaRPr lang="en-GB" sz="8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BD5CA1-112A-46C8-AE22-0457355914FA}"/>
              </a:ext>
            </a:extLst>
          </p:cNvPr>
          <p:cNvSpPr txBox="1"/>
          <p:nvPr/>
        </p:nvSpPr>
        <p:spPr>
          <a:xfrm>
            <a:off x="4295800" y="4776518"/>
            <a:ext cx="3168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/>
              <a:t>NO</a:t>
            </a:r>
            <a:endParaRPr lang="en-GB" sz="11500" b="1" dirty="0"/>
          </a:p>
        </p:txBody>
      </p:sp>
    </p:spTree>
    <p:extLst>
      <p:ext uri="{BB962C8B-B14F-4D97-AF65-F5344CB8AC3E}">
        <p14:creationId xmlns:p14="http://schemas.microsoft.com/office/powerpoint/2010/main" val="379476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280132" y="2347648"/>
                <a:ext cx="2232249" cy="20215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1" i="1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sz="6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GB" sz="6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132" y="2347648"/>
                <a:ext cx="2232249" cy="20215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843004" y="4769276"/>
                <a:ext cx="3956852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3 </m:t>
                      </m:r>
                      <m:sSup>
                        <m:sSup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004" y="4769276"/>
                <a:ext cx="3956852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8400256" y="2863492"/>
                <a:ext cx="2915219" cy="11310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2863492"/>
                <a:ext cx="2915219" cy="11310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C873E1E-ADE3-4C16-915B-4CF240EDE6A3}"/>
                  </a:ext>
                </a:extLst>
              </p:cNvPr>
              <p:cNvSpPr txBox="1"/>
              <p:nvPr/>
            </p:nvSpPr>
            <p:spPr>
              <a:xfrm>
                <a:off x="960767" y="2315525"/>
                <a:ext cx="3744416" cy="15319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nor/>
                      </m:rPr>
                      <a:rPr lang="en-US" sz="66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6600" dirty="0"/>
                      <m:t>x</m:t>
                    </m:r>
                    <m:r>
                      <m:rPr>
                        <m:nor/>
                      </m:rPr>
                      <a:rPr lang="en-US" sz="6600" dirty="0"/>
                      <m:t> </m:t>
                    </m:r>
                    <m:f>
                      <m:f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sz="28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C873E1E-ADE3-4C16-915B-4CF240EDE6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767" y="2315525"/>
                <a:ext cx="3744416" cy="153195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669361D-5891-B1D2-8990-2A09DBA8CC5E}"/>
                  </a:ext>
                </a:extLst>
              </p:cNvPr>
              <p:cNvSpPr txBox="1"/>
              <p:nvPr/>
            </p:nvSpPr>
            <p:spPr>
              <a:xfrm>
                <a:off x="2063552" y="332656"/>
                <a:ext cx="8064896" cy="15551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6600" dirty="0">
                    <a:solidFill>
                      <a:prstClr val="black"/>
                    </a:solidFill>
                  </a:rPr>
                  <a:t>Given </a:t>
                </a:r>
                <a14:m>
                  <m:oMath xmlns:m="http://schemas.openxmlformats.org/officeDocument/2006/math"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6600" dirty="0"/>
                  <a:t>   find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6600" dirty="0"/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669361D-5891-B1D2-8990-2A09DBA8CC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332656"/>
                <a:ext cx="8064896" cy="1555169"/>
              </a:xfrm>
              <a:prstGeom prst="rect">
                <a:avLst/>
              </a:prstGeom>
              <a:blipFill>
                <a:blip r:embed="rId6"/>
                <a:stretch>
                  <a:fillRect l="-3285" b="-996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B830EE3-4D47-5430-22E6-03FEEC66DED9}"/>
              </a:ext>
            </a:extLst>
          </p:cNvPr>
          <p:cNvCxnSpPr>
            <a:cxnSpLocks/>
          </p:cNvCxnSpPr>
          <p:nvPr/>
        </p:nvCxnSpPr>
        <p:spPr>
          <a:xfrm>
            <a:off x="5447928" y="2496955"/>
            <a:ext cx="0" cy="37444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54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316763" y="2269866"/>
                <a:ext cx="2016224" cy="18461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𝒅𝒚</m:t>
                          </m:r>
                        </m:num>
                        <m:den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den>
                      </m:f>
                      <m:r>
                        <a:rPr lang="en-GB" sz="60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6763" y="2269866"/>
                <a:ext cx="2016224" cy="18461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962157" y="4494331"/>
                <a:ext cx="3619901" cy="1826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157" y="4494331"/>
                <a:ext cx="3619901" cy="18269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8260979" y="2203612"/>
                <a:ext cx="3104895" cy="20004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0979" y="2203612"/>
                <a:ext cx="3104895" cy="20004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C873E1E-ADE3-4C16-915B-4CF240EDE6A3}"/>
                  </a:ext>
                </a:extLst>
              </p:cNvPr>
              <p:cNvSpPr txBox="1"/>
              <p:nvPr/>
            </p:nvSpPr>
            <p:spPr>
              <a:xfrm>
                <a:off x="1055440" y="2204864"/>
                <a:ext cx="3651134" cy="15319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m:rPr>
                        <m:nor/>
                      </m:rPr>
                      <a:rPr lang="en-US" sz="66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6600" dirty="0"/>
                      <m:t>x</m:t>
                    </m:r>
                    <m:r>
                      <m:rPr>
                        <m:nor/>
                      </m:rPr>
                      <a:rPr lang="en-US" sz="6600" dirty="0"/>
                      <m:t> </m:t>
                    </m:r>
                    <m:f>
                      <m:f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sz="28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C873E1E-ADE3-4C16-915B-4CF240EDE6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2204864"/>
                <a:ext cx="3651134" cy="153195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40FF264-E039-CCCA-72AF-13A7353A3BB5}"/>
                  </a:ext>
                </a:extLst>
              </p:cNvPr>
              <p:cNvSpPr txBox="1"/>
              <p:nvPr/>
            </p:nvSpPr>
            <p:spPr>
              <a:xfrm>
                <a:off x="1775520" y="332656"/>
                <a:ext cx="8409557" cy="15551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6600" dirty="0">
                    <a:solidFill>
                      <a:prstClr val="black"/>
                    </a:solidFill>
                  </a:rPr>
                  <a:t>Given  </a:t>
                </a:r>
                <a14:m>
                  <m:oMath xmlns:m="http://schemas.openxmlformats.org/officeDocument/2006/math"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6600" dirty="0"/>
                  <a:t>   find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𝑑𝑦</m:t>
                        </m:r>
                      </m:num>
                      <m:den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𝑑𝑥</m:t>
                        </m:r>
                      </m:den>
                    </m:f>
                  </m:oMath>
                </a14:m>
                <a:r>
                  <a:rPr lang="en-GB" sz="6600" dirty="0"/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40FF264-E039-CCCA-72AF-13A7353A3B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332656"/>
                <a:ext cx="8409557" cy="1555169"/>
              </a:xfrm>
              <a:prstGeom prst="rect">
                <a:avLst/>
              </a:prstGeom>
              <a:blipFill>
                <a:blip r:embed="rId6"/>
                <a:stretch>
                  <a:fillRect l="-3007" b="-996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1D4B6FC-9C7B-F472-756E-944B33BEC9EF}"/>
              </a:ext>
            </a:extLst>
          </p:cNvPr>
          <p:cNvCxnSpPr>
            <a:cxnSpLocks/>
          </p:cNvCxnSpPr>
          <p:nvPr/>
        </p:nvCxnSpPr>
        <p:spPr>
          <a:xfrm>
            <a:off x="5447928" y="2496955"/>
            <a:ext cx="0" cy="37444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629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37238</TotalTime>
  <Words>238</Words>
  <Application>Microsoft Office PowerPoint</Application>
  <PresentationFormat>Widescreen</PresentationFormat>
  <Paragraphs>64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1381</cp:revision>
  <dcterms:created xsi:type="dcterms:W3CDTF">2013-02-28T07:36:55Z</dcterms:created>
  <dcterms:modified xsi:type="dcterms:W3CDTF">2024-11-11T12:49:07Z</dcterms:modified>
</cp:coreProperties>
</file>