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524" r:id="rId2"/>
    <p:sldId id="518" r:id="rId3"/>
    <p:sldId id="527" r:id="rId4"/>
    <p:sldId id="526" r:id="rId5"/>
    <p:sldId id="519" r:id="rId6"/>
    <p:sldId id="528" r:id="rId7"/>
    <p:sldId id="520" r:id="rId8"/>
    <p:sldId id="529" r:id="rId9"/>
    <p:sldId id="530" r:id="rId10"/>
    <p:sldId id="521" r:id="rId11"/>
    <p:sldId id="522" r:id="rId12"/>
    <p:sldId id="52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80" autoAdjust="0"/>
    <p:restoredTop sz="95210" autoAdjust="0"/>
  </p:normalViewPr>
  <p:slideViewPr>
    <p:cSldViewPr>
      <p:cViewPr varScale="1">
        <p:scale>
          <a:sx n="93" d="100"/>
          <a:sy n="93" d="100"/>
        </p:scale>
        <p:origin x="57" y="57"/>
      </p:cViewPr>
      <p:guideLst>
        <p:guide orient="horz" pos="2160"/>
        <p:guide pos="3840"/>
      </p:guideLst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78A036D1-5B77-4A86-999A-F3F26D2AE25A}"/>
    <pc:docChg chg="undo custSel addSld delSld modSld sldOrd modMainMaster modNotesMaster">
      <pc:chgData name="Stewart Gale" userId="3647ddd2-6040-41ae-a96d-232c23482af8" providerId="ADAL" clId="{78A036D1-5B77-4A86-999A-F3F26D2AE25A}" dt="2023-08-15T12:42:52.057" v="861" actId="255"/>
      <pc:docMkLst>
        <pc:docMk/>
      </pc:docMkLst>
      <pc:sldChg chg="addSp delSp modSp mod delAnim">
        <pc:chgData name="Stewart Gale" userId="3647ddd2-6040-41ae-a96d-232c23482af8" providerId="ADAL" clId="{78A036D1-5B77-4A86-999A-F3F26D2AE25A}" dt="2023-08-15T11:30:40.809" v="69" actId="1076"/>
        <pc:sldMkLst>
          <pc:docMk/>
          <pc:sldMk cId="3271935285" sldId="518"/>
        </pc:sldMkLst>
        <pc:spChg chg="del mod topLvl">
          <ac:chgData name="Stewart Gale" userId="3647ddd2-6040-41ae-a96d-232c23482af8" providerId="ADAL" clId="{78A036D1-5B77-4A86-999A-F3F26D2AE25A}" dt="2023-08-15T11:30:05.119" v="49" actId="478"/>
          <ac:spMkLst>
            <pc:docMk/>
            <pc:sldMk cId="3271935285" sldId="518"/>
            <ac:spMk id="3" creationId="{00000000-0000-0000-0000-000000000000}"/>
          </ac:spMkLst>
        </pc:spChg>
        <pc:spChg chg="del mod">
          <ac:chgData name="Stewart Gale" userId="3647ddd2-6040-41ae-a96d-232c23482af8" providerId="ADAL" clId="{78A036D1-5B77-4A86-999A-F3F26D2AE25A}" dt="2023-08-15T11:29:40.700" v="33" actId="478"/>
          <ac:spMkLst>
            <pc:docMk/>
            <pc:sldMk cId="3271935285" sldId="518"/>
            <ac:spMk id="5" creationId="{00000000-0000-0000-0000-000000000000}"/>
          </ac:spMkLst>
        </pc:spChg>
        <pc:spChg chg="add mod">
          <ac:chgData name="Stewart Gale" userId="3647ddd2-6040-41ae-a96d-232c23482af8" providerId="ADAL" clId="{78A036D1-5B77-4A86-999A-F3F26D2AE25A}" dt="2023-08-15T11:30:40.809" v="69" actId="1076"/>
          <ac:spMkLst>
            <pc:docMk/>
            <pc:sldMk cId="3271935285" sldId="518"/>
            <ac:spMk id="7" creationId="{0C33D766-9EC0-1880-E5D3-0AC122C09557}"/>
          </ac:spMkLst>
        </pc:spChg>
        <pc:spChg chg="del mod">
          <ac:chgData name="Stewart Gale" userId="3647ddd2-6040-41ae-a96d-232c23482af8" providerId="ADAL" clId="{78A036D1-5B77-4A86-999A-F3F26D2AE25A}" dt="2023-08-15T11:29:40.700" v="33" actId="478"/>
          <ac:spMkLst>
            <pc:docMk/>
            <pc:sldMk cId="3271935285" sldId="518"/>
            <ac:spMk id="13" creationId="{00000000-0000-0000-0000-000000000000}"/>
          </ac:spMkLst>
        </pc:spChg>
        <pc:spChg chg="del mod">
          <ac:chgData name="Stewart Gale" userId="3647ddd2-6040-41ae-a96d-232c23482af8" providerId="ADAL" clId="{78A036D1-5B77-4A86-999A-F3F26D2AE25A}" dt="2023-08-15T11:29:40.700" v="33" actId="478"/>
          <ac:spMkLst>
            <pc:docMk/>
            <pc:sldMk cId="3271935285" sldId="518"/>
            <ac:spMk id="14" creationId="{00000000-0000-0000-0000-000000000000}"/>
          </ac:spMkLst>
        </pc:spChg>
        <pc:spChg chg="del mod">
          <ac:chgData name="Stewart Gale" userId="3647ddd2-6040-41ae-a96d-232c23482af8" providerId="ADAL" clId="{78A036D1-5B77-4A86-999A-F3F26D2AE25A}" dt="2023-08-15T11:29:40.700" v="33" actId="478"/>
          <ac:spMkLst>
            <pc:docMk/>
            <pc:sldMk cId="3271935285" sldId="518"/>
            <ac:spMk id="17" creationId="{00000000-0000-0000-0000-000000000000}"/>
          </ac:spMkLst>
        </pc:spChg>
        <pc:spChg chg="del mod">
          <ac:chgData name="Stewart Gale" userId="3647ddd2-6040-41ae-a96d-232c23482af8" providerId="ADAL" clId="{78A036D1-5B77-4A86-999A-F3F26D2AE25A}" dt="2023-08-15T11:29:40.700" v="33" actId="478"/>
          <ac:spMkLst>
            <pc:docMk/>
            <pc:sldMk cId="3271935285" sldId="518"/>
            <ac:spMk id="18" creationId="{00000000-0000-0000-0000-000000000000}"/>
          </ac:spMkLst>
        </pc:spChg>
        <pc:spChg chg="del mod">
          <ac:chgData name="Stewart Gale" userId="3647ddd2-6040-41ae-a96d-232c23482af8" providerId="ADAL" clId="{78A036D1-5B77-4A86-999A-F3F26D2AE25A}" dt="2023-08-15T11:29:40.700" v="33" actId="478"/>
          <ac:spMkLst>
            <pc:docMk/>
            <pc:sldMk cId="3271935285" sldId="518"/>
            <ac:spMk id="19" creationId="{00000000-0000-0000-0000-000000000000}"/>
          </ac:spMkLst>
        </pc:spChg>
        <pc:spChg chg="del mod">
          <ac:chgData name="Stewart Gale" userId="3647ddd2-6040-41ae-a96d-232c23482af8" providerId="ADAL" clId="{78A036D1-5B77-4A86-999A-F3F26D2AE25A}" dt="2023-08-15T11:29:40.700" v="33" actId="478"/>
          <ac:spMkLst>
            <pc:docMk/>
            <pc:sldMk cId="3271935285" sldId="518"/>
            <ac:spMk id="20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1:30:37.412" v="68" actId="1076"/>
          <ac:spMkLst>
            <pc:docMk/>
            <pc:sldMk cId="3271935285" sldId="518"/>
            <ac:spMk id="21" creationId="{00000000-0000-0000-0000-000000000000}"/>
          </ac:spMkLst>
        </pc:spChg>
        <pc:spChg chg="del mod">
          <ac:chgData name="Stewart Gale" userId="3647ddd2-6040-41ae-a96d-232c23482af8" providerId="ADAL" clId="{78A036D1-5B77-4A86-999A-F3F26D2AE25A}" dt="2023-08-15T11:29:40.700" v="33" actId="478"/>
          <ac:spMkLst>
            <pc:docMk/>
            <pc:sldMk cId="3271935285" sldId="518"/>
            <ac:spMk id="22" creationId="{00000000-0000-0000-0000-000000000000}"/>
          </ac:spMkLst>
        </pc:spChg>
        <pc:spChg chg="del mod">
          <ac:chgData name="Stewart Gale" userId="3647ddd2-6040-41ae-a96d-232c23482af8" providerId="ADAL" clId="{78A036D1-5B77-4A86-999A-F3F26D2AE25A}" dt="2023-08-15T11:29:40.700" v="33" actId="478"/>
          <ac:spMkLst>
            <pc:docMk/>
            <pc:sldMk cId="3271935285" sldId="518"/>
            <ac:spMk id="23" creationId="{00000000-0000-0000-0000-000000000000}"/>
          </ac:spMkLst>
        </pc:spChg>
        <pc:spChg chg="del mod">
          <ac:chgData name="Stewart Gale" userId="3647ddd2-6040-41ae-a96d-232c23482af8" providerId="ADAL" clId="{78A036D1-5B77-4A86-999A-F3F26D2AE25A}" dt="2023-08-15T11:29:40.700" v="33" actId="478"/>
          <ac:spMkLst>
            <pc:docMk/>
            <pc:sldMk cId="3271935285" sldId="518"/>
            <ac:spMk id="24" creationId="{00000000-0000-0000-0000-000000000000}"/>
          </ac:spMkLst>
        </pc:spChg>
        <pc:spChg chg="del mod">
          <ac:chgData name="Stewart Gale" userId="3647ddd2-6040-41ae-a96d-232c23482af8" providerId="ADAL" clId="{78A036D1-5B77-4A86-999A-F3F26D2AE25A}" dt="2023-08-15T11:29:40.700" v="33" actId="478"/>
          <ac:spMkLst>
            <pc:docMk/>
            <pc:sldMk cId="3271935285" sldId="518"/>
            <ac:spMk id="25" creationId="{00000000-0000-0000-0000-000000000000}"/>
          </ac:spMkLst>
        </pc:spChg>
        <pc:grpChg chg="del mod">
          <ac:chgData name="Stewart Gale" userId="3647ddd2-6040-41ae-a96d-232c23482af8" providerId="ADAL" clId="{78A036D1-5B77-4A86-999A-F3F26D2AE25A}" dt="2023-08-15T11:29:47.826" v="35" actId="478"/>
          <ac:grpSpMkLst>
            <pc:docMk/>
            <pc:sldMk cId="3271935285" sldId="518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78A036D1-5B77-4A86-999A-F3F26D2AE25A}" dt="2023-08-15T11:29:47.826" v="35" actId="478"/>
          <ac:cxnSpMkLst>
            <pc:docMk/>
            <pc:sldMk cId="3271935285" sldId="518"/>
            <ac:cxnSpMk id="4" creationId="{00000000-0000-0000-0000-000000000000}"/>
          </ac:cxnSpMkLst>
        </pc:cxnChg>
        <pc:cxnChg chg="del mod">
          <ac:chgData name="Stewart Gale" userId="3647ddd2-6040-41ae-a96d-232c23482af8" providerId="ADAL" clId="{78A036D1-5B77-4A86-999A-F3F26D2AE25A}" dt="2023-08-15T11:29:40.700" v="33" actId="478"/>
          <ac:cxnSpMkLst>
            <pc:docMk/>
            <pc:sldMk cId="3271935285" sldId="518"/>
            <ac:cxnSpMk id="15" creationId="{00000000-0000-0000-0000-000000000000}"/>
          </ac:cxnSpMkLst>
        </pc:cxnChg>
        <pc:cxnChg chg="del mod">
          <ac:chgData name="Stewart Gale" userId="3647ddd2-6040-41ae-a96d-232c23482af8" providerId="ADAL" clId="{78A036D1-5B77-4A86-999A-F3F26D2AE25A}" dt="2023-08-15T11:29:40.700" v="33" actId="478"/>
          <ac:cxnSpMkLst>
            <pc:docMk/>
            <pc:sldMk cId="3271935285" sldId="518"/>
            <ac:cxnSpMk id="16" creationId="{00000000-0000-0000-0000-000000000000}"/>
          </ac:cxnSpMkLst>
        </pc:cxnChg>
        <pc:cxnChg chg="del mod">
          <ac:chgData name="Stewart Gale" userId="3647ddd2-6040-41ae-a96d-232c23482af8" providerId="ADAL" clId="{78A036D1-5B77-4A86-999A-F3F26D2AE25A}" dt="2023-08-15T11:29:40.700" v="33" actId="478"/>
          <ac:cxnSpMkLst>
            <pc:docMk/>
            <pc:sldMk cId="3271935285" sldId="518"/>
            <ac:cxnSpMk id="29" creationId="{00000000-0000-0000-0000-000000000000}"/>
          </ac:cxnSpMkLst>
        </pc:cxnChg>
        <pc:cxnChg chg="del mod">
          <ac:chgData name="Stewart Gale" userId="3647ddd2-6040-41ae-a96d-232c23482af8" providerId="ADAL" clId="{78A036D1-5B77-4A86-999A-F3F26D2AE25A}" dt="2023-08-15T11:29:40.700" v="33" actId="478"/>
          <ac:cxnSpMkLst>
            <pc:docMk/>
            <pc:sldMk cId="3271935285" sldId="518"/>
            <ac:cxnSpMk id="33" creationId="{00000000-0000-0000-0000-000000000000}"/>
          </ac:cxnSpMkLst>
        </pc:cxnChg>
        <pc:cxnChg chg="del mod">
          <ac:chgData name="Stewart Gale" userId="3647ddd2-6040-41ae-a96d-232c23482af8" providerId="ADAL" clId="{78A036D1-5B77-4A86-999A-F3F26D2AE25A}" dt="2023-08-15T11:29:40.700" v="33" actId="478"/>
          <ac:cxnSpMkLst>
            <pc:docMk/>
            <pc:sldMk cId="3271935285" sldId="518"/>
            <ac:cxnSpMk id="3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78A036D1-5B77-4A86-999A-F3F26D2AE25A}" dt="2023-08-15T11:44:48.974" v="375" actId="1076"/>
        <pc:sldMkLst>
          <pc:docMk/>
          <pc:sldMk cId="1774574860" sldId="519"/>
        </pc:sldMkLst>
        <pc:spChg chg="mod">
          <ac:chgData name="Stewart Gale" userId="3647ddd2-6040-41ae-a96d-232c23482af8" providerId="ADAL" clId="{78A036D1-5B77-4A86-999A-F3F26D2AE25A}" dt="2023-08-15T11:28:32.350" v="0"/>
          <ac:spMkLst>
            <pc:docMk/>
            <pc:sldMk cId="1774574860" sldId="519"/>
            <ac:spMk id="3" creationId="{00000000-0000-0000-0000-000000000000}"/>
          </ac:spMkLst>
        </pc:spChg>
        <pc:spChg chg="add mod">
          <ac:chgData name="Stewart Gale" userId="3647ddd2-6040-41ae-a96d-232c23482af8" providerId="ADAL" clId="{78A036D1-5B77-4A86-999A-F3F26D2AE25A}" dt="2023-08-15T11:44:48.974" v="375" actId="1076"/>
          <ac:spMkLst>
            <pc:docMk/>
            <pc:sldMk cId="1774574860" sldId="519"/>
            <ac:spMk id="5" creationId="{0BA99614-7711-B05F-9ACB-DE1295CFB847}"/>
          </ac:spMkLst>
        </pc:spChg>
        <pc:spChg chg="mod">
          <ac:chgData name="Stewart Gale" userId="3647ddd2-6040-41ae-a96d-232c23482af8" providerId="ADAL" clId="{78A036D1-5B77-4A86-999A-F3F26D2AE25A}" dt="2023-08-15T11:44:48.974" v="375" actId="1076"/>
          <ac:spMkLst>
            <pc:docMk/>
            <pc:sldMk cId="1774574860" sldId="519"/>
            <ac:spMk id="6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1:44:48.974" v="375" actId="1076"/>
          <ac:spMkLst>
            <pc:docMk/>
            <pc:sldMk cId="1774574860" sldId="519"/>
            <ac:spMk id="7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1:44:48.974" v="375" actId="1076"/>
          <ac:spMkLst>
            <pc:docMk/>
            <pc:sldMk cId="1774574860" sldId="519"/>
            <ac:spMk id="11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1:44:48.974" v="375" actId="1076"/>
          <ac:spMkLst>
            <pc:docMk/>
            <pc:sldMk cId="1774574860" sldId="519"/>
            <ac:spMk id="12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1:44:48.974" v="375" actId="1076"/>
          <ac:spMkLst>
            <pc:docMk/>
            <pc:sldMk cId="1774574860" sldId="519"/>
            <ac:spMk id="13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1:44:48.974" v="375" actId="1076"/>
          <ac:spMkLst>
            <pc:docMk/>
            <pc:sldMk cId="1774574860" sldId="519"/>
            <ac:spMk id="14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1:44:48.974" v="375" actId="1076"/>
          <ac:spMkLst>
            <pc:docMk/>
            <pc:sldMk cId="1774574860" sldId="519"/>
            <ac:spMk id="16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1:44:48.974" v="375" actId="1076"/>
          <ac:spMkLst>
            <pc:docMk/>
            <pc:sldMk cId="1774574860" sldId="519"/>
            <ac:spMk id="17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1:44:48.974" v="375" actId="1076"/>
          <ac:spMkLst>
            <pc:docMk/>
            <pc:sldMk cId="1774574860" sldId="519"/>
            <ac:spMk id="18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1:44:48.974" v="375" actId="1076"/>
          <ac:spMkLst>
            <pc:docMk/>
            <pc:sldMk cId="1774574860" sldId="519"/>
            <ac:spMk id="19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1:44:48.974" v="375" actId="1076"/>
          <ac:spMkLst>
            <pc:docMk/>
            <pc:sldMk cId="1774574860" sldId="519"/>
            <ac:spMk id="22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1:44:48.974" v="375" actId="1076"/>
          <ac:spMkLst>
            <pc:docMk/>
            <pc:sldMk cId="1774574860" sldId="519"/>
            <ac:spMk id="23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1:44:48.974" v="375" actId="1076"/>
          <ac:spMkLst>
            <pc:docMk/>
            <pc:sldMk cId="1774574860" sldId="519"/>
            <ac:spMk id="24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1:44:48.974" v="375" actId="1076"/>
          <ac:spMkLst>
            <pc:docMk/>
            <pc:sldMk cId="1774574860" sldId="519"/>
            <ac:spMk id="25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1:44:48.974" v="375" actId="1076"/>
          <ac:spMkLst>
            <pc:docMk/>
            <pc:sldMk cId="1774574860" sldId="519"/>
            <ac:spMk id="26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1:44:48.974" v="375" actId="1076"/>
          <ac:spMkLst>
            <pc:docMk/>
            <pc:sldMk cId="1774574860" sldId="519"/>
            <ac:spMk id="27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1:44:48.974" v="375" actId="1076"/>
          <ac:spMkLst>
            <pc:docMk/>
            <pc:sldMk cId="1774574860" sldId="519"/>
            <ac:spMk id="28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1:44:48.974" v="375" actId="1076"/>
          <ac:spMkLst>
            <pc:docMk/>
            <pc:sldMk cId="1774574860" sldId="519"/>
            <ac:spMk id="29" creationId="{00000000-0000-0000-0000-000000000000}"/>
          </ac:spMkLst>
        </pc:spChg>
        <pc:spChg chg="del mod">
          <ac:chgData name="Stewart Gale" userId="3647ddd2-6040-41ae-a96d-232c23482af8" providerId="ADAL" clId="{78A036D1-5B77-4A86-999A-F3F26D2AE25A}" dt="2023-08-15T11:41:45.984" v="307" actId="478"/>
          <ac:spMkLst>
            <pc:docMk/>
            <pc:sldMk cId="1774574860" sldId="519"/>
            <ac:spMk id="33" creationId="{00000000-0000-0000-0000-000000000000}"/>
          </ac:spMkLst>
        </pc:spChg>
        <pc:spChg chg="del mod">
          <ac:chgData name="Stewart Gale" userId="3647ddd2-6040-41ae-a96d-232c23482af8" providerId="ADAL" clId="{78A036D1-5B77-4A86-999A-F3F26D2AE25A}" dt="2023-08-15T11:41:45.984" v="307" actId="478"/>
          <ac:spMkLst>
            <pc:docMk/>
            <pc:sldMk cId="1774574860" sldId="519"/>
            <ac:spMk id="34" creationId="{00000000-0000-0000-0000-000000000000}"/>
          </ac:spMkLst>
        </pc:spChg>
        <pc:spChg chg="del mod">
          <ac:chgData name="Stewart Gale" userId="3647ddd2-6040-41ae-a96d-232c23482af8" providerId="ADAL" clId="{78A036D1-5B77-4A86-999A-F3F26D2AE25A}" dt="2023-08-15T11:41:45.984" v="307" actId="478"/>
          <ac:spMkLst>
            <pc:docMk/>
            <pc:sldMk cId="1774574860" sldId="519"/>
            <ac:spMk id="38" creationId="{00000000-0000-0000-0000-000000000000}"/>
          </ac:spMkLst>
        </pc:spChg>
        <pc:spChg chg="del mod">
          <ac:chgData name="Stewart Gale" userId="3647ddd2-6040-41ae-a96d-232c23482af8" providerId="ADAL" clId="{78A036D1-5B77-4A86-999A-F3F26D2AE25A}" dt="2023-08-15T11:41:45.984" v="307" actId="478"/>
          <ac:spMkLst>
            <pc:docMk/>
            <pc:sldMk cId="1774574860" sldId="519"/>
            <ac:spMk id="39" creationId="{00000000-0000-0000-0000-000000000000}"/>
          </ac:spMkLst>
        </pc:spChg>
        <pc:grpChg chg="del mod">
          <ac:chgData name="Stewart Gale" userId="3647ddd2-6040-41ae-a96d-232c23482af8" providerId="ADAL" clId="{78A036D1-5B77-4A86-999A-F3F26D2AE25A}" dt="2023-08-15T11:40:47.281" v="291" actId="478"/>
          <ac:grpSpMkLst>
            <pc:docMk/>
            <pc:sldMk cId="1774574860" sldId="51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78A036D1-5B77-4A86-999A-F3F26D2AE25A}" dt="2023-08-15T11:28:32.350" v="0"/>
          <ac:cxnSpMkLst>
            <pc:docMk/>
            <pc:sldMk cId="1774574860" sldId="519"/>
            <ac:cxnSpMk id="4" creationId="{00000000-0000-0000-0000-000000000000}"/>
          </ac:cxnSpMkLst>
        </pc:cxnChg>
        <pc:cxnChg chg="del mod">
          <ac:chgData name="Stewart Gale" userId="3647ddd2-6040-41ae-a96d-232c23482af8" providerId="ADAL" clId="{78A036D1-5B77-4A86-999A-F3F26D2AE25A}" dt="2023-08-15T11:41:45.984" v="307" actId="478"/>
          <ac:cxnSpMkLst>
            <pc:docMk/>
            <pc:sldMk cId="1774574860" sldId="519"/>
            <ac:cxnSpMk id="36" creationId="{00000000-0000-0000-0000-000000000000}"/>
          </ac:cxnSpMkLst>
        </pc:cxnChg>
        <pc:cxnChg chg="del mod">
          <ac:chgData name="Stewart Gale" userId="3647ddd2-6040-41ae-a96d-232c23482af8" providerId="ADAL" clId="{78A036D1-5B77-4A86-999A-F3F26D2AE25A}" dt="2023-08-15T11:41:45.984" v="307" actId="478"/>
          <ac:cxnSpMkLst>
            <pc:docMk/>
            <pc:sldMk cId="1774574860" sldId="519"/>
            <ac:cxnSpMk id="40" creationId="{00000000-0000-0000-0000-000000000000}"/>
          </ac:cxnSpMkLst>
        </pc:cxnChg>
        <pc:cxnChg chg="del mod">
          <ac:chgData name="Stewart Gale" userId="3647ddd2-6040-41ae-a96d-232c23482af8" providerId="ADAL" clId="{78A036D1-5B77-4A86-999A-F3F26D2AE25A}" dt="2023-08-15T11:41:45.984" v="307" actId="478"/>
          <ac:cxnSpMkLst>
            <pc:docMk/>
            <pc:sldMk cId="1774574860" sldId="519"/>
            <ac:cxnSpMk id="42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78A036D1-5B77-4A86-999A-F3F26D2AE25A}" dt="2023-08-15T12:28:53.709" v="565" actId="1036"/>
        <pc:sldMkLst>
          <pc:docMk/>
          <pc:sldMk cId="552854183" sldId="520"/>
        </pc:sldMkLst>
        <pc:spChg chg="mod">
          <ac:chgData name="Stewart Gale" userId="3647ddd2-6040-41ae-a96d-232c23482af8" providerId="ADAL" clId="{78A036D1-5B77-4A86-999A-F3F26D2AE25A}" dt="2023-08-15T11:28:32.350" v="0"/>
          <ac:spMkLst>
            <pc:docMk/>
            <pc:sldMk cId="552854183" sldId="520"/>
            <ac:spMk id="3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1:48:01.303" v="467" actId="1076"/>
          <ac:spMkLst>
            <pc:docMk/>
            <pc:sldMk cId="552854183" sldId="520"/>
            <ac:spMk id="5" creationId="{00000000-0000-0000-0000-000000000000}"/>
          </ac:spMkLst>
        </pc:spChg>
        <pc:spChg chg="del mod">
          <ac:chgData name="Stewart Gale" userId="3647ddd2-6040-41ae-a96d-232c23482af8" providerId="ADAL" clId="{78A036D1-5B77-4A86-999A-F3F26D2AE25A}" dt="2023-08-15T11:47:30.562" v="454" actId="478"/>
          <ac:spMkLst>
            <pc:docMk/>
            <pc:sldMk cId="552854183" sldId="520"/>
            <ac:spMk id="6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2:23:29.123" v="488" actId="1076"/>
          <ac:spMkLst>
            <pc:docMk/>
            <pc:sldMk cId="552854183" sldId="520"/>
            <ac:spMk id="9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2:28:02.179" v="556" actId="14100"/>
          <ac:spMkLst>
            <pc:docMk/>
            <pc:sldMk cId="552854183" sldId="520"/>
            <ac:spMk id="10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2:24:53.856" v="505" actId="1076"/>
          <ac:spMkLst>
            <pc:docMk/>
            <pc:sldMk cId="552854183" sldId="520"/>
            <ac:spMk id="11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2:23:29.123" v="488" actId="1076"/>
          <ac:spMkLst>
            <pc:docMk/>
            <pc:sldMk cId="552854183" sldId="520"/>
            <ac:spMk id="12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2:26:08.159" v="531" actId="1076"/>
          <ac:spMkLst>
            <pc:docMk/>
            <pc:sldMk cId="552854183" sldId="520"/>
            <ac:spMk id="13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2:27:09.954" v="545" actId="1076"/>
          <ac:spMkLst>
            <pc:docMk/>
            <pc:sldMk cId="552854183" sldId="520"/>
            <ac:spMk id="14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2:27:17.861" v="547" actId="1036"/>
          <ac:spMkLst>
            <pc:docMk/>
            <pc:sldMk cId="552854183" sldId="520"/>
            <ac:spMk id="15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2:27:17.861" v="547" actId="1036"/>
          <ac:spMkLst>
            <pc:docMk/>
            <pc:sldMk cId="552854183" sldId="520"/>
            <ac:spMk id="16" creationId="{00000000-0000-0000-0000-000000000000}"/>
          </ac:spMkLst>
        </pc:spChg>
        <pc:spChg chg="add del mod">
          <ac:chgData name="Stewart Gale" userId="3647ddd2-6040-41ae-a96d-232c23482af8" providerId="ADAL" clId="{78A036D1-5B77-4A86-999A-F3F26D2AE25A}" dt="2023-08-15T12:27:56.162" v="554" actId="478"/>
          <ac:spMkLst>
            <pc:docMk/>
            <pc:sldMk cId="552854183" sldId="520"/>
            <ac:spMk id="17" creationId="{D8814047-AB7F-12D3-C53E-24CD34DBAAE2}"/>
          </ac:spMkLst>
        </pc:spChg>
        <pc:spChg chg="add mod">
          <ac:chgData name="Stewart Gale" userId="3647ddd2-6040-41ae-a96d-232c23482af8" providerId="ADAL" clId="{78A036D1-5B77-4A86-999A-F3F26D2AE25A}" dt="2023-08-15T12:28:21.312" v="560" actId="1076"/>
          <ac:spMkLst>
            <pc:docMk/>
            <pc:sldMk cId="552854183" sldId="520"/>
            <ac:spMk id="19" creationId="{EF0799B4-8872-9A2F-E5DF-C72DF92A7EFD}"/>
          </ac:spMkLst>
        </pc:spChg>
        <pc:spChg chg="add mod">
          <ac:chgData name="Stewart Gale" userId="3647ddd2-6040-41ae-a96d-232c23482af8" providerId="ADAL" clId="{78A036D1-5B77-4A86-999A-F3F26D2AE25A}" dt="2023-08-15T12:26:14.810" v="533" actId="1076"/>
          <ac:spMkLst>
            <pc:docMk/>
            <pc:sldMk cId="552854183" sldId="520"/>
            <ac:spMk id="21" creationId="{65F6F68C-EDFB-ED07-F9BB-B909002C709D}"/>
          </ac:spMkLst>
        </pc:spChg>
        <pc:spChg chg="add mod">
          <ac:chgData name="Stewart Gale" userId="3647ddd2-6040-41ae-a96d-232c23482af8" providerId="ADAL" clId="{78A036D1-5B77-4A86-999A-F3F26D2AE25A}" dt="2023-08-15T12:26:11.532" v="532" actId="1076"/>
          <ac:spMkLst>
            <pc:docMk/>
            <pc:sldMk cId="552854183" sldId="520"/>
            <ac:spMk id="23" creationId="{4855599B-88F5-CBF9-208D-EEB44FBFB413}"/>
          </ac:spMkLst>
        </pc:spChg>
        <pc:spChg chg="add mod">
          <ac:chgData name="Stewart Gale" userId="3647ddd2-6040-41ae-a96d-232c23482af8" providerId="ADAL" clId="{78A036D1-5B77-4A86-999A-F3F26D2AE25A}" dt="2023-08-15T12:27:09.954" v="545" actId="1076"/>
          <ac:spMkLst>
            <pc:docMk/>
            <pc:sldMk cId="552854183" sldId="520"/>
            <ac:spMk id="25" creationId="{55D50A71-9E54-AD54-707F-7CD2A3A10481}"/>
          </ac:spMkLst>
        </pc:spChg>
        <pc:spChg chg="add mod">
          <ac:chgData name="Stewart Gale" userId="3647ddd2-6040-41ae-a96d-232c23482af8" providerId="ADAL" clId="{78A036D1-5B77-4A86-999A-F3F26D2AE25A}" dt="2023-08-15T12:27:13.132" v="546" actId="1036"/>
          <ac:spMkLst>
            <pc:docMk/>
            <pc:sldMk cId="552854183" sldId="520"/>
            <ac:spMk id="27" creationId="{1BEC720F-642D-FBB7-A7F3-2CF7B81F7A8A}"/>
          </ac:spMkLst>
        </pc:spChg>
        <pc:spChg chg="add mod">
          <ac:chgData name="Stewart Gale" userId="3647ddd2-6040-41ae-a96d-232c23482af8" providerId="ADAL" clId="{78A036D1-5B77-4A86-999A-F3F26D2AE25A}" dt="2023-08-15T12:28:53.709" v="565" actId="1036"/>
          <ac:spMkLst>
            <pc:docMk/>
            <pc:sldMk cId="552854183" sldId="520"/>
            <ac:spMk id="29" creationId="{416D8887-3FAB-0106-D859-09125E2A33A0}"/>
          </ac:spMkLst>
        </pc:spChg>
        <pc:spChg chg="add mod">
          <ac:chgData name="Stewart Gale" userId="3647ddd2-6040-41ae-a96d-232c23482af8" providerId="ADAL" clId="{78A036D1-5B77-4A86-999A-F3F26D2AE25A}" dt="2023-08-15T12:27:17.861" v="547" actId="1036"/>
          <ac:spMkLst>
            <pc:docMk/>
            <pc:sldMk cId="552854183" sldId="520"/>
            <ac:spMk id="31" creationId="{998F0955-FE68-C362-DE0D-F18C2B377F1F}"/>
          </ac:spMkLst>
        </pc:spChg>
        <pc:grpChg chg="del mod">
          <ac:chgData name="Stewart Gale" userId="3647ddd2-6040-41ae-a96d-232c23482af8" providerId="ADAL" clId="{78A036D1-5B77-4A86-999A-F3F26D2AE25A}" dt="2023-08-15T11:47:26.331" v="453" actId="478"/>
          <ac:grpSpMkLst>
            <pc:docMk/>
            <pc:sldMk cId="552854183" sldId="52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78A036D1-5B77-4A86-999A-F3F26D2AE25A}" dt="2023-08-15T11:28:32.350" v="0"/>
          <ac:cxnSpMkLst>
            <pc:docMk/>
            <pc:sldMk cId="552854183" sldId="520"/>
            <ac:cxnSpMk id="4" creationId="{00000000-0000-0000-0000-000000000000}"/>
          </ac:cxnSpMkLst>
        </pc:cxnChg>
        <pc:cxnChg chg="del mod">
          <ac:chgData name="Stewart Gale" userId="3647ddd2-6040-41ae-a96d-232c23482af8" providerId="ADAL" clId="{78A036D1-5B77-4A86-999A-F3F26D2AE25A}" dt="2023-08-15T11:47:30.562" v="454" actId="478"/>
          <ac:cxnSpMkLst>
            <pc:docMk/>
            <pc:sldMk cId="552854183" sldId="520"/>
            <ac:cxnSpMk id="8" creationId="{00000000-0000-0000-0000-000000000000}"/>
          </ac:cxnSpMkLst>
        </pc:cxnChg>
      </pc:sldChg>
      <pc:sldChg chg="delSp modSp mod modAnim">
        <pc:chgData name="Stewart Gale" userId="3647ddd2-6040-41ae-a96d-232c23482af8" providerId="ADAL" clId="{78A036D1-5B77-4A86-999A-F3F26D2AE25A}" dt="2023-08-15T12:35:01.242" v="747"/>
        <pc:sldMkLst>
          <pc:docMk/>
          <pc:sldMk cId="4085786225" sldId="521"/>
        </pc:sldMkLst>
        <pc:spChg chg="mod">
          <ac:chgData name="Stewart Gale" userId="3647ddd2-6040-41ae-a96d-232c23482af8" providerId="ADAL" clId="{78A036D1-5B77-4A86-999A-F3F26D2AE25A}" dt="2023-08-15T11:28:32.350" v="0"/>
          <ac:spMkLst>
            <pc:docMk/>
            <pc:sldMk cId="4085786225" sldId="521"/>
            <ac:spMk id="3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2:29:07.249" v="571" actId="14100"/>
          <ac:spMkLst>
            <pc:docMk/>
            <pc:sldMk cId="4085786225" sldId="521"/>
            <ac:spMk id="5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2:34:14.857" v="732" actId="1076"/>
          <ac:spMkLst>
            <pc:docMk/>
            <pc:sldMk cId="4085786225" sldId="521"/>
            <ac:spMk id="17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2:34:51.747" v="746" actId="113"/>
          <ac:spMkLst>
            <pc:docMk/>
            <pc:sldMk cId="4085786225" sldId="521"/>
            <ac:spMk id="19" creationId="{00000000-0000-0000-0000-000000000000}"/>
          </ac:spMkLst>
        </pc:spChg>
        <pc:grpChg chg="del mod">
          <ac:chgData name="Stewart Gale" userId="3647ddd2-6040-41ae-a96d-232c23482af8" providerId="ADAL" clId="{78A036D1-5B77-4A86-999A-F3F26D2AE25A}" dt="2023-08-15T12:28:58.360" v="567" actId="478"/>
          <ac:grpSpMkLst>
            <pc:docMk/>
            <pc:sldMk cId="4085786225" sldId="52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78A036D1-5B77-4A86-999A-F3F26D2AE25A}" dt="2023-08-15T11:28:32.350" v="0"/>
          <ac:cxnSpMkLst>
            <pc:docMk/>
            <pc:sldMk cId="4085786225" sldId="521"/>
            <ac:cxnSpMk id="4" creationId="{00000000-0000-0000-0000-000000000000}"/>
          </ac:cxnSpMkLst>
        </pc:cxnChg>
      </pc:sldChg>
      <pc:sldChg chg="delSp modSp mod modAnim">
        <pc:chgData name="Stewart Gale" userId="3647ddd2-6040-41ae-a96d-232c23482af8" providerId="ADAL" clId="{78A036D1-5B77-4A86-999A-F3F26D2AE25A}" dt="2023-08-15T12:39:22.926" v="813"/>
        <pc:sldMkLst>
          <pc:docMk/>
          <pc:sldMk cId="3388251823" sldId="522"/>
        </pc:sldMkLst>
        <pc:spChg chg="mod">
          <ac:chgData name="Stewart Gale" userId="3647ddd2-6040-41ae-a96d-232c23482af8" providerId="ADAL" clId="{78A036D1-5B77-4A86-999A-F3F26D2AE25A}" dt="2023-08-15T11:28:32.350" v="0"/>
          <ac:spMkLst>
            <pc:docMk/>
            <pc:sldMk cId="3388251823" sldId="522"/>
            <ac:spMk id="3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2:38:16.642" v="805" actId="14100"/>
          <ac:spMkLst>
            <pc:docMk/>
            <pc:sldMk cId="3388251823" sldId="522"/>
            <ac:spMk id="5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2:38:10.639" v="803" actId="14100"/>
          <ac:spMkLst>
            <pc:docMk/>
            <pc:sldMk cId="3388251823" sldId="522"/>
            <ac:spMk id="20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2:37:52.247" v="796" actId="1076"/>
          <ac:spMkLst>
            <pc:docMk/>
            <pc:sldMk cId="3388251823" sldId="522"/>
            <ac:spMk id="21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2:37:44.565" v="793" actId="403"/>
          <ac:spMkLst>
            <pc:docMk/>
            <pc:sldMk cId="3388251823" sldId="522"/>
            <ac:spMk id="22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2:37:19.511" v="785" actId="1076"/>
          <ac:spMkLst>
            <pc:docMk/>
            <pc:sldMk cId="3388251823" sldId="522"/>
            <ac:spMk id="23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2:37:23.867" v="786" actId="1076"/>
          <ac:spMkLst>
            <pc:docMk/>
            <pc:sldMk cId="3388251823" sldId="522"/>
            <ac:spMk id="24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2:37:27.211" v="787" actId="1076"/>
          <ac:spMkLst>
            <pc:docMk/>
            <pc:sldMk cId="3388251823" sldId="522"/>
            <ac:spMk id="25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2:37:31.155" v="788" actId="1076"/>
          <ac:spMkLst>
            <pc:docMk/>
            <pc:sldMk cId="3388251823" sldId="522"/>
            <ac:spMk id="26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2:37:12.782" v="784" actId="1076"/>
          <ac:spMkLst>
            <pc:docMk/>
            <pc:sldMk cId="3388251823" sldId="522"/>
            <ac:spMk id="27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2:37:09.678" v="783" actId="1076"/>
          <ac:spMkLst>
            <pc:docMk/>
            <pc:sldMk cId="3388251823" sldId="522"/>
            <ac:spMk id="28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2:37:05.434" v="782" actId="1076"/>
          <ac:spMkLst>
            <pc:docMk/>
            <pc:sldMk cId="3388251823" sldId="522"/>
            <ac:spMk id="29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2:37:33.963" v="789" actId="1076"/>
          <ac:spMkLst>
            <pc:docMk/>
            <pc:sldMk cId="3388251823" sldId="522"/>
            <ac:spMk id="30" creationId="{00000000-0000-0000-0000-000000000000}"/>
          </ac:spMkLst>
        </pc:spChg>
        <pc:grpChg chg="del mod">
          <ac:chgData name="Stewart Gale" userId="3647ddd2-6040-41ae-a96d-232c23482af8" providerId="ADAL" clId="{78A036D1-5B77-4A86-999A-F3F26D2AE25A}" dt="2023-08-15T12:35:06.737" v="748" actId="478"/>
          <ac:grpSpMkLst>
            <pc:docMk/>
            <pc:sldMk cId="3388251823" sldId="522"/>
            <ac:grpSpMk id="2" creationId="{00000000-0000-0000-0000-000000000000}"/>
          </ac:grpSpMkLst>
        </pc:grpChg>
        <pc:graphicFrameChg chg="mod modGraphic">
          <ac:chgData name="Stewart Gale" userId="3647ddd2-6040-41ae-a96d-232c23482af8" providerId="ADAL" clId="{78A036D1-5B77-4A86-999A-F3F26D2AE25A}" dt="2023-08-15T12:38:57.326" v="812" actId="403"/>
          <ac:graphicFrameMkLst>
            <pc:docMk/>
            <pc:sldMk cId="3388251823" sldId="522"/>
            <ac:graphicFrameMk id="6" creationId="{00000000-0000-0000-0000-000000000000}"/>
          </ac:graphicFrameMkLst>
        </pc:graphicFrameChg>
        <pc:cxnChg chg="mod">
          <ac:chgData name="Stewart Gale" userId="3647ddd2-6040-41ae-a96d-232c23482af8" providerId="ADAL" clId="{78A036D1-5B77-4A86-999A-F3F26D2AE25A}" dt="2023-08-15T11:28:32.350" v="0"/>
          <ac:cxnSpMkLst>
            <pc:docMk/>
            <pc:sldMk cId="3388251823" sldId="522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78A036D1-5B77-4A86-999A-F3F26D2AE25A}" dt="2023-08-15T12:42:21.742" v="858" actId="113"/>
        <pc:sldMkLst>
          <pc:docMk/>
          <pc:sldMk cId="2119668686" sldId="523"/>
        </pc:sldMkLst>
        <pc:spChg chg="mod">
          <ac:chgData name="Stewart Gale" userId="3647ddd2-6040-41ae-a96d-232c23482af8" providerId="ADAL" clId="{78A036D1-5B77-4A86-999A-F3F26D2AE25A}" dt="2023-08-15T11:28:32.350" v="0"/>
          <ac:spMkLst>
            <pc:docMk/>
            <pc:sldMk cId="2119668686" sldId="523"/>
            <ac:spMk id="3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2:39:48.864" v="820" actId="1076"/>
          <ac:spMkLst>
            <pc:docMk/>
            <pc:sldMk cId="2119668686" sldId="523"/>
            <ac:spMk id="5" creationId="{00000000-0000-0000-0000-000000000000}"/>
          </ac:spMkLst>
        </pc:spChg>
        <pc:spChg chg="add mod">
          <ac:chgData name="Stewart Gale" userId="3647ddd2-6040-41ae-a96d-232c23482af8" providerId="ADAL" clId="{78A036D1-5B77-4A86-999A-F3F26D2AE25A}" dt="2023-08-15T12:42:21.742" v="858" actId="113"/>
          <ac:spMkLst>
            <pc:docMk/>
            <pc:sldMk cId="2119668686" sldId="523"/>
            <ac:spMk id="7" creationId="{ECA98019-4073-2126-BE86-C75731862374}"/>
          </ac:spMkLst>
        </pc:spChg>
        <pc:spChg chg="mod">
          <ac:chgData name="Stewart Gale" userId="3647ddd2-6040-41ae-a96d-232c23482af8" providerId="ADAL" clId="{78A036D1-5B77-4A86-999A-F3F26D2AE25A}" dt="2023-08-15T12:41:45.467" v="854" actId="1036"/>
          <ac:spMkLst>
            <pc:docMk/>
            <pc:sldMk cId="2119668686" sldId="523"/>
            <ac:spMk id="8" creationId="{00000000-0000-0000-0000-000000000000}"/>
          </ac:spMkLst>
        </pc:spChg>
        <pc:spChg chg="add mod">
          <ac:chgData name="Stewart Gale" userId="3647ddd2-6040-41ae-a96d-232c23482af8" providerId="ADAL" clId="{78A036D1-5B77-4A86-999A-F3F26D2AE25A}" dt="2023-08-15T12:41:45.467" v="854" actId="1036"/>
          <ac:spMkLst>
            <pc:docMk/>
            <pc:sldMk cId="2119668686" sldId="523"/>
            <ac:spMk id="10" creationId="{9FC73FCA-64F2-E33D-C2DD-F07481145EAB}"/>
          </ac:spMkLst>
        </pc:spChg>
        <pc:spChg chg="add mod">
          <ac:chgData name="Stewart Gale" userId="3647ddd2-6040-41ae-a96d-232c23482af8" providerId="ADAL" clId="{78A036D1-5B77-4A86-999A-F3F26D2AE25A}" dt="2023-08-15T12:41:45.467" v="854" actId="1036"/>
          <ac:spMkLst>
            <pc:docMk/>
            <pc:sldMk cId="2119668686" sldId="523"/>
            <ac:spMk id="12" creationId="{95EE67EB-C8C8-10B4-4386-493A741FB25E}"/>
          </ac:spMkLst>
        </pc:spChg>
        <pc:spChg chg="add mod">
          <ac:chgData name="Stewart Gale" userId="3647ddd2-6040-41ae-a96d-232c23482af8" providerId="ADAL" clId="{78A036D1-5B77-4A86-999A-F3F26D2AE25A}" dt="2023-08-15T12:41:45.467" v="854" actId="1036"/>
          <ac:spMkLst>
            <pc:docMk/>
            <pc:sldMk cId="2119668686" sldId="523"/>
            <ac:spMk id="14" creationId="{9A6E76DD-8A58-EBB8-C44E-06A82A473490}"/>
          </ac:spMkLst>
        </pc:spChg>
        <pc:grpChg chg="del mod">
          <ac:chgData name="Stewart Gale" userId="3647ddd2-6040-41ae-a96d-232c23482af8" providerId="ADAL" clId="{78A036D1-5B77-4A86-999A-F3F26D2AE25A}" dt="2023-08-15T12:39:28.425" v="814" actId="478"/>
          <ac:grpSpMkLst>
            <pc:docMk/>
            <pc:sldMk cId="2119668686" sldId="52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78A036D1-5B77-4A86-999A-F3F26D2AE25A}" dt="2023-08-15T11:28:32.350" v="0"/>
          <ac:cxnSpMkLst>
            <pc:docMk/>
            <pc:sldMk cId="2119668686" sldId="523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78A036D1-5B77-4A86-999A-F3F26D2AE25A}" dt="2023-08-15T12:42:52.057" v="861" actId="255"/>
        <pc:sldMkLst>
          <pc:docMk/>
          <pc:sldMk cId="3729236465" sldId="524"/>
        </pc:sldMkLst>
        <pc:spChg chg="mod">
          <ac:chgData name="Stewart Gale" userId="3647ddd2-6040-41ae-a96d-232c23482af8" providerId="ADAL" clId="{78A036D1-5B77-4A86-999A-F3F26D2AE25A}" dt="2023-08-15T11:28:32.350" v="0"/>
          <ac:spMkLst>
            <pc:docMk/>
            <pc:sldMk cId="3729236465" sldId="524"/>
            <ac:spMk id="3" creationId="{1DCD659B-9B0F-4736-B272-47379BEFFD3A}"/>
          </ac:spMkLst>
        </pc:spChg>
        <pc:spChg chg="mod">
          <ac:chgData name="Stewart Gale" userId="3647ddd2-6040-41ae-a96d-232c23482af8" providerId="ADAL" clId="{78A036D1-5B77-4A86-999A-F3F26D2AE25A}" dt="2023-08-15T12:42:52.057" v="861" actId="255"/>
          <ac:spMkLst>
            <pc:docMk/>
            <pc:sldMk cId="3729236465" sldId="524"/>
            <ac:spMk id="5" creationId="{00000000-0000-0000-0000-000000000000}"/>
          </ac:spMkLst>
        </pc:spChg>
        <pc:grpChg chg="del mod">
          <ac:chgData name="Stewart Gale" userId="3647ddd2-6040-41ae-a96d-232c23482af8" providerId="ADAL" clId="{78A036D1-5B77-4A86-999A-F3F26D2AE25A}" dt="2023-08-15T11:28:34.251" v="1" actId="478"/>
          <ac:grpSpMkLst>
            <pc:docMk/>
            <pc:sldMk cId="3729236465" sldId="524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78A036D1-5B77-4A86-999A-F3F26D2AE25A}" dt="2023-08-15T11:28:32.350" v="0"/>
          <ac:cxnSpMkLst>
            <pc:docMk/>
            <pc:sldMk cId="3729236465" sldId="524"/>
            <ac:cxnSpMk id="4" creationId="{694170A7-F542-433D-AE47-C7A950C348C9}"/>
          </ac:cxnSpMkLst>
        </pc:cxnChg>
      </pc:sldChg>
      <pc:sldChg chg="delSp modSp add del mod">
        <pc:chgData name="Stewart Gale" userId="3647ddd2-6040-41ae-a96d-232c23482af8" providerId="ADAL" clId="{78A036D1-5B77-4A86-999A-F3F26D2AE25A}" dt="2023-08-15T11:40:59.344" v="292" actId="47"/>
        <pc:sldMkLst>
          <pc:docMk/>
          <pc:sldMk cId="3861027046" sldId="525"/>
        </pc:sldMkLst>
        <pc:spChg chg="mod">
          <ac:chgData name="Stewart Gale" userId="3647ddd2-6040-41ae-a96d-232c23482af8" providerId="ADAL" clId="{78A036D1-5B77-4A86-999A-F3F26D2AE25A}" dt="2023-08-15T11:31:25.784" v="107" actId="1076"/>
          <ac:spMkLst>
            <pc:docMk/>
            <pc:sldMk cId="3861027046" sldId="525"/>
            <ac:spMk id="5" creationId="{00000000-0000-0000-0000-000000000000}"/>
          </ac:spMkLst>
        </pc:spChg>
        <pc:spChg chg="del">
          <ac:chgData name="Stewart Gale" userId="3647ddd2-6040-41ae-a96d-232c23482af8" providerId="ADAL" clId="{78A036D1-5B77-4A86-999A-F3F26D2AE25A}" dt="2023-08-15T11:30:45.287" v="70" actId="478"/>
          <ac:spMkLst>
            <pc:docMk/>
            <pc:sldMk cId="3861027046" sldId="525"/>
            <ac:spMk id="21" creationId="{00000000-0000-0000-0000-000000000000}"/>
          </ac:spMkLst>
        </pc:spChg>
        <pc:grpChg chg="del">
          <ac:chgData name="Stewart Gale" userId="3647ddd2-6040-41ae-a96d-232c23482af8" providerId="ADAL" clId="{78A036D1-5B77-4A86-999A-F3F26D2AE25A}" dt="2023-08-15T11:30:45.287" v="70" actId="478"/>
          <ac:grpSpMkLst>
            <pc:docMk/>
            <pc:sldMk cId="3861027046" sldId="525"/>
            <ac:grpSpMk id="2" creationId="{00000000-0000-0000-0000-000000000000}"/>
          </ac:grpSpMkLst>
        </pc:grpChg>
      </pc:sldChg>
      <pc:sldChg chg="addSp delSp modSp add mod delAnim">
        <pc:chgData name="Stewart Gale" userId="3647ddd2-6040-41ae-a96d-232c23482af8" providerId="ADAL" clId="{78A036D1-5B77-4A86-999A-F3F26D2AE25A}" dt="2023-08-15T11:40:43.446" v="290" actId="1076"/>
        <pc:sldMkLst>
          <pc:docMk/>
          <pc:sldMk cId="3721320749" sldId="526"/>
        </pc:sldMkLst>
        <pc:spChg chg="add mod">
          <ac:chgData name="Stewart Gale" userId="3647ddd2-6040-41ae-a96d-232c23482af8" providerId="ADAL" clId="{78A036D1-5B77-4A86-999A-F3F26D2AE25A}" dt="2023-08-15T11:40:43.446" v="290" actId="1076"/>
          <ac:spMkLst>
            <pc:docMk/>
            <pc:sldMk cId="3721320749" sldId="526"/>
            <ac:spMk id="2" creationId="{6683905B-6B95-ACD6-1ABC-31DAD59E2F0B}"/>
          </ac:spMkLst>
        </pc:spChg>
        <pc:spChg chg="del">
          <ac:chgData name="Stewart Gale" userId="3647ddd2-6040-41ae-a96d-232c23482af8" providerId="ADAL" clId="{78A036D1-5B77-4A86-999A-F3F26D2AE25A}" dt="2023-08-15T11:37:11.733" v="209" actId="478"/>
          <ac:spMkLst>
            <pc:docMk/>
            <pc:sldMk cId="3721320749" sldId="526"/>
            <ac:spMk id="5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1:40:43.446" v="290" actId="1076"/>
          <ac:spMkLst>
            <pc:docMk/>
            <pc:sldMk cId="3721320749" sldId="526"/>
            <ac:spMk id="13" creationId="{00000000-0000-0000-0000-000000000000}"/>
          </ac:spMkLst>
        </pc:spChg>
        <pc:spChg chg="del">
          <ac:chgData name="Stewart Gale" userId="3647ddd2-6040-41ae-a96d-232c23482af8" providerId="ADAL" clId="{78A036D1-5B77-4A86-999A-F3F26D2AE25A}" dt="2023-08-15T11:37:11.733" v="209" actId="478"/>
          <ac:spMkLst>
            <pc:docMk/>
            <pc:sldMk cId="3721320749" sldId="526"/>
            <ac:spMk id="14" creationId="{00000000-0000-0000-0000-000000000000}"/>
          </ac:spMkLst>
        </pc:spChg>
        <pc:spChg chg="del">
          <ac:chgData name="Stewart Gale" userId="3647ddd2-6040-41ae-a96d-232c23482af8" providerId="ADAL" clId="{78A036D1-5B77-4A86-999A-F3F26D2AE25A}" dt="2023-08-15T11:37:11.733" v="209" actId="478"/>
          <ac:spMkLst>
            <pc:docMk/>
            <pc:sldMk cId="3721320749" sldId="526"/>
            <ac:spMk id="17" creationId="{00000000-0000-0000-0000-000000000000}"/>
          </ac:spMkLst>
        </pc:spChg>
        <pc:spChg chg="del">
          <ac:chgData name="Stewart Gale" userId="3647ddd2-6040-41ae-a96d-232c23482af8" providerId="ADAL" clId="{78A036D1-5B77-4A86-999A-F3F26D2AE25A}" dt="2023-08-15T11:37:11.733" v="209" actId="478"/>
          <ac:spMkLst>
            <pc:docMk/>
            <pc:sldMk cId="3721320749" sldId="526"/>
            <ac:spMk id="18" creationId="{00000000-0000-0000-0000-000000000000}"/>
          </ac:spMkLst>
        </pc:spChg>
        <pc:spChg chg="del">
          <ac:chgData name="Stewart Gale" userId="3647ddd2-6040-41ae-a96d-232c23482af8" providerId="ADAL" clId="{78A036D1-5B77-4A86-999A-F3F26D2AE25A}" dt="2023-08-15T11:37:11.733" v="209" actId="478"/>
          <ac:spMkLst>
            <pc:docMk/>
            <pc:sldMk cId="3721320749" sldId="526"/>
            <ac:spMk id="19" creationId="{00000000-0000-0000-0000-000000000000}"/>
          </ac:spMkLst>
        </pc:spChg>
        <pc:spChg chg="del">
          <ac:chgData name="Stewart Gale" userId="3647ddd2-6040-41ae-a96d-232c23482af8" providerId="ADAL" clId="{78A036D1-5B77-4A86-999A-F3F26D2AE25A}" dt="2023-08-15T11:37:11.733" v="209" actId="478"/>
          <ac:spMkLst>
            <pc:docMk/>
            <pc:sldMk cId="3721320749" sldId="526"/>
            <ac:spMk id="20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1:40:43.446" v="290" actId="1076"/>
          <ac:spMkLst>
            <pc:docMk/>
            <pc:sldMk cId="3721320749" sldId="526"/>
            <ac:spMk id="22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1:40:43.446" v="290" actId="1076"/>
          <ac:spMkLst>
            <pc:docMk/>
            <pc:sldMk cId="3721320749" sldId="526"/>
            <ac:spMk id="23" creationId="{00000000-0000-0000-0000-000000000000}"/>
          </ac:spMkLst>
        </pc:spChg>
        <pc:spChg chg="del">
          <ac:chgData name="Stewart Gale" userId="3647ddd2-6040-41ae-a96d-232c23482af8" providerId="ADAL" clId="{78A036D1-5B77-4A86-999A-F3F26D2AE25A}" dt="2023-08-15T11:37:29.265" v="220" actId="478"/>
          <ac:spMkLst>
            <pc:docMk/>
            <pc:sldMk cId="3721320749" sldId="526"/>
            <ac:spMk id="24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1:40:43.446" v="290" actId="1076"/>
          <ac:spMkLst>
            <pc:docMk/>
            <pc:sldMk cId="3721320749" sldId="526"/>
            <ac:spMk id="25" creationId="{00000000-0000-0000-0000-000000000000}"/>
          </ac:spMkLst>
        </pc:spChg>
        <pc:cxnChg chg="del">
          <ac:chgData name="Stewart Gale" userId="3647ddd2-6040-41ae-a96d-232c23482af8" providerId="ADAL" clId="{78A036D1-5B77-4A86-999A-F3F26D2AE25A}" dt="2023-08-15T11:37:11.733" v="209" actId="478"/>
          <ac:cxnSpMkLst>
            <pc:docMk/>
            <pc:sldMk cId="3721320749" sldId="526"/>
            <ac:cxnSpMk id="15" creationId="{00000000-0000-0000-0000-000000000000}"/>
          </ac:cxnSpMkLst>
        </pc:cxnChg>
        <pc:cxnChg chg="del">
          <ac:chgData name="Stewart Gale" userId="3647ddd2-6040-41ae-a96d-232c23482af8" providerId="ADAL" clId="{78A036D1-5B77-4A86-999A-F3F26D2AE25A}" dt="2023-08-15T11:37:11.733" v="209" actId="478"/>
          <ac:cxnSpMkLst>
            <pc:docMk/>
            <pc:sldMk cId="3721320749" sldId="526"/>
            <ac:cxnSpMk id="16" creationId="{00000000-0000-0000-0000-000000000000}"/>
          </ac:cxnSpMkLst>
        </pc:cxnChg>
        <pc:cxnChg chg="mod">
          <ac:chgData name="Stewart Gale" userId="3647ddd2-6040-41ae-a96d-232c23482af8" providerId="ADAL" clId="{78A036D1-5B77-4A86-999A-F3F26D2AE25A}" dt="2023-08-15T11:40:43.446" v="290" actId="1076"/>
          <ac:cxnSpMkLst>
            <pc:docMk/>
            <pc:sldMk cId="3721320749" sldId="526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78A036D1-5B77-4A86-999A-F3F26D2AE25A}" dt="2023-08-15T11:40:43.446" v="290" actId="1076"/>
          <ac:cxnSpMkLst>
            <pc:docMk/>
            <pc:sldMk cId="3721320749" sldId="526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78A036D1-5B77-4A86-999A-F3F26D2AE25A}" dt="2023-08-15T11:40:43.446" v="290" actId="1076"/>
          <ac:cxnSpMkLst>
            <pc:docMk/>
            <pc:sldMk cId="3721320749" sldId="526"/>
            <ac:cxnSpMk id="34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78A036D1-5B77-4A86-999A-F3F26D2AE25A}" dt="2023-08-15T11:37:06.075" v="208" actId="1076"/>
        <pc:sldMkLst>
          <pc:docMk/>
          <pc:sldMk cId="1739088756" sldId="527"/>
        </pc:sldMkLst>
        <pc:spChg chg="mod">
          <ac:chgData name="Stewart Gale" userId="3647ddd2-6040-41ae-a96d-232c23482af8" providerId="ADAL" clId="{78A036D1-5B77-4A86-999A-F3F26D2AE25A}" dt="2023-08-15T11:37:06.075" v="208" actId="1076"/>
          <ac:spMkLst>
            <pc:docMk/>
            <pc:sldMk cId="1739088756" sldId="527"/>
            <ac:spMk id="5" creationId="{00000000-0000-0000-0000-000000000000}"/>
          </ac:spMkLst>
        </pc:spChg>
        <pc:spChg chg="del">
          <ac:chgData name="Stewart Gale" userId="3647ddd2-6040-41ae-a96d-232c23482af8" providerId="ADAL" clId="{78A036D1-5B77-4A86-999A-F3F26D2AE25A}" dt="2023-08-15T11:31:35.769" v="109" actId="478"/>
          <ac:spMkLst>
            <pc:docMk/>
            <pc:sldMk cId="1739088756" sldId="527"/>
            <ac:spMk id="13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1:37:02.766" v="207" actId="1076"/>
          <ac:spMkLst>
            <pc:docMk/>
            <pc:sldMk cId="1739088756" sldId="527"/>
            <ac:spMk id="14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1:37:02.766" v="207" actId="1076"/>
          <ac:spMkLst>
            <pc:docMk/>
            <pc:sldMk cId="1739088756" sldId="527"/>
            <ac:spMk id="17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1:37:02.766" v="207" actId="1076"/>
          <ac:spMkLst>
            <pc:docMk/>
            <pc:sldMk cId="1739088756" sldId="527"/>
            <ac:spMk id="18" creationId="{00000000-0000-0000-0000-000000000000}"/>
          </ac:spMkLst>
        </pc:spChg>
        <pc:spChg chg="del mod">
          <ac:chgData name="Stewart Gale" userId="3647ddd2-6040-41ae-a96d-232c23482af8" providerId="ADAL" clId="{78A036D1-5B77-4A86-999A-F3F26D2AE25A}" dt="2023-08-15T11:32:36.182" v="141" actId="478"/>
          <ac:spMkLst>
            <pc:docMk/>
            <pc:sldMk cId="1739088756" sldId="527"/>
            <ac:spMk id="19" creationId="{00000000-0000-0000-0000-000000000000}"/>
          </ac:spMkLst>
        </pc:spChg>
        <pc:spChg chg="del mod">
          <ac:chgData name="Stewart Gale" userId="3647ddd2-6040-41ae-a96d-232c23482af8" providerId="ADAL" clId="{78A036D1-5B77-4A86-999A-F3F26D2AE25A}" dt="2023-08-15T11:32:06.711" v="124" actId="478"/>
          <ac:spMkLst>
            <pc:docMk/>
            <pc:sldMk cId="1739088756" sldId="527"/>
            <ac:spMk id="20" creationId="{00000000-0000-0000-0000-000000000000}"/>
          </ac:spMkLst>
        </pc:spChg>
        <pc:spChg chg="del">
          <ac:chgData name="Stewart Gale" userId="3647ddd2-6040-41ae-a96d-232c23482af8" providerId="ADAL" clId="{78A036D1-5B77-4A86-999A-F3F26D2AE25A}" dt="2023-08-15T11:31:35.769" v="109" actId="478"/>
          <ac:spMkLst>
            <pc:docMk/>
            <pc:sldMk cId="1739088756" sldId="527"/>
            <ac:spMk id="22" creationId="{00000000-0000-0000-0000-000000000000}"/>
          </ac:spMkLst>
        </pc:spChg>
        <pc:spChg chg="del">
          <ac:chgData name="Stewart Gale" userId="3647ddd2-6040-41ae-a96d-232c23482af8" providerId="ADAL" clId="{78A036D1-5B77-4A86-999A-F3F26D2AE25A}" dt="2023-08-15T11:31:35.769" v="109" actId="478"/>
          <ac:spMkLst>
            <pc:docMk/>
            <pc:sldMk cId="1739088756" sldId="527"/>
            <ac:spMk id="23" creationId="{00000000-0000-0000-0000-000000000000}"/>
          </ac:spMkLst>
        </pc:spChg>
        <pc:spChg chg="del">
          <ac:chgData name="Stewart Gale" userId="3647ddd2-6040-41ae-a96d-232c23482af8" providerId="ADAL" clId="{78A036D1-5B77-4A86-999A-F3F26D2AE25A}" dt="2023-08-15T11:31:35.769" v="109" actId="478"/>
          <ac:spMkLst>
            <pc:docMk/>
            <pc:sldMk cId="1739088756" sldId="527"/>
            <ac:spMk id="24" creationId="{00000000-0000-0000-0000-000000000000}"/>
          </ac:spMkLst>
        </pc:spChg>
        <pc:spChg chg="del">
          <ac:chgData name="Stewart Gale" userId="3647ddd2-6040-41ae-a96d-232c23482af8" providerId="ADAL" clId="{78A036D1-5B77-4A86-999A-F3F26D2AE25A}" dt="2023-08-15T11:31:35.769" v="109" actId="478"/>
          <ac:spMkLst>
            <pc:docMk/>
            <pc:sldMk cId="1739088756" sldId="527"/>
            <ac:spMk id="25" creationId="{00000000-0000-0000-0000-000000000000}"/>
          </ac:spMkLst>
        </pc:spChg>
        <pc:cxnChg chg="add mod">
          <ac:chgData name="Stewart Gale" userId="3647ddd2-6040-41ae-a96d-232c23482af8" providerId="ADAL" clId="{78A036D1-5B77-4A86-999A-F3F26D2AE25A}" dt="2023-08-15T11:37:02.766" v="207" actId="1076"/>
          <ac:cxnSpMkLst>
            <pc:docMk/>
            <pc:sldMk cId="1739088756" sldId="527"/>
            <ac:cxnSpMk id="6" creationId="{6561D706-22C0-029D-F10D-7A7EED4BC9A8}"/>
          </ac:cxnSpMkLst>
        </pc:cxnChg>
        <pc:cxnChg chg="del mod">
          <ac:chgData name="Stewart Gale" userId="3647ddd2-6040-41ae-a96d-232c23482af8" providerId="ADAL" clId="{78A036D1-5B77-4A86-999A-F3F26D2AE25A}" dt="2023-08-15T11:33:32.042" v="188" actId="478"/>
          <ac:cxnSpMkLst>
            <pc:docMk/>
            <pc:sldMk cId="1739088756" sldId="527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78A036D1-5B77-4A86-999A-F3F26D2AE25A}" dt="2023-08-15T11:37:02.766" v="207" actId="1076"/>
          <ac:cxnSpMkLst>
            <pc:docMk/>
            <pc:sldMk cId="1739088756" sldId="527"/>
            <ac:cxnSpMk id="16" creationId="{00000000-0000-0000-0000-000000000000}"/>
          </ac:cxnSpMkLst>
        </pc:cxnChg>
        <pc:cxnChg chg="del">
          <ac:chgData name="Stewart Gale" userId="3647ddd2-6040-41ae-a96d-232c23482af8" providerId="ADAL" clId="{78A036D1-5B77-4A86-999A-F3F26D2AE25A}" dt="2023-08-15T11:31:35.769" v="109" actId="478"/>
          <ac:cxnSpMkLst>
            <pc:docMk/>
            <pc:sldMk cId="1739088756" sldId="527"/>
            <ac:cxnSpMk id="29" creationId="{00000000-0000-0000-0000-000000000000}"/>
          </ac:cxnSpMkLst>
        </pc:cxnChg>
        <pc:cxnChg chg="del mod">
          <ac:chgData name="Stewart Gale" userId="3647ddd2-6040-41ae-a96d-232c23482af8" providerId="ADAL" clId="{78A036D1-5B77-4A86-999A-F3F26D2AE25A}" dt="2023-08-15T11:31:35.769" v="109" actId="478"/>
          <ac:cxnSpMkLst>
            <pc:docMk/>
            <pc:sldMk cId="1739088756" sldId="527"/>
            <ac:cxnSpMk id="33" creationId="{00000000-0000-0000-0000-000000000000}"/>
          </ac:cxnSpMkLst>
        </pc:cxnChg>
        <pc:cxnChg chg="del">
          <ac:chgData name="Stewart Gale" userId="3647ddd2-6040-41ae-a96d-232c23482af8" providerId="ADAL" clId="{78A036D1-5B77-4A86-999A-F3F26D2AE25A}" dt="2023-08-15T11:31:35.769" v="109" actId="478"/>
          <ac:cxnSpMkLst>
            <pc:docMk/>
            <pc:sldMk cId="1739088756" sldId="527"/>
            <ac:cxnSpMk id="34" creationId="{00000000-0000-0000-0000-000000000000}"/>
          </ac:cxnSpMkLst>
        </pc:cxnChg>
      </pc:sldChg>
      <pc:sldChg chg="addSp delSp modSp new mod">
        <pc:chgData name="Stewart Gale" userId="3647ddd2-6040-41ae-a96d-232c23482af8" providerId="ADAL" clId="{78A036D1-5B77-4A86-999A-F3F26D2AE25A}" dt="2023-08-15T11:47:15.014" v="451" actId="1076"/>
        <pc:sldMkLst>
          <pc:docMk/>
          <pc:sldMk cId="4150672703" sldId="528"/>
        </pc:sldMkLst>
        <pc:spChg chg="add mod">
          <ac:chgData name="Stewart Gale" userId="3647ddd2-6040-41ae-a96d-232c23482af8" providerId="ADAL" clId="{78A036D1-5B77-4A86-999A-F3F26D2AE25A}" dt="2023-08-15T11:47:15.014" v="451" actId="1076"/>
          <ac:spMkLst>
            <pc:docMk/>
            <pc:sldMk cId="4150672703" sldId="528"/>
            <ac:spMk id="2" creationId="{BDAF3381-DBB5-05AD-A72C-C68339F61BFE}"/>
          </ac:spMkLst>
        </pc:spChg>
        <pc:spChg chg="add mod">
          <ac:chgData name="Stewart Gale" userId="3647ddd2-6040-41ae-a96d-232c23482af8" providerId="ADAL" clId="{78A036D1-5B77-4A86-999A-F3F26D2AE25A}" dt="2023-08-15T11:47:15.014" v="451" actId="1076"/>
          <ac:spMkLst>
            <pc:docMk/>
            <pc:sldMk cId="4150672703" sldId="528"/>
            <ac:spMk id="3" creationId="{CB0E503F-EEE5-CE2B-628E-F96E8094C81A}"/>
          </ac:spMkLst>
        </pc:spChg>
        <pc:spChg chg="add mod">
          <ac:chgData name="Stewart Gale" userId="3647ddd2-6040-41ae-a96d-232c23482af8" providerId="ADAL" clId="{78A036D1-5B77-4A86-999A-F3F26D2AE25A}" dt="2023-08-15T11:47:15.014" v="451" actId="1076"/>
          <ac:spMkLst>
            <pc:docMk/>
            <pc:sldMk cId="4150672703" sldId="528"/>
            <ac:spMk id="5" creationId="{96E9467B-DFAC-526A-B6CE-F4C4D8D9EB8E}"/>
          </ac:spMkLst>
        </pc:spChg>
        <pc:spChg chg="add mod">
          <ac:chgData name="Stewart Gale" userId="3647ddd2-6040-41ae-a96d-232c23482af8" providerId="ADAL" clId="{78A036D1-5B77-4A86-999A-F3F26D2AE25A}" dt="2023-08-15T11:47:15.014" v="451" actId="1076"/>
          <ac:spMkLst>
            <pc:docMk/>
            <pc:sldMk cId="4150672703" sldId="528"/>
            <ac:spMk id="6" creationId="{C116DC9E-D960-D449-CBD4-7A63F5B3B1A5}"/>
          </ac:spMkLst>
        </pc:spChg>
        <pc:cxnChg chg="add mod">
          <ac:chgData name="Stewart Gale" userId="3647ddd2-6040-41ae-a96d-232c23482af8" providerId="ADAL" clId="{78A036D1-5B77-4A86-999A-F3F26D2AE25A}" dt="2023-08-15T11:47:15.014" v="451" actId="1076"/>
          <ac:cxnSpMkLst>
            <pc:docMk/>
            <pc:sldMk cId="4150672703" sldId="528"/>
            <ac:cxnSpMk id="4" creationId="{63C0B8FE-A95D-C94C-28BB-C6103EC2D960}"/>
          </ac:cxnSpMkLst>
        </pc:cxnChg>
        <pc:cxnChg chg="add del mod">
          <ac:chgData name="Stewart Gale" userId="3647ddd2-6040-41ae-a96d-232c23482af8" providerId="ADAL" clId="{78A036D1-5B77-4A86-999A-F3F26D2AE25A}" dt="2023-08-15T11:45:53.150" v="413" actId="478"/>
          <ac:cxnSpMkLst>
            <pc:docMk/>
            <pc:sldMk cId="4150672703" sldId="528"/>
            <ac:cxnSpMk id="7" creationId="{7DE89631-27BC-1A9C-263E-4D43357C7CAD}"/>
          </ac:cxnSpMkLst>
        </pc:cxnChg>
        <pc:cxnChg chg="add del mod">
          <ac:chgData name="Stewart Gale" userId="3647ddd2-6040-41ae-a96d-232c23482af8" providerId="ADAL" clId="{78A036D1-5B77-4A86-999A-F3F26D2AE25A}" dt="2023-08-15T11:45:53.150" v="413" actId="478"/>
          <ac:cxnSpMkLst>
            <pc:docMk/>
            <pc:sldMk cId="4150672703" sldId="528"/>
            <ac:cxnSpMk id="8" creationId="{62CC3218-9960-0339-266B-6EC962B1429E}"/>
          </ac:cxnSpMkLst>
        </pc:cxnChg>
        <pc:cxnChg chg="add mod">
          <ac:chgData name="Stewart Gale" userId="3647ddd2-6040-41ae-a96d-232c23482af8" providerId="ADAL" clId="{78A036D1-5B77-4A86-999A-F3F26D2AE25A}" dt="2023-08-15T11:47:15.014" v="451" actId="1076"/>
          <ac:cxnSpMkLst>
            <pc:docMk/>
            <pc:sldMk cId="4150672703" sldId="528"/>
            <ac:cxnSpMk id="13" creationId="{FAF01C6B-B0DB-5F10-6B54-BF3C2B6E1094}"/>
          </ac:cxnSpMkLst>
        </pc:cxnChg>
        <pc:cxnChg chg="add mod">
          <ac:chgData name="Stewart Gale" userId="3647ddd2-6040-41ae-a96d-232c23482af8" providerId="ADAL" clId="{78A036D1-5B77-4A86-999A-F3F26D2AE25A}" dt="2023-08-15T11:47:15.014" v="451" actId="1076"/>
          <ac:cxnSpMkLst>
            <pc:docMk/>
            <pc:sldMk cId="4150672703" sldId="528"/>
            <ac:cxnSpMk id="16" creationId="{83547C29-0E8A-98D0-2514-1552668A9A90}"/>
          </ac:cxnSpMkLst>
        </pc:cxnChg>
      </pc:sldChg>
      <pc:sldChg chg="addSp modSp new mod ord">
        <pc:chgData name="Stewart Gale" userId="3647ddd2-6040-41ae-a96d-232c23482af8" providerId="ADAL" clId="{78A036D1-5B77-4A86-999A-F3F26D2AE25A}" dt="2023-08-15T12:29:55.647" v="591"/>
        <pc:sldMkLst>
          <pc:docMk/>
          <pc:sldMk cId="2229192243" sldId="529"/>
        </pc:sldMkLst>
        <pc:spChg chg="add mod">
          <ac:chgData name="Stewart Gale" userId="3647ddd2-6040-41ae-a96d-232c23482af8" providerId="ADAL" clId="{78A036D1-5B77-4A86-999A-F3F26D2AE25A}" dt="2023-08-15T12:29:51.162" v="589" actId="1076"/>
          <ac:spMkLst>
            <pc:docMk/>
            <pc:sldMk cId="2229192243" sldId="529"/>
            <ac:spMk id="3" creationId="{CC332615-138E-56BB-9574-6289878EB2D4}"/>
          </ac:spMkLst>
        </pc:spChg>
      </pc:sldChg>
      <pc:sldChg chg="addSp delSp modSp new mod modAnim">
        <pc:chgData name="Stewart Gale" userId="3647ddd2-6040-41ae-a96d-232c23482af8" providerId="ADAL" clId="{78A036D1-5B77-4A86-999A-F3F26D2AE25A}" dt="2023-08-15T12:33:47.934" v="720" actId="1036"/>
        <pc:sldMkLst>
          <pc:docMk/>
          <pc:sldMk cId="742779331" sldId="530"/>
        </pc:sldMkLst>
        <pc:spChg chg="add mod">
          <ac:chgData name="Stewart Gale" userId="3647ddd2-6040-41ae-a96d-232c23482af8" providerId="ADAL" clId="{78A036D1-5B77-4A86-999A-F3F26D2AE25A}" dt="2023-08-15T12:33:23.435" v="708" actId="14100"/>
          <ac:spMkLst>
            <pc:docMk/>
            <pc:sldMk cId="742779331" sldId="530"/>
            <ac:spMk id="3" creationId="{14655113-0CC7-2599-CCBE-D2367E10B2F6}"/>
          </ac:spMkLst>
        </pc:spChg>
        <pc:spChg chg="add del mod">
          <ac:chgData name="Stewart Gale" userId="3647ddd2-6040-41ae-a96d-232c23482af8" providerId="ADAL" clId="{78A036D1-5B77-4A86-999A-F3F26D2AE25A}" dt="2023-08-15T12:31:04.284" v="614" actId="478"/>
          <ac:spMkLst>
            <pc:docMk/>
            <pc:sldMk cId="742779331" sldId="530"/>
            <ac:spMk id="5" creationId="{4923E004-82C7-A4CE-2AD1-DFBD1EC32DC8}"/>
          </ac:spMkLst>
        </pc:spChg>
        <pc:spChg chg="add mod">
          <ac:chgData name="Stewart Gale" userId="3647ddd2-6040-41ae-a96d-232c23482af8" providerId="ADAL" clId="{78A036D1-5B77-4A86-999A-F3F26D2AE25A}" dt="2023-08-15T12:33:19.144" v="706" actId="1076"/>
          <ac:spMkLst>
            <pc:docMk/>
            <pc:sldMk cId="742779331" sldId="530"/>
            <ac:spMk id="6" creationId="{6F13B7C8-7FD9-5F75-AC2B-DB978F766C4D}"/>
          </ac:spMkLst>
        </pc:spChg>
        <pc:spChg chg="add mod">
          <ac:chgData name="Stewart Gale" userId="3647ddd2-6040-41ae-a96d-232c23482af8" providerId="ADAL" clId="{78A036D1-5B77-4A86-999A-F3F26D2AE25A}" dt="2023-08-15T12:33:30.452" v="710" actId="14100"/>
          <ac:spMkLst>
            <pc:docMk/>
            <pc:sldMk cId="742779331" sldId="530"/>
            <ac:spMk id="7" creationId="{CE90EBEB-268C-CEB6-A7CD-BF8AC8D5DC44}"/>
          </ac:spMkLst>
        </pc:spChg>
        <pc:spChg chg="add mod">
          <ac:chgData name="Stewart Gale" userId="3647ddd2-6040-41ae-a96d-232c23482af8" providerId="ADAL" clId="{78A036D1-5B77-4A86-999A-F3F26D2AE25A}" dt="2023-08-15T12:33:47.934" v="720" actId="1036"/>
          <ac:spMkLst>
            <pc:docMk/>
            <pc:sldMk cId="742779331" sldId="530"/>
            <ac:spMk id="9" creationId="{8DFBA18A-F0F4-29B1-82E7-64471D8D48D1}"/>
          </ac:spMkLst>
        </pc:spChg>
      </pc:sldChg>
      <pc:sldMasterChg chg="modSp modSldLayout">
        <pc:chgData name="Stewart Gale" userId="3647ddd2-6040-41ae-a96d-232c23482af8" providerId="ADAL" clId="{78A036D1-5B77-4A86-999A-F3F26D2AE25A}" dt="2023-08-15T11:28:32.350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78A036D1-5B77-4A86-999A-F3F26D2AE25A}" dt="2023-08-15T11:28:32.350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1:28:32.350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1:28:32.350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1:28:32.350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78A036D1-5B77-4A86-999A-F3F26D2AE25A}" dt="2023-08-15T11:28:32.350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78A036D1-5B77-4A86-999A-F3F26D2AE25A}" dt="2023-08-15T11:28:32.350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78A036D1-5B77-4A86-999A-F3F26D2AE25A}" dt="2023-08-15T11:28:32.350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78A036D1-5B77-4A86-999A-F3F26D2AE25A}" dt="2023-08-15T11:28:32.350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78A036D1-5B77-4A86-999A-F3F26D2AE25A}" dt="2023-08-15T11:28:32.350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78A036D1-5B77-4A86-999A-F3F26D2AE25A}" dt="2023-08-15T11:28:32.350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78A036D1-5B77-4A86-999A-F3F26D2AE25A}" dt="2023-08-15T11:28:32.350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78A036D1-5B77-4A86-999A-F3F26D2AE25A}" dt="2023-08-15T11:28:32.350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78A036D1-5B77-4A86-999A-F3F26D2AE25A}" dt="2023-08-15T11:28:32.350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78A036D1-5B77-4A86-999A-F3F26D2AE25A}" dt="2023-08-15T11:28:32.350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78A036D1-5B77-4A86-999A-F3F26D2AE25A}" dt="2023-08-15T11:28:32.350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78A036D1-5B77-4A86-999A-F3F26D2AE25A}" dt="2023-08-15T11:28:32.350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78A036D1-5B77-4A86-999A-F3F26D2AE25A}" dt="2023-08-15T11:28:32.350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78A036D1-5B77-4A86-999A-F3F26D2AE25A}" dt="2023-08-15T11:28:32.350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78A036D1-5B77-4A86-999A-F3F26D2AE25A}" dt="2023-08-15T11:28:32.350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78A036D1-5B77-4A86-999A-F3F26D2AE25A}" dt="2023-08-15T11:28:32.350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78A036D1-5B77-4A86-999A-F3F26D2AE25A}" dt="2023-08-15T11:28:32.350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78A036D1-5B77-4A86-999A-F3F26D2AE25A}" dt="2023-08-15T11:28:32.350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78A036D1-5B77-4A86-999A-F3F26D2AE25A}" dt="2023-08-15T11:28:32.350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78A036D1-5B77-4A86-999A-F3F26D2AE25A}" dt="2023-08-15T11:28:32.350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78A036D1-5B77-4A86-999A-F3F26D2AE25A}" dt="2023-08-15T11:28:32.350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78A036D1-5B77-4A86-999A-F3F26D2AE25A}" dt="2023-08-15T11:28:32.350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78A036D1-5B77-4A86-999A-F3F26D2AE25A}" dt="2023-08-15T11:28:32.350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78A036D1-5B77-4A86-999A-F3F26D2AE25A}" dt="2023-08-15T11:28:32.350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78A036D1-5B77-4A86-999A-F3F26D2AE25A}" dt="2023-08-15T11:28:32.350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78A036D1-5B77-4A86-999A-F3F26D2AE25A}" dt="2023-08-15T11:28:32.350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4EA98B27-C65C-49DE-B0BE-4DB3EB1F0F8D}"/>
    <pc:docChg chg="modSld">
      <pc:chgData name="Stewart Gale" userId="3647ddd2-6040-41ae-a96d-232c23482af8" providerId="ADAL" clId="{4EA98B27-C65C-49DE-B0BE-4DB3EB1F0F8D}" dt="2022-08-31T18:19:11.728" v="1" actId="20577"/>
      <pc:docMkLst>
        <pc:docMk/>
      </pc:docMkLst>
      <pc:sldChg chg="modSp mod">
        <pc:chgData name="Stewart Gale" userId="3647ddd2-6040-41ae-a96d-232c23482af8" providerId="ADAL" clId="{4EA98B27-C65C-49DE-B0BE-4DB3EB1F0F8D}" dt="2022-08-31T18:19:11.728" v="1" actId="20577"/>
        <pc:sldMkLst>
          <pc:docMk/>
          <pc:sldMk cId="3729236465" sldId="524"/>
        </pc:sldMkLst>
        <pc:spChg chg="mod">
          <ac:chgData name="Stewart Gale" userId="3647ddd2-6040-41ae-a96d-232c23482af8" providerId="ADAL" clId="{4EA98B27-C65C-49DE-B0BE-4DB3EB1F0F8D}" dt="2022-08-31T18:19:11.728" v="1" actId="20577"/>
          <ac:spMkLst>
            <pc:docMk/>
            <pc:sldMk cId="3729236465" sldId="524"/>
            <ac:spMk id="5" creationId="{00000000-0000-0000-0000-000000000000}"/>
          </ac:spMkLst>
        </pc:spChg>
      </pc:sldChg>
    </pc:docChg>
  </pc:docChgLst>
  <pc:docChgLst>
    <pc:chgData name="Stewart Gale" userId="3647ddd2-6040-41ae-a96d-232c23482af8" providerId="ADAL" clId="{131A270E-ADF9-47CB-AC66-D0DF9A577E87}"/>
    <pc:docChg chg="modSld">
      <pc:chgData name="Stewart Gale" userId="3647ddd2-6040-41ae-a96d-232c23482af8" providerId="ADAL" clId="{131A270E-ADF9-47CB-AC66-D0DF9A577E87}" dt="2023-09-04T14:57:20.061" v="1" actId="20577"/>
      <pc:docMkLst>
        <pc:docMk/>
      </pc:docMkLst>
      <pc:sldChg chg="modSp mod">
        <pc:chgData name="Stewart Gale" userId="3647ddd2-6040-41ae-a96d-232c23482af8" providerId="ADAL" clId="{131A270E-ADF9-47CB-AC66-D0DF9A577E87}" dt="2023-09-04T14:57:20.061" v="1" actId="20577"/>
        <pc:sldMkLst>
          <pc:docMk/>
          <pc:sldMk cId="3729236465" sldId="524"/>
        </pc:sldMkLst>
        <pc:spChg chg="mod">
          <ac:chgData name="Stewart Gale" userId="3647ddd2-6040-41ae-a96d-232c23482af8" providerId="ADAL" clId="{131A270E-ADF9-47CB-AC66-D0DF9A577E87}" dt="2023-09-04T14:57:20.061" v="1" actId="20577"/>
          <ac:spMkLst>
            <pc:docMk/>
            <pc:sldMk cId="3729236465" sldId="524"/>
            <ac:spMk id="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23392" y="260648"/>
            <a:ext cx="10801200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0" b="1" dirty="0"/>
              <a:t>Quadratics</a:t>
            </a:r>
          </a:p>
          <a:p>
            <a:pPr algn="ctr"/>
            <a:r>
              <a:rPr lang="en-GB" sz="10000" dirty="0"/>
              <a:t>Functions</a:t>
            </a:r>
          </a:p>
          <a:p>
            <a:pPr algn="ctr"/>
            <a:endParaRPr lang="en-GB" sz="2800" dirty="0"/>
          </a:p>
          <a:p>
            <a:pPr algn="ctr"/>
            <a:r>
              <a:rPr lang="en-GB" sz="8800" dirty="0"/>
              <a:t>Chapter 2</a:t>
            </a:r>
          </a:p>
          <a:p>
            <a:pPr algn="ctr"/>
            <a:r>
              <a:rPr lang="en-GB" sz="8800" dirty="0"/>
              <a:t>(</a:t>
            </a:r>
            <a:r>
              <a:rPr lang="en-GB" sz="8800"/>
              <a:t>Part 2 </a:t>
            </a:r>
            <a:r>
              <a:rPr lang="en-GB" sz="8800" dirty="0"/>
              <a:t>of 4)</a:t>
            </a:r>
          </a:p>
        </p:txBody>
      </p:sp>
    </p:spTree>
    <p:extLst>
      <p:ext uri="{BB962C8B-B14F-4D97-AF65-F5344CB8AC3E}">
        <p14:creationId xmlns:p14="http://schemas.microsoft.com/office/powerpoint/2010/main" val="3729236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51384" y="392721"/>
                <a:ext cx="11305256" cy="107721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Determine the minimum value of the function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200" i="1">
                        <a:latin typeface="Cambria Math" panose="02040503050406030204" pitchFamily="18" charset="0"/>
                      </a:rPr>
                      <m:t>−6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GB" sz="3200" dirty="0"/>
                  <a:t> </a:t>
                </a:r>
              </a:p>
              <a:p>
                <a:pPr algn="ctr"/>
                <a:r>
                  <a:rPr lang="en-GB" sz="3200" dirty="0"/>
                  <a:t>and state the value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200" dirty="0"/>
                  <a:t> for which this minimum occurs.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392721"/>
                <a:ext cx="11305256" cy="1077218"/>
              </a:xfrm>
              <a:prstGeom prst="rect">
                <a:avLst/>
              </a:prstGeom>
              <a:blipFill>
                <a:blip r:embed="rId2"/>
                <a:stretch>
                  <a:fillRect b="-936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312374" y="2060848"/>
                <a:ext cx="7783276" cy="1131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6600" b="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6600" b="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6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66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6600" b="0" i="1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</m:e>
                        <m:sup>
                          <m:r>
                            <a:rPr lang="en-GB" sz="66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600" b="0" i="1">
                          <a:latin typeface="Cambria Math" panose="02040503050406030204" pitchFamily="18" charset="0"/>
                        </a:rPr>
                        <m:t>−7</m:t>
                      </m:r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374" y="2060848"/>
                <a:ext cx="7783276" cy="11310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35360" y="3782114"/>
                <a:ext cx="11305256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Since anything squared is at least 0,</a:t>
                </a:r>
              </a:p>
              <a:p>
                <a:pPr algn="ctr"/>
                <a:r>
                  <a:rPr lang="en-GB" sz="4800" dirty="0"/>
                  <a:t>the smallest we can make the bracket is 0, </a:t>
                </a:r>
              </a:p>
              <a:p>
                <a:pPr algn="ctr"/>
                <a:r>
                  <a:rPr lang="en-GB" sz="4800" dirty="0"/>
                  <a:t>which occurs when </a:t>
                </a:r>
                <a14:m>
                  <m:oMath xmlns:m="http://schemas.openxmlformats.org/officeDocument/2006/math">
                    <m:r>
                      <a:rPr lang="en-GB" sz="4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4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en-GB" sz="4800" dirty="0"/>
                  <a:t>.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3782114"/>
                <a:ext cx="11305256" cy="2308324"/>
              </a:xfrm>
              <a:prstGeom prst="rect">
                <a:avLst/>
              </a:prstGeom>
              <a:blipFill>
                <a:blip r:embed="rId4"/>
                <a:stretch>
                  <a:fillRect t="-5805" r="-539" b="-131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5786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84408752"/>
                  </p:ext>
                </p:extLst>
              </p:nvPr>
            </p:nvGraphicFramePr>
            <p:xfrm>
              <a:off x="485246" y="404664"/>
              <a:ext cx="11299387" cy="6133023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826550">
                      <a:extLst>
                        <a:ext uri="{9D8B030D-6E8A-4147-A177-3AD203B41FA5}">
                          <a16:colId xmlns:a16="http://schemas.microsoft.com/office/drawing/2014/main" val="567043795"/>
                        </a:ext>
                      </a:extLst>
                    </a:gridCol>
                    <a:gridCol w="2638113">
                      <a:extLst>
                        <a:ext uri="{9D8B030D-6E8A-4147-A177-3AD203B41FA5}">
                          <a16:colId xmlns:a16="http://schemas.microsoft.com/office/drawing/2014/main" val="3735725850"/>
                        </a:ext>
                      </a:extLst>
                    </a:gridCol>
                    <a:gridCol w="2695676">
                      <a:extLst>
                        <a:ext uri="{9D8B030D-6E8A-4147-A177-3AD203B41FA5}">
                          <a16:colId xmlns:a16="http://schemas.microsoft.com/office/drawing/2014/main" val="1936596565"/>
                        </a:ext>
                      </a:extLst>
                    </a:gridCol>
                    <a:gridCol w="3139048">
                      <a:extLst>
                        <a:ext uri="{9D8B030D-6E8A-4147-A177-3AD203B41FA5}">
                          <a16:colId xmlns:a16="http://schemas.microsoft.com/office/drawing/2014/main" val="1552963745"/>
                        </a:ext>
                      </a:extLst>
                    </a:gridCol>
                  </a:tblGrid>
                  <a:tr h="11863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smtClean="0">
                                    <a:latin typeface="Cambria Math" panose="02040503050406030204" pitchFamily="18" charset="0"/>
                                  </a:rPr>
                                  <m:t>𝒇</m:t>
                                </m:r>
                                <m:r>
                                  <a:rPr lang="en-GB" sz="320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z="320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GB" sz="320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/>
                            <a:t>Completed </a:t>
                          </a:r>
                        </a:p>
                        <a:p>
                          <a:pPr algn="ctr"/>
                          <a:r>
                            <a:rPr lang="en-GB" sz="3200" dirty="0"/>
                            <a:t>Square</a:t>
                          </a:r>
                        </a:p>
                      </a:txBody>
                      <a:tcPr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/>
                            <a:t>min/max value of </a:t>
                          </a:r>
                          <a14:m>
                            <m:oMath xmlns:m="http://schemas.openxmlformats.org/officeDocument/2006/math">
                              <m:r>
                                <a:rPr lang="en-GB" sz="3200" smtClean="0"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  <m:r>
                                <a:rPr lang="en-GB" sz="320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3200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320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GB" sz="3200" dirty="0"/>
                        </a:p>
                      </a:txBody>
                      <a:tcPr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GB" sz="3200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oMath>
                          </a14:m>
                          <a:r>
                            <a:rPr lang="en-GB" sz="3200" dirty="0"/>
                            <a:t> for which this min/max occurs</a:t>
                          </a:r>
                        </a:p>
                      </a:txBody>
                      <a:tcPr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521325780"/>
                      </a:ext>
                    </a:extLst>
                  </a:tr>
                  <a:tr h="126193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+4</m:t>
                                </m:r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+9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38377355"/>
                      </a:ext>
                    </a:extLst>
                  </a:tr>
                  <a:tr h="13277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−10</m:t>
                                </m:r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+21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199711805"/>
                      </a:ext>
                    </a:extLst>
                  </a:tr>
                  <a:tr h="11565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10−</m:t>
                                </m:r>
                                <m:sSup>
                                  <m:sSupPr>
                                    <m:ctrlP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30501804"/>
                      </a:ext>
                    </a:extLst>
                  </a:tr>
                  <a:tr h="120048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8−</m:t>
                                </m:r>
                                <m:sSup>
                                  <m:sSupPr>
                                    <m:ctrlP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+6</m:t>
                                </m:r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4543532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84408752"/>
                  </p:ext>
                </p:extLst>
              </p:nvPr>
            </p:nvGraphicFramePr>
            <p:xfrm>
              <a:off x="485246" y="404664"/>
              <a:ext cx="11299387" cy="6133023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826550">
                      <a:extLst>
                        <a:ext uri="{9D8B030D-6E8A-4147-A177-3AD203B41FA5}">
                          <a16:colId xmlns:a16="http://schemas.microsoft.com/office/drawing/2014/main" val="567043795"/>
                        </a:ext>
                      </a:extLst>
                    </a:gridCol>
                    <a:gridCol w="2638113">
                      <a:extLst>
                        <a:ext uri="{9D8B030D-6E8A-4147-A177-3AD203B41FA5}">
                          <a16:colId xmlns:a16="http://schemas.microsoft.com/office/drawing/2014/main" val="3735725850"/>
                        </a:ext>
                      </a:extLst>
                    </a:gridCol>
                    <a:gridCol w="2695676">
                      <a:extLst>
                        <a:ext uri="{9D8B030D-6E8A-4147-A177-3AD203B41FA5}">
                          <a16:colId xmlns:a16="http://schemas.microsoft.com/office/drawing/2014/main" val="1936596565"/>
                        </a:ext>
                      </a:extLst>
                    </a:gridCol>
                    <a:gridCol w="3139048">
                      <a:extLst>
                        <a:ext uri="{9D8B030D-6E8A-4147-A177-3AD203B41FA5}">
                          <a16:colId xmlns:a16="http://schemas.microsoft.com/office/drawing/2014/main" val="1552963745"/>
                        </a:ext>
                      </a:extLst>
                    </a:gridCol>
                  </a:tblGrid>
                  <a:tr h="11863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6" t="-1538" r="-300216" b="-4174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/>
                            <a:t>Completed </a:t>
                          </a:r>
                        </a:p>
                        <a:p>
                          <a:pPr algn="ctr"/>
                          <a:r>
                            <a:rPr lang="en-GB" sz="3200" dirty="0"/>
                            <a:t>Square</a:t>
                          </a:r>
                        </a:p>
                      </a:txBody>
                      <a:tcPr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2709" t="-1538" r="-116704" b="-4174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60388" t="-1538" r="-388" b="-41743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21325780"/>
                      </a:ext>
                    </a:extLst>
                  </a:tr>
                  <a:tr h="126193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6" t="-95652" r="-300216" b="-2932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38377355"/>
                      </a:ext>
                    </a:extLst>
                  </a:tr>
                  <a:tr h="13277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6" t="-185780" r="-300216" b="-17844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199711805"/>
                      </a:ext>
                    </a:extLst>
                  </a:tr>
                  <a:tr h="11565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6" t="-327895" r="-300216" b="-1047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30501804"/>
                      </a:ext>
                    </a:extLst>
                  </a:tr>
                  <a:tr h="120048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6" t="-412690" r="-300216" b="-10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4543532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308439" y="1994639"/>
                <a:ext cx="2571537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</m:e>
                        <m:sup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8439" y="1994639"/>
                <a:ext cx="2571537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3308439" y="3243667"/>
                <a:ext cx="2643545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−5</m:t>
                              </m:r>
                            </m:e>
                          </m:d>
                        </m:e>
                        <m:sup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8439" y="3243667"/>
                <a:ext cx="2643545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3575720" y="4267482"/>
            <a:ext cx="22096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2800" dirty="0">
                <a:solidFill>
                  <a:prstClr val="black"/>
                </a:solidFill>
              </a:rPr>
              <a:t>Already completed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3287688" y="5661248"/>
                <a:ext cx="266429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17−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</m:e>
                        <m:sup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5661248"/>
                <a:ext cx="2664296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7032104" y="1871529"/>
                <a:ext cx="55443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1871529"/>
                <a:ext cx="554430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6731132" y="3117232"/>
                <a:ext cx="85452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1132" y="3117232"/>
                <a:ext cx="854520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6834406" y="4365104"/>
                <a:ext cx="776875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4406" y="4365104"/>
                <a:ext cx="776875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6920881" y="5584394"/>
                <a:ext cx="776875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17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0881" y="5584394"/>
                <a:ext cx="776875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9612334" y="1844824"/>
                <a:ext cx="85452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2334" y="1844824"/>
                <a:ext cx="854520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9902961" y="3212976"/>
                <a:ext cx="55443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2961" y="3212976"/>
                <a:ext cx="554430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9912424" y="4365104"/>
                <a:ext cx="55443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2424" y="4365104"/>
                <a:ext cx="554430" cy="70788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9937347" y="5583254"/>
                <a:ext cx="55443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7347" y="5583254"/>
                <a:ext cx="554430" cy="70788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8251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43372" y="332656"/>
                <a:ext cx="11305256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Find the minimum value of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000" i="1">
                        <a:latin typeface="Cambria Math" panose="02040503050406030204" pitchFamily="18" charset="0"/>
                      </a:rPr>
                      <m:t>=2</m:t>
                    </m:r>
                    <m:sSup>
                      <m:sSup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000" i="1">
                        <a:latin typeface="Cambria Math" panose="02040503050406030204" pitchFamily="18" charset="0"/>
                      </a:rPr>
                      <m:t>+12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−5</m:t>
                    </m:r>
                  </m:oMath>
                </a14:m>
                <a:r>
                  <a:rPr lang="en-GB" sz="4000" dirty="0"/>
                  <a:t> and state the value of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 for which this occurs.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72" y="332656"/>
                <a:ext cx="11305256" cy="1323439"/>
              </a:xfrm>
              <a:prstGeom prst="rect">
                <a:avLst/>
              </a:prstGeom>
              <a:blipFill>
                <a:blip r:embed="rId2"/>
                <a:stretch>
                  <a:fillRect t="-1646" b="-1152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999141" y="1794927"/>
                <a:ext cx="5904656" cy="8566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400" i="1"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+6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400" i="1">
                          <a:latin typeface="Cambria Math" panose="02040503050406030204" pitchFamily="18" charset="0"/>
                        </a:rPr>
                        <m:t>−5</m:t>
                      </m:r>
                    </m:oMath>
                  </m:oMathPara>
                </a14:m>
                <a:br>
                  <a:rPr lang="en-GB" sz="4400" i="1" dirty="0">
                    <a:latin typeface="Cambria Math" panose="02040503050406030204" pitchFamily="18" charset="0"/>
                  </a:rPr>
                </a:br>
                <a:endParaRPr lang="en-GB" sz="4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9141" y="1794927"/>
                <a:ext cx="5904656" cy="8566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CA98019-4073-2126-BE86-C75731862374}"/>
                  </a:ext>
                </a:extLst>
              </p:cNvPr>
              <p:cNvSpPr txBox="1"/>
              <p:nvPr/>
            </p:nvSpPr>
            <p:spPr>
              <a:xfrm>
                <a:off x="2735582" y="5222810"/>
                <a:ext cx="6720836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Minimum value is </a:t>
                </a: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r>
                      <a:rPr kumimoji="0" lang="en-GB" sz="4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23</m:t>
                    </m:r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</a:t>
                </a:r>
              </a:p>
              <a:p>
                <a:pPr lvl="0" algn="ctr">
                  <a:defRPr/>
                </a:pP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at which this occurs is </a:t>
                </a:r>
                <a14:m>
                  <m:oMath xmlns:m="http://schemas.openxmlformats.org/officeDocument/2006/math">
                    <m:r>
                      <a:rPr lang="en-GB" sz="4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kumimoji="0" lang="en-GB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3</a:t>
                </a:r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CA98019-4073-2126-BE86-C757318623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5582" y="5222810"/>
                <a:ext cx="6720836" cy="1446550"/>
              </a:xfrm>
              <a:prstGeom prst="rect">
                <a:avLst/>
              </a:prstGeom>
              <a:blipFill>
                <a:blip r:embed="rId4"/>
                <a:stretch>
                  <a:fillRect t="-8861" r="-2269" b="-194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FC73FCA-64F2-E33D-C2DD-F07481145EAB}"/>
                  </a:ext>
                </a:extLst>
              </p:cNvPr>
              <p:cNvSpPr txBox="1"/>
              <p:nvPr/>
            </p:nvSpPr>
            <p:spPr>
              <a:xfrm>
                <a:off x="3215680" y="4330906"/>
                <a:ext cx="4704612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  <m:sSup>
                        <m:sSup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+3</m:t>
                              </m:r>
                            </m:e>
                          </m:d>
                        </m:e>
                        <m:sup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−23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FC73FCA-64F2-E33D-C2DD-F07481145E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4330906"/>
                <a:ext cx="4704612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5EE67EB-C8C8-10B4-4386-493A741FB25E}"/>
                  </a:ext>
                </a:extLst>
              </p:cNvPr>
              <p:cNvSpPr txBox="1"/>
              <p:nvPr/>
            </p:nvSpPr>
            <p:spPr>
              <a:xfrm>
                <a:off x="3215680" y="3531335"/>
                <a:ext cx="5568708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  <m:sSup>
                        <m:sSup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+3</m:t>
                              </m:r>
                            </m:e>
                          </m:d>
                        </m:e>
                        <m:sup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−18−5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5EE67EB-C8C8-10B4-4386-493A741FB2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3531335"/>
                <a:ext cx="5568708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A6E76DD-8A58-EBB8-C44E-06A82A473490}"/>
                  </a:ext>
                </a:extLst>
              </p:cNvPr>
              <p:cNvSpPr txBox="1"/>
              <p:nvPr/>
            </p:nvSpPr>
            <p:spPr>
              <a:xfrm>
                <a:off x="3131626" y="2674754"/>
                <a:ext cx="5928748" cy="8565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  <m:d>
                        <m:d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0" lang="en-GB" sz="4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kumimoji="0" lang="en-GB" sz="4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  <m:r>
                                    <a:rPr kumimoji="0" lang="en-GB" sz="4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+3</m:t>
                                  </m:r>
                                </m:e>
                              </m:d>
                            </m:e>
                            <m:sup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−9</m:t>
                          </m:r>
                        </m:e>
                      </m:d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A6E76DD-8A58-EBB8-C44E-06A82A4734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626" y="2674754"/>
                <a:ext cx="5928748" cy="85658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9668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10" grpId="0"/>
      <p:bldP spid="12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551384" y="2780928"/>
            <a:ext cx="1108923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A function is something which provides a rule on how to </a:t>
            </a:r>
          </a:p>
          <a:p>
            <a:pPr algn="ctr"/>
            <a:r>
              <a:rPr lang="en-GB" sz="6600" b="1" dirty="0"/>
              <a:t>map inputs to outputs</a:t>
            </a:r>
            <a:r>
              <a:rPr lang="en-GB" sz="6600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33D766-9EC0-1880-E5D3-0AC122C09557}"/>
              </a:ext>
            </a:extLst>
          </p:cNvPr>
          <p:cNvSpPr txBox="1"/>
          <p:nvPr/>
        </p:nvSpPr>
        <p:spPr>
          <a:xfrm>
            <a:off x="2783632" y="692696"/>
            <a:ext cx="6048672" cy="156966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Functions</a:t>
            </a:r>
          </a:p>
        </p:txBody>
      </p:sp>
    </p:spTree>
    <p:extLst>
      <p:ext uri="{BB962C8B-B14F-4D97-AF65-F5344CB8AC3E}">
        <p14:creationId xmlns:p14="http://schemas.microsoft.com/office/powerpoint/2010/main" val="3271935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4583832" y="3140968"/>
            <a:ext cx="2880320" cy="1995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500" dirty="0"/>
              <a:t>x 2</a:t>
            </a:r>
          </a:p>
        </p:txBody>
      </p:sp>
      <p:cxnSp>
        <p:nvCxnSpPr>
          <p:cNvPr id="16" name="Straight Arrow Connector 15"/>
          <p:cNvCxnSpPr>
            <a:cxnSpLocks/>
          </p:cNvCxnSpPr>
          <p:nvPr/>
        </p:nvCxnSpPr>
        <p:spPr>
          <a:xfrm>
            <a:off x="7464152" y="4114843"/>
            <a:ext cx="1296144" cy="0"/>
          </a:xfrm>
          <a:prstGeom prst="straightConnector1">
            <a:avLst/>
          </a:prstGeom>
          <a:ln w="1016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045309" y="2567806"/>
                <a:ext cx="2223175" cy="21544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 dirty="0" smtClean="0">
                          <a:latin typeface="Cambria Math" panose="02040503050406030204" pitchFamily="18" charset="0"/>
                        </a:rPr>
                        <m:t>𝑰𝒏𝒑𝒖𝒕</m:t>
                      </m:r>
                    </m:oMath>
                  </m:oMathPara>
                </a14:m>
                <a:endParaRPr lang="en-GB" sz="5400" b="1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309" y="2567806"/>
                <a:ext cx="2223175" cy="21544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738959" y="2780928"/>
                <a:ext cx="2448272" cy="2000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 dirty="0" smtClean="0">
                          <a:latin typeface="Cambria Math" panose="02040503050406030204" pitchFamily="18" charset="0"/>
                        </a:rPr>
                        <m:t>𝑶𝒖𝒕𝒑𝒖𝒕</m:t>
                      </m:r>
                    </m:oMath>
                  </m:oMathPara>
                </a14:m>
                <a:endParaRPr lang="en-GB" sz="4400" b="1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8000" i="1" dirty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8959" y="2780928"/>
                <a:ext cx="2448272" cy="20005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495600" y="675381"/>
            <a:ext cx="6984776" cy="110799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chemeClr val="bg1"/>
                </a:solidFill>
              </a:rPr>
              <a:t>Function Machine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561D706-22C0-029D-F10D-7A7EED4BC9A8}"/>
              </a:ext>
            </a:extLst>
          </p:cNvPr>
          <p:cNvCxnSpPr>
            <a:cxnSpLocks/>
          </p:cNvCxnSpPr>
          <p:nvPr/>
        </p:nvCxnSpPr>
        <p:spPr>
          <a:xfrm>
            <a:off x="3287688" y="4138520"/>
            <a:ext cx="1296144" cy="0"/>
          </a:xfrm>
          <a:prstGeom prst="straightConnector1">
            <a:avLst/>
          </a:prstGeom>
          <a:ln w="1016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9088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963655" y="2151158"/>
                <a:ext cx="6660737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500" i="1" dirty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11500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115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1500" i="1" dirty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GB" sz="115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115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3655" y="2151158"/>
                <a:ext cx="6660737" cy="1862048"/>
              </a:xfrm>
              <a:prstGeom prst="rect">
                <a:avLst/>
              </a:prstGeom>
              <a:blipFill>
                <a:blip r:embed="rId2"/>
                <a:stretch>
                  <a:fillRect l="-8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5364140" y="5453685"/>
            <a:ext cx="17919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FF0000"/>
                </a:solidFill>
              </a:rPr>
              <a:t>Input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28248" y="5268200"/>
            <a:ext cx="2304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0000FF"/>
                </a:solidFill>
              </a:rPr>
              <a:t>Output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17360" y="5021979"/>
                <a:ext cx="4698520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Name of the function (often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GB" sz="4000" dirty="0"/>
                  <a:t> or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GB" sz="4000" dirty="0"/>
                  <a:t>)</a:t>
                </a: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360" y="5021979"/>
                <a:ext cx="4698520" cy="1323439"/>
              </a:xfrm>
              <a:prstGeom prst="rect">
                <a:avLst/>
              </a:prstGeom>
              <a:blipFill>
                <a:blip r:embed="rId3"/>
                <a:stretch>
                  <a:fillRect l="-3502" t="-8295" r="-5837" b="-188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/>
          <p:cNvCxnSpPr>
            <a:cxnSpLocks/>
          </p:cNvCxnSpPr>
          <p:nvPr/>
        </p:nvCxnSpPr>
        <p:spPr>
          <a:xfrm flipV="1">
            <a:off x="2693624" y="4085875"/>
            <a:ext cx="270031" cy="1008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cxnSpLocks/>
          </p:cNvCxnSpPr>
          <p:nvPr/>
        </p:nvCxnSpPr>
        <p:spPr>
          <a:xfrm flipH="1" flipV="1">
            <a:off x="4886678" y="3797501"/>
            <a:ext cx="921290" cy="16561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cxnSpLocks/>
            <a:stCxn id="23" idx="0"/>
          </p:cNvCxnSpPr>
          <p:nvPr/>
        </p:nvCxnSpPr>
        <p:spPr>
          <a:xfrm flipH="1" flipV="1">
            <a:off x="8616280" y="3868773"/>
            <a:ext cx="864096" cy="13994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683905B-6B95-ACD6-1ABC-31DAD59E2F0B}"/>
              </a:ext>
            </a:extLst>
          </p:cNvPr>
          <p:cNvSpPr txBox="1"/>
          <p:nvPr/>
        </p:nvSpPr>
        <p:spPr>
          <a:xfrm>
            <a:off x="2639616" y="476672"/>
            <a:ext cx="6984776" cy="110799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chemeClr val="bg1"/>
                </a:solidFill>
              </a:rPr>
              <a:t>Function Notation</a:t>
            </a:r>
          </a:p>
        </p:txBody>
      </p:sp>
    </p:spTree>
    <p:extLst>
      <p:ext uri="{BB962C8B-B14F-4D97-AF65-F5344CB8AC3E}">
        <p14:creationId xmlns:p14="http://schemas.microsoft.com/office/powerpoint/2010/main" val="3721320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2" grpId="0"/>
      <p:bldP spid="23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2448454" y="1890889"/>
            <a:ext cx="2173663" cy="429207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000"/>
          </a:p>
        </p:txBody>
      </p:sp>
      <p:sp>
        <p:nvSpPr>
          <p:cNvPr id="7" name="Oval 6"/>
          <p:cNvSpPr/>
          <p:nvPr/>
        </p:nvSpPr>
        <p:spPr>
          <a:xfrm>
            <a:off x="6960096" y="1916832"/>
            <a:ext cx="2232248" cy="446449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2883672" y="2464450"/>
            <a:ext cx="8639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81509" y="3052127"/>
            <a:ext cx="553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122874" y="3625860"/>
            <a:ext cx="710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8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81509" y="4149080"/>
            <a:ext cx="644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10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78048" y="4738341"/>
            <a:ext cx="10675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31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05308" y="2375043"/>
            <a:ext cx="553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606910" y="3024407"/>
            <a:ext cx="553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06911" y="4076091"/>
            <a:ext cx="976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20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11029" y="4700687"/>
            <a:ext cx="945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62</a:t>
            </a:r>
          </a:p>
        </p:txBody>
      </p:sp>
      <p:sp>
        <p:nvSpPr>
          <p:cNvPr id="23" name="Freeform 24"/>
          <p:cNvSpPr/>
          <p:nvPr/>
        </p:nvSpPr>
        <p:spPr>
          <a:xfrm>
            <a:off x="3706489" y="2272792"/>
            <a:ext cx="3798819" cy="375916"/>
          </a:xfrm>
          <a:custGeom>
            <a:avLst/>
            <a:gdLst>
              <a:gd name="connsiteX0" fmla="*/ 0 w 3951798"/>
              <a:gd name="connsiteY0" fmla="*/ 408167 h 408167"/>
              <a:gd name="connsiteX1" fmla="*/ 858741 w 3951798"/>
              <a:gd name="connsiteY1" fmla="*/ 106017 h 408167"/>
              <a:gd name="connsiteX2" fmla="*/ 1924216 w 3951798"/>
              <a:gd name="connsiteY2" fmla="*/ 2650 h 408167"/>
              <a:gd name="connsiteX3" fmla="*/ 2926080 w 3951798"/>
              <a:gd name="connsiteY3" fmla="*/ 90115 h 408167"/>
              <a:gd name="connsiteX4" fmla="*/ 3951798 w 3951798"/>
              <a:gd name="connsiteY4" fmla="*/ 368410 h 408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1798" h="408167">
                <a:moveTo>
                  <a:pt x="0" y="408167"/>
                </a:moveTo>
                <a:cubicBezTo>
                  <a:pt x="269019" y="290885"/>
                  <a:pt x="538038" y="173603"/>
                  <a:pt x="858741" y="106017"/>
                </a:cubicBezTo>
                <a:cubicBezTo>
                  <a:pt x="1179444" y="38431"/>
                  <a:pt x="1579660" y="5300"/>
                  <a:pt x="1924216" y="2650"/>
                </a:cubicBezTo>
                <a:cubicBezTo>
                  <a:pt x="2268772" y="0"/>
                  <a:pt x="2588150" y="29155"/>
                  <a:pt x="2926080" y="90115"/>
                </a:cubicBezTo>
                <a:cubicBezTo>
                  <a:pt x="3264010" y="151075"/>
                  <a:pt x="3607904" y="259742"/>
                  <a:pt x="3951798" y="368410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000"/>
          </a:p>
        </p:txBody>
      </p:sp>
      <p:sp>
        <p:nvSpPr>
          <p:cNvPr id="24" name="Freeform 25"/>
          <p:cNvSpPr/>
          <p:nvPr/>
        </p:nvSpPr>
        <p:spPr>
          <a:xfrm>
            <a:off x="3866322" y="2881850"/>
            <a:ext cx="3798819" cy="375916"/>
          </a:xfrm>
          <a:custGeom>
            <a:avLst/>
            <a:gdLst>
              <a:gd name="connsiteX0" fmla="*/ 0 w 3951798"/>
              <a:gd name="connsiteY0" fmla="*/ 408167 h 408167"/>
              <a:gd name="connsiteX1" fmla="*/ 858741 w 3951798"/>
              <a:gd name="connsiteY1" fmla="*/ 106017 h 408167"/>
              <a:gd name="connsiteX2" fmla="*/ 1924216 w 3951798"/>
              <a:gd name="connsiteY2" fmla="*/ 2650 h 408167"/>
              <a:gd name="connsiteX3" fmla="*/ 2926080 w 3951798"/>
              <a:gd name="connsiteY3" fmla="*/ 90115 h 408167"/>
              <a:gd name="connsiteX4" fmla="*/ 3951798 w 3951798"/>
              <a:gd name="connsiteY4" fmla="*/ 368410 h 408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1798" h="408167">
                <a:moveTo>
                  <a:pt x="0" y="408167"/>
                </a:moveTo>
                <a:cubicBezTo>
                  <a:pt x="269019" y="290885"/>
                  <a:pt x="538038" y="173603"/>
                  <a:pt x="858741" y="106017"/>
                </a:cubicBezTo>
                <a:cubicBezTo>
                  <a:pt x="1179444" y="38431"/>
                  <a:pt x="1579660" y="5300"/>
                  <a:pt x="1924216" y="2650"/>
                </a:cubicBezTo>
                <a:cubicBezTo>
                  <a:pt x="2268772" y="0"/>
                  <a:pt x="2588150" y="29155"/>
                  <a:pt x="2926080" y="90115"/>
                </a:cubicBezTo>
                <a:cubicBezTo>
                  <a:pt x="3264010" y="151075"/>
                  <a:pt x="3607904" y="259742"/>
                  <a:pt x="3951798" y="368410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000"/>
          </a:p>
        </p:txBody>
      </p:sp>
      <p:sp>
        <p:nvSpPr>
          <p:cNvPr id="25" name="Freeform 26"/>
          <p:cNvSpPr/>
          <p:nvPr/>
        </p:nvSpPr>
        <p:spPr>
          <a:xfrm>
            <a:off x="3649456" y="3435786"/>
            <a:ext cx="3798819" cy="375916"/>
          </a:xfrm>
          <a:custGeom>
            <a:avLst/>
            <a:gdLst>
              <a:gd name="connsiteX0" fmla="*/ 0 w 3951798"/>
              <a:gd name="connsiteY0" fmla="*/ 408167 h 408167"/>
              <a:gd name="connsiteX1" fmla="*/ 858741 w 3951798"/>
              <a:gd name="connsiteY1" fmla="*/ 106017 h 408167"/>
              <a:gd name="connsiteX2" fmla="*/ 1924216 w 3951798"/>
              <a:gd name="connsiteY2" fmla="*/ 2650 h 408167"/>
              <a:gd name="connsiteX3" fmla="*/ 2926080 w 3951798"/>
              <a:gd name="connsiteY3" fmla="*/ 90115 h 408167"/>
              <a:gd name="connsiteX4" fmla="*/ 3951798 w 3951798"/>
              <a:gd name="connsiteY4" fmla="*/ 368410 h 408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1798" h="408167">
                <a:moveTo>
                  <a:pt x="0" y="408167"/>
                </a:moveTo>
                <a:cubicBezTo>
                  <a:pt x="269019" y="290885"/>
                  <a:pt x="538038" y="173603"/>
                  <a:pt x="858741" y="106017"/>
                </a:cubicBezTo>
                <a:cubicBezTo>
                  <a:pt x="1179444" y="38431"/>
                  <a:pt x="1579660" y="5300"/>
                  <a:pt x="1924216" y="2650"/>
                </a:cubicBezTo>
                <a:cubicBezTo>
                  <a:pt x="2268772" y="0"/>
                  <a:pt x="2588150" y="29155"/>
                  <a:pt x="2926080" y="90115"/>
                </a:cubicBezTo>
                <a:cubicBezTo>
                  <a:pt x="3264010" y="151075"/>
                  <a:pt x="3607904" y="259742"/>
                  <a:pt x="3951798" y="368410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000"/>
          </a:p>
        </p:txBody>
      </p:sp>
      <p:sp>
        <p:nvSpPr>
          <p:cNvPr id="26" name="Freeform 27"/>
          <p:cNvSpPr/>
          <p:nvPr/>
        </p:nvSpPr>
        <p:spPr>
          <a:xfrm flipV="1">
            <a:off x="3996441" y="4377476"/>
            <a:ext cx="3798819" cy="375916"/>
          </a:xfrm>
          <a:custGeom>
            <a:avLst/>
            <a:gdLst>
              <a:gd name="connsiteX0" fmla="*/ 0 w 3951798"/>
              <a:gd name="connsiteY0" fmla="*/ 408167 h 408167"/>
              <a:gd name="connsiteX1" fmla="*/ 858741 w 3951798"/>
              <a:gd name="connsiteY1" fmla="*/ 106017 h 408167"/>
              <a:gd name="connsiteX2" fmla="*/ 1924216 w 3951798"/>
              <a:gd name="connsiteY2" fmla="*/ 2650 h 408167"/>
              <a:gd name="connsiteX3" fmla="*/ 2926080 w 3951798"/>
              <a:gd name="connsiteY3" fmla="*/ 90115 h 408167"/>
              <a:gd name="connsiteX4" fmla="*/ 3951798 w 3951798"/>
              <a:gd name="connsiteY4" fmla="*/ 368410 h 408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1798" h="408167">
                <a:moveTo>
                  <a:pt x="0" y="408167"/>
                </a:moveTo>
                <a:cubicBezTo>
                  <a:pt x="269019" y="290885"/>
                  <a:pt x="538038" y="173603"/>
                  <a:pt x="858741" y="106017"/>
                </a:cubicBezTo>
                <a:cubicBezTo>
                  <a:pt x="1179444" y="38431"/>
                  <a:pt x="1579660" y="5300"/>
                  <a:pt x="1924216" y="2650"/>
                </a:cubicBezTo>
                <a:cubicBezTo>
                  <a:pt x="2268772" y="0"/>
                  <a:pt x="2588150" y="29155"/>
                  <a:pt x="2926080" y="90115"/>
                </a:cubicBezTo>
                <a:cubicBezTo>
                  <a:pt x="3264010" y="151075"/>
                  <a:pt x="3607904" y="259742"/>
                  <a:pt x="3951798" y="368410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000"/>
          </a:p>
        </p:txBody>
      </p:sp>
      <p:sp>
        <p:nvSpPr>
          <p:cNvPr id="27" name="Freeform 28"/>
          <p:cNvSpPr/>
          <p:nvPr/>
        </p:nvSpPr>
        <p:spPr>
          <a:xfrm flipV="1">
            <a:off x="3692829" y="4876018"/>
            <a:ext cx="3798819" cy="375916"/>
          </a:xfrm>
          <a:custGeom>
            <a:avLst/>
            <a:gdLst>
              <a:gd name="connsiteX0" fmla="*/ 0 w 3951798"/>
              <a:gd name="connsiteY0" fmla="*/ 408167 h 408167"/>
              <a:gd name="connsiteX1" fmla="*/ 858741 w 3951798"/>
              <a:gd name="connsiteY1" fmla="*/ 106017 h 408167"/>
              <a:gd name="connsiteX2" fmla="*/ 1924216 w 3951798"/>
              <a:gd name="connsiteY2" fmla="*/ 2650 h 408167"/>
              <a:gd name="connsiteX3" fmla="*/ 2926080 w 3951798"/>
              <a:gd name="connsiteY3" fmla="*/ 90115 h 408167"/>
              <a:gd name="connsiteX4" fmla="*/ 3951798 w 3951798"/>
              <a:gd name="connsiteY4" fmla="*/ 368410 h 408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1798" h="408167">
                <a:moveTo>
                  <a:pt x="0" y="408167"/>
                </a:moveTo>
                <a:cubicBezTo>
                  <a:pt x="269019" y="290885"/>
                  <a:pt x="538038" y="173603"/>
                  <a:pt x="858741" y="106017"/>
                </a:cubicBezTo>
                <a:cubicBezTo>
                  <a:pt x="1179444" y="38431"/>
                  <a:pt x="1579660" y="5300"/>
                  <a:pt x="1924216" y="2650"/>
                </a:cubicBezTo>
                <a:cubicBezTo>
                  <a:pt x="2268772" y="0"/>
                  <a:pt x="2588150" y="29155"/>
                  <a:pt x="2926080" y="90115"/>
                </a:cubicBezTo>
                <a:cubicBezTo>
                  <a:pt x="3264010" y="151075"/>
                  <a:pt x="3607904" y="259742"/>
                  <a:pt x="3951798" y="368410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000"/>
          </a:p>
        </p:txBody>
      </p:sp>
      <p:sp>
        <p:nvSpPr>
          <p:cNvPr id="28" name="TextBox 27"/>
          <p:cNvSpPr txBox="1"/>
          <p:nvPr/>
        </p:nvSpPr>
        <p:spPr>
          <a:xfrm>
            <a:off x="2328592" y="364306"/>
            <a:ext cx="246823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Input</a:t>
            </a:r>
          </a:p>
          <a:p>
            <a:pPr algn="ctr"/>
            <a:r>
              <a:rPr lang="en-GB" sz="4400" b="1" dirty="0"/>
              <a:t>Domain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972424" y="346862"/>
            <a:ext cx="25202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Outputs</a:t>
            </a:r>
          </a:p>
          <a:p>
            <a:pPr algn="ctr"/>
            <a:r>
              <a:rPr lang="en-GB" sz="4400" b="1" dirty="0"/>
              <a:t>Range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A99614-7711-B05F-9ACB-DE1295CFB847}"/>
              </a:ext>
            </a:extLst>
          </p:cNvPr>
          <p:cNvSpPr txBox="1"/>
          <p:nvPr/>
        </p:nvSpPr>
        <p:spPr>
          <a:xfrm>
            <a:off x="7295829" y="3575347"/>
            <a:ext cx="1040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774574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DAF3381-DBB5-05AD-A72C-C68339F61BFE}"/>
                  </a:ext>
                </a:extLst>
              </p:cNvPr>
              <p:cNvSpPr txBox="1"/>
              <p:nvPr/>
            </p:nvSpPr>
            <p:spPr>
              <a:xfrm>
                <a:off x="697910" y="395245"/>
                <a:ext cx="11089232" cy="4216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The input/domain of a function could potentially be </a:t>
                </a:r>
                <a:r>
                  <a:rPr lang="en-GB" sz="5400" b="1" dirty="0"/>
                  <a:t>any</a:t>
                </a:r>
                <a:r>
                  <a:rPr lang="en-GB" sz="5400" dirty="0"/>
                  <a:t> real number. </a:t>
                </a:r>
              </a:p>
              <a:p>
                <a:pPr algn="ctr"/>
                <a:r>
                  <a:rPr lang="en-GB" sz="5400" dirty="0"/>
                  <a:t>If so, we’d write:</a:t>
                </a:r>
              </a:p>
              <a:p>
                <a:pPr algn="ctr"/>
                <a:endParaRPr lang="en-GB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8800" b="1" i="1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GB" sz="8800" b="1" i="1">
                          <a:latin typeface="Cambria Math" panose="02040503050406030204" pitchFamily="18" charset="0"/>
                        </a:rPr>
                        <m:t>ℝ</m:t>
                      </m:r>
                    </m:oMath>
                  </m:oMathPara>
                </a14:m>
                <a:endParaRPr lang="en-GB" sz="88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DAF3381-DBB5-05AD-A72C-C68339F61B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910" y="395245"/>
                <a:ext cx="11089232" cy="4216539"/>
              </a:xfrm>
              <a:prstGeom prst="rect">
                <a:avLst/>
              </a:prstGeom>
              <a:blipFill>
                <a:blip r:embed="rId2"/>
                <a:stretch>
                  <a:fillRect l="-769" t="-4046" r="-208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B0E503F-EEE5-CE2B-628E-F96E8094C81A}"/>
                  </a:ext>
                </a:extLst>
              </p:cNvPr>
              <p:cNvSpPr txBox="1"/>
              <p:nvPr/>
            </p:nvSpPr>
            <p:spPr>
              <a:xfrm>
                <a:off x="1056160" y="4755987"/>
                <a:ext cx="302612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The input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…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B0E503F-EEE5-CE2B-628E-F96E8094C8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160" y="4755987"/>
                <a:ext cx="3026126" cy="707886"/>
              </a:xfrm>
              <a:prstGeom prst="rect">
                <a:avLst/>
              </a:prstGeom>
              <a:blipFill>
                <a:blip r:embed="rId3"/>
                <a:stretch>
                  <a:fillRect l="-7042" t="-15517" r="-28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3C0B8FE-A95D-C94C-28BB-C6103EC2D960}"/>
              </a:ext>
            </a:extLst>
          </p:cNvPr>
          <p:cNvCxnSpPr>
            <a:cxnSpLocks/>
          </p:cNvCxnSpPr>
          <p:nvPr/>
        </p:nvCxnSpPr>
        <p:spPr>
          <a:xfrm flipV="1">
            <a:off x="4082286" y="4474322"/>
            <a:ext cx="616036" cy="56429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6E9467B-DFAC-526A-B6CE-F4C4D8D9EB8E}"/>
              </a:ext>
            </a:extLst>
          </p:cNvPr>
          <p:cNvSpPr txBox="1"/>
          <p:nvPr/>
        </p:nvSpPr>
        <p:spPr>
          <a:xfrm>
            <a:off x="3290198" y="5733099"/>
            <a:ext cx="3888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is a member of…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16DC9E-D960-D449-CBD4-7A63F5B3B1A5}"/>
              </a:ext>
            </a:extLst>
          </p:cNvPr>
          <p:cNvSpPr txBox="1"/>
          <p:nvPr/>
        </p:nvSpPr>
        <p:spPr>
          <a:xfrm>
            <a:off x="8256240" y="5229200"/>
            <a:ext cx="30243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the set of </a:t>
            </a:r>
          </a:p>
          <a:p>
            <a:r>
              <a:rPr lang="en-GB" sz="4000" dirty="0"/>
              <a:t>real numbers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AF01C6B-B0DB-5F10-6B54-BF3C2B6E1094}"/>
              </a:ext>
            </a:extLst>
          </p:cNvPr>
          <p:cNvCxnSpPr>
            <a:cxnSpLocks/>
          </p:cNvCxnSpPr>
          <p:nvPr/>
        </p:nvCxnSpPr>
        <p:spPr>
          <a:xfrm flipH="1" flipV="1">
            <a:off x="6170518" y="4517785"/>
            <a:ext cx="72008" cy="1076221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3547C29-0E8A-98D0-2514-1552668A9A90}"/>
              </a:ext>
            </a:extLst>
          </p:cNvPr>
          <p:cNvCxnSpPr>
            <a:cxnSpLocks/>
          </p:cNvCxnSpPr>
          <p:nvPr/>
        </p:nvCxnSpPr>
        <p:spPr>
          <a:xfrm flipH="1" flipV="1">
            <a:off x="7511642" y="4491605"/>
            <a:ext cx="423072" cy="972268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0672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279576" y="237349"/>
                <a:ext cx="7200800" cy="224676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If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800" i="1">
                        <a:latin typeface="Cambria Math" panose="02040503050406030204" pitchFamily="18" charset="0"/>
                      </a:rPr>
                      <m:t>−3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+5,     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endParaRPr lang="en-GB" sz="2800" dirty="0"/>
              </a:p>
              <a:p>
                <a:pPr marL="457200" indent="-457200">
                  <a:buAutoNum type="alphaLcParenR"/>
                </a:pPr>
                <a:r>
                  <a:rPr lang="en-GB" sz="2800" dirty="0"/>
                  <a:t>Find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(−4)</m:t>
                    </m:r>
                  </m:oMath>
                </a14:m>
                <a:endParaRPr lang="en-GB" sz="2800" dirty="0"/>
              </a:p>
              <a:p>
                <a:pPr marL="457200" indent="-457200">
                  <a:buAutoNum type="alphaLcParenR"/>
                </a:pPr>
                <a:r>
                  <a:rPr lang="en-GB" sz="2800" dirty="0"/>
                  <a:t>Find the values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 for which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2800" dirty="0"/>
              </a:p>
              <a:p>
                <a:pPr marL="457200" indent="-457200">
                  <a:buAutoNum type="alphaLcParenR"/>
                </a:pPr>
                <a:r>
                  <a:rPr lang="en-GB" sz="2800" dirty="0"/>
                  <a:t>Find the roots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800" dirty="0"/>
                  <a:t>.</a:t>
                </a:r>
              </a:p>
              <a:p>
                <a:pPr marL="457200" indent="-457200">
                  <a:buAutoNum type="alphaLcParenR"/>
                </a:pPr>
                <a:r>
                  <a:rPr lang="en-GB" sz="2800" dirty="0"/>
                  <a:t>Find the roots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237349"/>
                <a:ext cx="7200800" cy="2246769"/>
              </a:xfrm>
              <a:prstGeom prst="rect">
                <a:avLst/>
              </a:prstGeom>
              <a:blipFill>
                <a:blip r:embed="rId2"/>
                <a:stretch>
                  <a:fillRect b="-276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1055440" y="2785663"/>
            <a:ext cx="288032" cy="2880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487488" y="2785663"/>
                <a:ext cx="40324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−4</m:t>
                        </m:r>
                      </m:e>
                    </m:d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2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−4</m:t>
                            </m:r>
                          </m:e>
                        </m:d>
                      </m:e>
                      <m:sup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−3</m:t>
                    </m:r>
                    <m:d>
                      <m:dPr>
                        <m:ctrlP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−4</m:t>
                        </m:r>
                      </m:e>
                    </m:d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2785663"/>
                <a:ext cx="4032448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1031349" y="4899517"/>
            <a:ext cx="288032" cy="2880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121624" y="2781845"/>
            <a:ext cx="288032" cy="2880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855328" y="4797152"/>
                <a:ext cx="3096344" cy="5232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+5</m:t>
                      </m:r>
                    </m:oMath>
                  </m:oMathPara>
                </a14:m>
                <a:br>
                  <a:rPr lang="en-GB" sz="2800" i="1" dirty="0">
                    <a:latin typeface="Cambria Math" panose="02040503050406030204" pitchFamily="18" charset="0"/>
                  </a:rPr>
                </a:br>
                <a:endParaRPr lang="en-GB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5328" y="4797152"/>
                <a:ext cx="3096344" cy="52328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874096" y="2691644"/>
                <a:ext cx="172412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4096" y="2691644"/>
                <a:ext cx="1724126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7104112" y="4882385"/>
            <a:ext cx="288032" cy="2880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919475" y="4853931"/>
                <a:ext cx="187220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9475" y="4853931"/>
                <a:ext cx="1872208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F0799B4-8872-9A2F-E5DF-C72DF92A7EFD}"/>
                  </a:ext>
                </a:extLst>
              </p:cNvPr>
              <p:cNvSpPr txBox="1"/>
              <p:nvPr/>
            </p:nvSpPr>
            <p:spPr>
              <a:xfrm>
                <a:off x="1416956" y="3485358"/>
                <a:ext cx="217081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−4</m:t>
                          </m:r>
                        </m:e>
                      </m:d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𝟐𝟖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F0799B4-8872-9A2F-E5DF-C72DF92A7E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6956" y="3485358"/>
                <a:ext cx="2170810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5F6F68C-EDFB-ED07-F9BB-B909002C709D}"/>
                  </a:ext>
                </a:extLst>
              </p:cNvPr>
              <p:cNvSpPr txBox="1"/>
              <p:nvPr/>
            </p:nvSpPr>
            <p:spPr>
              <a:xfrm>
                <a:off x="2135560" y="5996856"/>
                <a:ext cx="290441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𝑜𝑟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5F6F68C-EDFB-ED07-F9BB-B909002C70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5996856"/>
                <a:ext cx="2904412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855599B-88F5-CBF9-208D-EEB44FBFB413}"/>
                  </a:ext>
                </a:extLst>
              </p:cNvPr>
              <p:cNvSpPr txBox="1"/>
              <p:nvPr/>
            </p:nvSpPr>
            <p:spPr>
              <a:xfrm>
                <a:off x="1235460" y="5409252"/>
                <a:ext cx="309634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−4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−5=0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855599B-88F5-CBF9-208D-EEB44FBFB4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5460" y="5409252"/>
                <a:ext cx="3096344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5D50A71-9E54-AD54-707F-7CD2A3A10481}"/>
                  </a:ext>
                </a:extLst>
              </p:cNvPr>
              <p:cNvSpPr txBox="1"/>
              <p:nvPr/>
            </p:nvSpPr>
            <p:spPr>
              <a:xfrm>
                <a:off x="7743526" y="3250948"/>
                <a:ext cx="2304256" cy="5232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</m:t>
                      </m:r>
                    </m:oMath>
                  </m:oMathPara>
                </a14:m>
                <a:br>
                  <a:rPr kumimoji="0" lang="en-GB" sz="2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5D50A71-9E54-AD54-707F-7CD2A3A104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3526" y="3250948"/>
                <a:ext cx="2304256" cy="52328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BEC720F-642D-FBB7-A7F3-2CF7B81F7A8A}"/>
                  </a:ext>
                </a:extLst>
              </p:cNvPr>
              <p:cNvSpPr txBox="1"/>
              <p:nvPr/>
            </p:nvSpPr>
            <p:spPr>
              <a:xfrm>
                <a:off x="7776637" y="3841819"/>
                <a:ext cx="2170811" cy="5232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d>
                        <m:d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−3</m:t>
                          </m:r>
                        </m:e>
                      </m:d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</m:t>
                      </m:r>
                    </m:oMath>
                  </m:oMathPara>
                </a14:m>
                <a:br>
                  <a:rPr kumimoji="0" lang="en-GB" sz="2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BEC720F-642D-FBB7-A7F3-2CF7B81F7A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6637" y="3841819"/>
                <a:ext cx="2170811" cy="52328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16D8887-3FAB-0106-D859-09125E2A33A0}"/>
                  </a:ext>
                </a:extLst>
              </p:cNvPr>
              <p:cNvSpPr txBox="1"/>
              <p:nvPr/>
            </p:nvSpPr>
            <p:spPr>
              <a:xfrm>
                <a:off x="7826082" y="5425995"/>
                <a:ext cx="1752284" cy="5232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+5=0</m:t>
                      </m:r>
                    </m:oMath>
                  </m:oMathPara>
                </a14:m>
                <a:br>
                  <a:rPr kumimoji="0" lang="en-GB" sz="2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16D8887-3FAB-0106-D859-09125E2A33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6082" y="5425995"/>
                <a:ext cx="1752284" cy="52328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98F0955-FE68-C362-DE0D-F18C2B377F1F}"/>
                  </a:ext>
                </a:extLst>
              </p:cNvPr>
              <p:cNvSpPr txBox="1"/>
              <p:nvPr/>
            </p:nvSpPr>
            <p:spPr>
              <a:xfrm>
                <a:off x="8412885" y="6002124"/>
                <a:ext cx="145080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98F0955-FE68-C362-DE0D-F18C2B377F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2885" y="6002124"/>
                <a:ext cx="1450806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2854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6" grpId="0"/>
      <p:bldP spid="19" grpId="0"/>
      <p:bldP spid="21" grpId="0"/>
      <p:bldP spid="23" grpId="0"/>
      <p:bldP spid="25" grpId="0"/>
      <p:bldP spid="27" grpId="0"/>
      <p:bldP spid="29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C332615-138E-56BB-9574-6289878EB2D4}"/>
              </a:ext>
            </a:extLst>
          </p:cNvPr>
          <p:cNvSpPr txBox="1"/>
          <p:nvPr/>
        </p:nvSpPr>
        <p:spPr>
          <a:xfrm>
            <a:off x="1091444" y="980728"/>
            <a:ext cx="10009112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But the best way to find the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minimum/maximum value of a quadratic is 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complete the square</a:t>
            </a:r>
            <a:r>
              <a:rPr lang="en-GB" sz="6600" dirty="0">
                <a:solidFill>
                  <a:prstClr val="black"/>
                </a:solidFill>
                <a:latin typeface="Calibri"/>
              </a:rPr>
              <a:t>.</a:t>
            </a:r>
            <a:endParaRPr kumimoji="0" lang="en-GB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9192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4655113-0CC7-2599-CCBE-D2367E10B2F6}"/>
                  </a:ext>
                </a:extLst>
              </p:cNvPr>
              <p:cNvSpPr txBox="1"/>
              <p:nvPr/>
            </p:nvSpPr>
            <p:spPr>
              <a:xfrm>
                <a:off x="1811524" y="476672"/>
                <a:ext cx="9325036" cy="13512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GB" sz="8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80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8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8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8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8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8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8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8000" b="1" i="1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4655113-0CC7-2599-CCBE-D2367E10B2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524" y="476672"/>
                <a:ext cx="9325036" cy="135126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6F13B7C8-7FD9-5F75-AC2B-DB978F766C4D}"/>
              </a:ext>
            </a:extLst>
          </p:cNvPr>
          <p:cNvSpPr txBox="1"/>
          <p:nvPr/>
        </p:nvSpPr>
        <p:spPr>
          <a:xfrm>
            <a:off x="2423592" y="2319302"/>
            <a:ext cx="7632848" cy="175432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The lowest value of 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a squared number is zero.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E90EBEB-268C-CEB6-A7CD-BF8AC8D5DC44}"/>
                  </a:ext>
                </a:extLst>
              </p:cNvPr>
              <p:cNvSpPr txBox="1"/>
              <p:nvPr/>
            </p:nvSpPr>
            <p:spPr>
              <a:xfrm>
                <a:off x="1811524" y="4725144"/>
                <a:ext cx="7164796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GB" sz="8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8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8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8000" b="1" i="1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GB" sz="8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E90EBEB-268C-CEB6-A7CD-BF8AC8D5DC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524" y="4725144"/>
                <a:ext cx="7164796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DFBA18A-F0F4-29B1-82E7-64471D8D48D1}"/>
                  </a:ext>
                </a:extLst>
              </p:cNvPr>
              <p:cNvSpPr txBox="1"/>
              <p:nvPr/>
            </p:nvSpPr>
            <p:spPr>
              <a:xfrm>
                <a:off x="8971896" y="4697849"/>
                <a:ext cx="720080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8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𝟕</m:t>
                      </m:r>
                    </m:oMath>
                  </m:oMathPara>
                </a14:m>
                <a:endParaRPr kumimoji="0" lang="en-GB" sz="8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DFBA18A-F0F4-29B1-82E7-64471D8D48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1896" y="4697849"/>
                <a:ext cx="720080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277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20821</TotalTime>
  <Words>462</Words>
  <Application>Microsoft Office PowerPoint</Application>
  <PresentationFormat>Widescreen</PresentationFormat>
  <Paragraphs>103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759</cp:revision>
  <dcterms:created xsi:type="dcterms:W3CDTF">2013-02-28T07:36:55Z</dcterms:created>
  <dcterms:modified xsi:type="dcterms:W3CDTF">2023-09-04T14:57:23Z</dcterms:modified>
</cp:coreProperties>
</file>