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70" r:id="rId3"/>
    <p:sldId id="265" r:id="rId4"/>
    <p:sldId id="263" r:id="rId5"/>
    <p:sldId id="267" r:id="rId6"/>
    <p:sldId id="268" r:id="rId7"/>
    <p:sldId id="269" r:id="rId8"/>
    <p:sldId id="256" r:id="rId9"/>
    <p:sldId id="264" r:id="rId10"/>
    <p:sldId id="272" r:id="rId11"/>
    <p:sldId id="273" r:id="rId12"/>
    <p:sldId id="274" r:id="rId13"/>
    <p:sldId id="271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534A52-C3FF-4B0A-827E-D730A35CA64D}" v="46" dt="2026-04-16T04:07:45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modSld sldOrd">
      <pc:chgData name="Stewart Gale" userId="3647ddd2-6040-41ae-a96d-232c23482af8" providerId="ADAL" clId="{163176A0-02FC-47D8-8D6B-77EA423298B5}" dt="2026-04-16T04:07:45.398" v="285"/>
      <pc:docMkLst>
        <pc:docMk/>
      </pc:docMkLst>
      <pc:sldChg chg="addSp delSp modSp new mod ord modAnim">
        <pc:chgData name="Stewart Gale" userId="3647ddd2-6040-41ae-a96d-232c23482af8" providerId="ADAL" clId="{163176A0-02FC-47D8-8D6B-77EA423298B5}" dt="2026-04-16T04:07:37.973" v="283"/>
        <pc:sldMkLst>
          <pc:docMk/>
          <pc:sldMk cId="2971359898" sldId="271"/>
        </pc:sldMkLst>
        <pc:spChg chg="del">
          <ac:chgData name="Stewart Gale" userId="3647ddd2-6040-41ae-a96d-232c23482af8" providerId="ADAL" clId="{163176A0-02FC-47D8-8D6B-77EA423298B5}" dt="2026-04-16T03:54:36.735" v="2" actId="478"/>
          <ac:spMkLst>
            <pc:docMk/>
            <pc:sldMk cId="2971359898" sldId="271"/>
            <ac:spMk id="2" creationId="{124B5AFC-A222-3A0C-857C-C124F0B1DF65}"/>
          </ac:spMkLst>
        </pc:spChg>
        <pc:spChg chg="del mod">
          <ac:chgData name="Stewart Gale" userId="3647ddd2-6040-41ae-a96d-232c23482af8" providerId="ADAL" clId="{163176A0-02FC-47D8-8D6B-77EA423298B5}" dt="2026-04-16T03:54:36.735" v="2" actId="478"/>
          <ac:spMkLst>
            <pc:docMk/>
            <pc:sldMk cId="2971359898" sldId="271"/>
            <ac:spMk id="3" creationId="{3F56CF7B-B155-B767-453C-20DE5B818EF5}"/>
          </ac:spMkLst>
        </pc:spChg>
        <pc:spChg chg="add mod">
          <ac:chgData name="Stewart Gale" userId="3647ddd2-6040-41ae-a96d-232c23482af8" providerId="ADAL" clId="{163176A0-02FC-47D8-8D6B-77EA423298B5}" dt="2026-04-16T04:06:03.083" v="250" actId="1076"/>
          <ac:spMkLst>
            <pc:docMk/>
            <pc:sldMk cId="2971359898" sldId="271"/>
            <ac:spMk id="6" creationId="{EFA9898B-8861-A9E4-D7FB-094D7C589EB5}"/>
          </ac:spMkLst>
        </pc:spChg>
        <pc:spChg chg="add mod">
          <ac:chgData name="Stewart Gale" userId="3647ddd2-6040-41ae-a96d-232c23482af8" providerId="ADAL" clId="{163176A0-02FC-47D8-8D6B-77EA423298B5}" dt="2026-04-16T04:06:13.855" v="260" actId="14100"/>
          <ac:spMkLst>
            <pc:docMk/>
            <pc:sldMk cId="2971359898" sldId="271"/>
            <ac:spMk id="7" creationId="{C72401A5-54FE-0936-4BFF-4B56DFB77F02}"/>
          </ac:spMkLst>
        </pc:spChg>
        <pc:spChg chg="add mod">
          <ac:chgData name="Stewart Gale" userId="3647ddd2-6040-41ae-a96d-232c23482af8" providerId="ADAL" clId="{163176A0-02FC-47D8-8D6B-77EA423298B5}" dt="2026-04-16T04:06:31.477" v="265" actId="14100"/>
          <ac:spMkLst>
            <pc:docMk/>
            <pc:sldMk cId="2971359898" sldId="271"/>
            <ac:spMk id="8" creationId="{7B19AC2C-A39A-2634-97F8-BF2F75BC1994}"/>
          </ac:spMkLst>
        </pc:spChg>
        <pc:spChg chg="add mod">
          <ac:chgData name="Stewart Gale" userId="3647ddd2-6040-41ae-a96d-232c23482af8" providerId="ADAL" clId="{163176A0-02FC-47D8-8D6B-77EA423298B5}" dt="2026-04-16T04:06:03.083" v="250" actId="1076"/>
          <ac:spMkLst>
            <pc:docMk/>
            <pc:sldMk cId="2971359898" sldId="271"/>
            <ac:spMk id="9" creationId="{45205967-04BA-3ABB-8D65-7BE85932116B}"/>
          </ac:spMkLst>
        </pc:spChg>
        <pc:spChg chg="add mod">
          <ac:chgData name="Stewart Gale" userId="3647ddd2-6040-41ae-a96d-232c23482af8" providerId="ADAL" clId="{163176A0-02FC-47D8-8D6B-77EA423298B5}" dt="2026-04-16T04:06:03.083" v="250" actId="1076"/>
          <ac:spMkLst>
            <pc:docMk/>
            <pc:sldMk cId="2971359898" sldId="271"/>
            <ac:spMk id="10" creationId="{4EF051AA-D083-DF4F-E2AF-C06EE07674FE}"/>
          </ac:spMkLst>
        </pc:spChg>
        <pc:spChg chg="add mod">
          <ac:chgData name="Stewart Gale" userId="3647ddd2-6040-41ae-a96d-232c23482af8" providerId="ADAL" clId="{163176A0-02FC-47D8-8D6B-77EA423298B5}" dt="2026-04-16T04:06:07.146" v="253" actId="20577"/>
          <ac:spMkLst>
            <pc:docMk/>
            <pc:sldMk cId="2971359898" sldId="271"/>
            <ac:spMk id="11" creationId="{404975B6-9316-8E4C-C73F-DA37F10DE241}"/>
          </ac:spMkLst>
        </pc:spChg>
        <pc:picChg chg="add mod">
          <ac:chgData name="Stewart Gale" userId="3647ddd2-6040-41ae-a96d-232c23482af8" providerId="ADAL" clId="{163176A0-02FC-47D8-8D6B-77EA423298B5}" dt="2026-04-16T04:00:25.311" v="150" actId="27614"/>
          <ac:picMkLst>
            <pc:docMk/>
            <pc:sldMk cId="2971359898" sldId="271"/>
            <ac:picMk id="5" creationId="{27310F98-D97D-4989-BCC3-66859C5B3C8C}"/>
          </ac:picMkLst>
        </pc:picChg>
      </pc:sldChg>
      <pc:sldChg chg="addSp delSp modSp add mod delAnim modAnim">
        <pc:chgData name="Stewart Gale" userId="3647ddd2-6040-41ae-a96d-232c23482af8" providerId="ADAL" clId="{163176A0-02FC-47D8-8D6B-77EA423298B5}" dt="2026-04-16T04:07:13.874" v="277"/>
        <pc:sldMkLst>
          <pc:docMk/>
          <pc:sldMk cId="3182225815" sldId="272"/>
        </pc:sldMkLst>
        <pc:spChg chg="add mod">
          <ac:chgData name="Stewart Gale" userId="3647ddd2-6040-41ae-a96d-232c23482af8" providerId="ADAL" clId="{163176A0-02FC-47D8-8D6B-77EA423298B5}" dt="2026-04-16T04:06:52.255" v="269" actId="1076"/>
          <ac:spMkLst>
            <pc:docMk/>
            <pc:sldMk cId="3182225815" sldId="272"/>
            <ac:spMk id="2" creationId="{99B66B18-93A4-892B-557D-F8992A8CF09D}"/>
          </ac:spMkLst>
        </pc:spChg>
        <pc:spChg chg="add mod">
          <ac:chgData name="Stewart Gale" userId="3647ddd2-6040-41ae-a96d-232c23482af8" providerId="ADAL" clId="{163176A0-02FC-47D8-8D6B-77EA423298B5}" dt="2026-04-16T04:06:52.255" v="269" actId="1076"/>
          <ac:spMkLst>
            <pc:docMk/>
            <pc:sldMk cId="3182225815" sldId="272"/>
            <ac:spMk id="4" creationId="{5C5D7B38-1CA0-126D-02E4-43951A88B5A7}"/>
          </ac:spMkLst>
        </pc:spChg>
        <pc:spChg chg="add del mod">
          <ac:chgData name="Stewart Gale" userId="3647ddd2-6040-41ae-a96d-232c23482af8" providerId="ADAL" clId="{163176A0-02FC-47D8-8D6B-77EA423298B5}" dt="2026-04-16T03:56:55.781" v="82" actId="478"/>
          <ac:spMkLst>
            <pc:docMk/>
            <pc:sldMk cId="3182225815" sldId="272"/>
            <ac:spMk id="5" creationId="{62BB0D04-D297-CA00-890A-230A7216A148}"/>
          </ac:spMkLst>
        </pc:spChg>
        <pc:spChg chg="add del mod">
          <ac:chgData name="Stewart Gale" userId="3647ddd2-6040-41ae-a96d-232c23482af8" providerId="ADAL" clId="{163176A0-02FC-47D8-8D6B-77EA423298B5}" dt="2026-04-16T03:56:55.781" v="82" actId="478"/>
          <ac:spMkLst>
            <pc:docMk/>
            <pc:sldMk cId="3182225815" sldId="272"/>
            <ac:spMk id="6" creationId="{F9C6E276-15D4-4EF3-81F0-8EA57E64EC4D}"/>
          </ac:spMkLst>
        </pc:spChg>
        <pc:spChg chg="add del mod">
          <ac:chgData name="Stewart Gale" userId="3647ddd2-6040-41ae-a96d-232c23482af8" providerId="ADAL" clId="{163176A0-02FC-47D8-8D6B-77EA423298B5}" dt="2026-04-16T03:56:55.781" v="82" actId="478"/>
          <ac:spMkLst>
            <pc:docMk/>
            <pc:sldMk cId="3182225815" sldId="272"/>
            <ac:spMk id="7" creationId="{7CAE3EDA-63BA-9E0F-0F9B-D582169E0299}"/>
          </ac:spMkLst>
        </pc:spChg>
        <pc:spChg chg="add mod">
          <ac:chgData name="Stewart Gale" userId="3647ddd2-6040-41ae-a96d-232c23482af8" providerId="ADAL" clId="{163176A0-02FC-47D8-8D6B-77EA423298B5}" dt="2026-04-16T04:06:54.273" v="270" actId="20577"/>
          <ac:spMkLst>
            <pc:docMk/>
            <pc:sldMk cId="3182225815" sldId="272"/>
            <ac:spMk id="8" creationId="{55BEBD80-A513-58AD-B5E3-6F3CE48E91C2}"/>
          </ac:spMkLst>
        </pc:spChg>
        <pc:spChg chg="add mod">
          <ac:chgData name="Stewart Gale" userId="3647ddd2-6040-41ae-a96d-232c23482af8" providerId="ADAL" clId="{163176A0-02FC-47D8-8D6B-77EA423298B5}" dt="2026-04-16T04:06:47.788" v="268" actId="1076"/>
          <ac:spMkLst>
            <pc:docMk/>
            <pc:sldMk cId="3182225815" sldId="272"/>
            <ac:spMk id="9" creationId="{1591CC23-4E71-3425-4368-03F5A894BF94}"/>
          </ac:spMkLst>
        </pc:spChg>
        <pc:spChg chg="add mod">
          <ac:chgData name="Stewart Gale" userId="3647ddd2-6040-41ae-a96d-232c23482af8" providerId="ADAL" clId="{163176A0-02FC-47D8-8D6B-77EA423298B5}" dt="2026-04-16T04:06:59.170" v="274" actId="20577"/>
          <ac:spMkLst>
            <pc:docMk/>
            <pc:sldMk cId="3182225815" sldId="272"/>
            <ac:spMk id="10" creationId="{0E841074-8476-9F35-CD38-6BB055CA7F53}"/>
          </ac:spMkLst>
        </pc:spChg>
        <pc:spChg chg="mod">
          <ac:chgData name="Stewart Gale" userId="3647ddd2-6040-41ae-a96d-232c23482af8" providerId="ADAL" clId="{163176A0-02FC-47D8-8D6B-77EA423298B5}" dt="2026-04-16T04:06:52.255" v="269" actId="1076"/>
          <ac:spMkLst>
            <pc:docMk/>
            <pc:sldMk cId="3182225815" sldId="272"/>
            <ac:spMk id="30" creationId="{12BC652B-B8A7-2BFB-C2C6-0D410AFAA409}"/>
          </ac:spMkLst>
        </pc:spChg>
        <pc:picChg chg="mod">
          <ac:chgData name="Stewart Gale" userId="3647ddd2-6040-41ae-a96d-232c23482af8" providerId="ADAL" clId="{163176A0-02FC-47D8-8D6B-77EA423298B5}" dt="2026-04-16T03:58:40.983" v="111" actId="14100"/>
          <ac:picMkLst>
            <pc:docMk/>
            <pc:sldMk cId="3182225815" sldId="272"/>
            <ac:picMk id="17" creationId="{9FFD85C3-A8BE-654D-7ECA-1109A50122DB}"/>
          </ac:picMkLst>
        </pc:picChg>
      </pc:sldChg>
      <pc:sldChg chg="addSp modSp add mod modAnim">
        <pc:chgData name="Stewart Gale" userId="3647ddd2-6040-41ae-a96d-232c23482af8" providerId="ADAL" clId="{163176A0-02FC-47D8-8D6B-77EA423298B5}" dt="2026-04-16T04:07:22.735" v="279"/>
        <pc:sldMkLst>
          <pc:docMk/>
          <pc:sldMk cId="1264024966" sldId="273"/>
        </pc:sldMkLst>
        <pc:spChg chg="mod">
          <ac:chgData name="Stewart Gale" userId="3647ddd2-6040-41ae-a96d-232c23482af8" providerId="ADAL" clId="{163176A0-02FC-47D8-8D6B-77EA423298B5}" dt="2026-04-16T04:02:48.428" v="184" actId="1076"/>
          <ac:spMkLst>
            <pc:docMk/>
            <pc:sldMk cId="1264024966" sldId="273"/>
            <ac:spMk id="2" creationId="{84ED8D62-3AAA-F845-22A9-E16D42510B97}"/>
          </ac:spMkLst>
        </pc:spChg>
        <pc:spChg chg="add mod">
          <ac:chgData name="Stewart Gale" userId="3647ddd2-6040-41ae-a96d-232c23482af8" providerId="ADAL" clId="{163176A0-02FC-47D8-8D6B-77EA423298B5}" dt="2026-04-16T04:02:49.793" v="185" actId="20577"/>
          <ac:spMkLst>
            <pc:docMk/>
            <pc:sldMk cId="1264024966" sldId="273"/>
            <ac:spMk id="3" creationId="{F24D2138-6339-7656-8BE0-A4730737D7B8}"/>
          </ac:spMkLst>
        </pc:spChg>
        <pc:spChg chg="mod">
          <ac:chgData name="Stewart Gale" userId="3647ddd2-6040-41ae-a96d-232c23482af8" providerId="ADAL" clId="{163176A0-02FC-47D8-8D6B-77EA423298B5}" dt="2026-04-16T04:02:48.428" v="184" actId="1076"/>
          <ac:spMkLst>
            <pc:docMk/>
            <pc:sldMk cId="1264024966" sldId="273"/>
            <ac:spMk id="4" creationId="{17242CBE-7C14-A9EE-2AEC-FD1743EA2559}"/>
          </ac:spMkLst>
        </pc:spChg>
        <pc:spChg chg="add mod">
          <ac:chgData name="Stewart Gale" userId="3647ddd2-6040-41ae-a96d-232c23482af8" providerId="ADAL" clId="{163176A0-02FC-47D8-8D6B-77EA423298B5}" dt="2026-04-16T04:02:43.161" v="182" actId="1076"/>
          <ac:spMkLst>
            <pc:docMk/>
            <pc:sldMk cId="1264024966" sldId="273"/>
            <ac:spMk id="5" creationId="{0DBB4932-88E8-3210-C374-51ABF0299322}"/>
          </ac:spMkLst>
        </pc:spChg>
        <pc:spChg chg="add mod">
          <ac:chgData name="Stewart Gale" userId="3647ddd2-6040-41ae-a96d-232c23482af8" providerId="ADAL" clId="{163176A0-02FC-47D8-8D6B-77EA423298B5}" dt="2026-04-16T04:02:57.515" v="187" actId="122"/>
          <ac:spMkLst>
            <pc:docMk/>
            <pc:sldMk cId="1264024966" sldId="273"/>
            <ac:spMk id="6" creationId="{4F7DD6F7-0C73-8F71-EDB8-994B5344DFC1}"/>
          </ac:spMkLst>
        </pc:spChg>
        <pc:spChg chg="mod">
          <ac:chgData name="Stewart Gale" userId="3647ddd2-6040-41ae-a96d-232c23482af8" providerId="ADAL" clId="{163176A0-02FC-47D8-8D6B-77EA423298B5}" dt="2026-04-16T04:02:48.428" v="184" actId="1076"/>
          <ac:spMkLst>
            <pc:docMk/>
            <pc:sldMk cId="1264024966" sldId="273"/>
            <ac:spMk id="30" creationId="{7830D27F-5874-6FD4-C9CD-36857BEA402B}"/>
          </ac:spMkLst>
        </pc:spChg>
        <pc:picChg chg="mod">
          <ac:chgData name="Stewart Gale" userId="3647ddd2-6040-41ae-a96d-232c23482af8" providerId="ADAL" clId="{163176A0-02FC-47D8-8D6B-77EA423298B5}" dt="2026-04-16T04:02:24.430" v="179" actId="14100"/>
          <ac:picMkLst>
            <pc:docMk/>
            <pc:sldMk cId="1264024966" sldId="273"/>
            <ac:picMk id="17" creationId="{E95B7F55-F59C-E2B5-D683-3C4260733060}"/>
          </ac:picMkLst>
        </pc:picChg>
      </pc:sldChg>
      <pc:sldChg chg="addSp delSp modSp add mod modAnim">
        <pc:chgData name="Stewart Gale" userId="3647ddd2-6040-41ae-a96d-232c23482af8" providerId="ADAL" clId="{163176A0-02FC-47D8-8D6B-77EA423298B5}" dt="2026-04-16T04:07:29.964" v="281"/>
        <pc:sldMkLst>
          <pc:docMk/>
          <pc:sldMk cId="1413559540" sldId="274"/>
        </pc:sldMkLst>
        <pc:spChg chg="mod">
          <ac:chgData name="Stewart Gale" userId="3647ddd2-6040-41ae-a96d-232c23482af8" providerId="ADAL" clId="{163176A0-02FC-47D8-8D6B-77EA423298B5}" dt="2026-04-16T04:04:54.221" v="219" actId="1076"/>
          <ac:spMkLst>
            <pc:docMk/>
            <pc:sldMk cId="1413559540" sldId="274"/>
            <ac:spMk id="2" creationId="{B94F0212-B287-4C99-2528-E76281CB6524}"/>
          </ac:spMkLst>
        </pc:spChg>
        <pc:spChg chg="add mod">
          <ac:chgData name="Stewart Gale" userId="3647ddd2-6040-41ae-a96d-232c23482af8" providerId="ADAL" clId="{163176A0-02FC-47D8-8D6B-77EA423298B5}" dt="2026-04-16T04:03:34.675" v="190" actId="1076"/>
          <ac:spMkLst>
            <pc:docMk/>
            <pc:sldMk cId="1413559540" sldId="274"/>
            <ac:spMk id="3" creationId="{F2ADB56D-3160-4481-5447-9F660FC6FF36}"/>
          </ac:spMkLst>
        </pc:spChg>
        <pc:spChg chg="mod">
          <ac:chgData name="Stewart Gale" userId="3647ddd2-6040-41ae-a96d-232c23482af8" providerId="ADAL" clId="{163176A0-02FC-47D8-8D6B-77EA423298B5}" dt="2026-04-16T04:04:54.221" v="219" actId="1076"/>
          <ac:spMkLst>
            <pc:docMk/>
            <pc:sldMk cId="1413559540" sldId="274"/>
            <ac:spMk id="4" creationId="{EF74D9BE-2035-D1F4-1896-510214665DE8}"/>
          </ac:spMkLst>
        </pc:spChg>
        <pc:spChg chg="add mod">
          <ac:chgData name="Stewart Gale" userId="3647ddd2-6040-41ae-a96d-232c23482af8" providerId="ADAL" clId="{163176A0-02FC-47D8-8D6B-77EA423298B5}" dt="2026-04-16T04:03:43.822" v="198" actId="14100"/>
          <ac:spMkLst>
            <pc:docMk/>
            <pc:sldMk cId="1413559540" sldId="274"/>
            <ac:spMk id="5" creationId="{242B17CB-BC37-65EE-1CB2-95DFF9F1510F}"/>
          </ac:spMkLst>
        </pc:spChg>
        <pc:spChg chg="add mod">
          <ac:chgData name="Stewart Gale" userId="3647ddd2-6040-41ae-a96d-232c23482af8" providerId="ADAL" clId="{163176A0-02FC-47D8-8D6B-77EA423298B5}" dt="2026-04-16T04:03:49.699" v="201" actId="122"/>
          <ac:spMkLst>
            <pc:docMk/>
            <pc:sldMk cId="1413559540" sldId="274"/>
            <ac:spMk id="6" creationId="{F69E9974-F64E-5440-D7E4-16E1E63621A1}"/>
          </ac:spMkLst>
        </pc:spChg>
        <pc:spChg chg="add del mod">
          <ac:chgData name="Stewart Gale" userId="3647ddd2-6040-41ae-a96d-232c23482af8" providerId="ADAL" clId="{163176A0-02FC-47D8-8D6B-77EA423298B5}" dt="2026-04-16T04:04:46.485" v="218" actId="478"/>
          <ac:spMkLst>
            <pc:docMk/>
            <pc:sldMk cId="1413559540" sldId="274"/>
            <ac:spMk id="7" creationId="{85AD18BA-6D5C-31AA-D9AD-89E0A02B0317}"/>
          </ac:spMkLst>
        </pc:spChg>
        <pc:spChg chg="add del mod">
          <ac:chgData name="Stewart Gale" userId="3647ddd2-6040-41ae-a96d-232c23482af8" providerId="ADAL" clId="{163176A0-02FC-47D8-8D6B-77EA423298B5}" dt="2026-04-16T04:04:46.485" v="218" actId="478"/>
          <ac:spMkLst>
            <pc:docMk/>
            <pc:sldMk cId="1413559540" sldId="274"/>
            <ac:spMk id="8" creationId="{10432628-A534-3659-F1A7-3213511AF396}"/>
          </ac:spMkLst>
        </pc:spChg>
        <pc:spChg chg="add del mod">
          <ac:chgData name="Stewart Gale" userId="3647ddd2-6040-41ae-a96d-232c23482af8" providerId="ADAL" clId="{163176A0-02FC-47D8-8D6B-77EA423298B5}" dt="2026-04-16T04:04:46.485" v="218" actId="478"/>
          <ac:spMkLst>
            <pc:docMk/>
            <pc:sldMk cId="1413559540" sldId="274"/>
            <ac:spMk id="9" creationId="{87561600-1524-1504-DCD3-F94A5C805806}"/>
          </ac:spMkLst>
        </pc:spChg>
        <pc:spChg chg="mod">
          <ac:chgData name="Stewart Gale" userId="3647ddd2-6040-41ae-a96d-232c23482af8" providerId="ADAL" clId="{163176A0-02FC-47D8-8D6B-77EA423298B5}" dt="2026-04-16T04:04:54.221" v="219" actId="1076"/>
          <ac:spMkLst>
            <pc:docMk/>
            <pc:sldMk cId="1413559540" sldId="274"/>
            <ac:spMk id="30" creationId="{134F2EF7-99DF-45D0-BEDD-A2280C560AAC}"/>
          </ac:spMkLst>
        </pc:spChg>
        <pc:picChg chg="mod">
          <ac:chgData name="Stewart Gale" userId="3647ddd2-6040-41ae-a96d-232c23482af8" providerId="ADAL" clId="{163176A0-02FC-47D8-8D6B-77EA423298B5}" dt="2026-04-16T04:02:17.010" v="178" actId="1076"/>
          <ac:picMkLst>
            <pc:docMk/>
            <pc:sldMk cId="1413559540" sldId="274"/>
            <ac:picMk id="17" creationId="{0468A3F5-B263-A662-6F7B-B5107F93F103}"/>
          </ac:picMkLst>
        </pc:picChg>
      </pc:sldChg>
      <pc:sldChg chg="add modAnim">
        <pc:chgData name="Stewart Gale" userId="3647ddd2-6040-41ae-a96d-232c23482af8" providerId="ADAL" clId="{163176A0-02FC-47D8-8D6B-77EA423298B5}" dt="2026-04-16T04:07:45.398" v="285"/>
        <pc:sldMkLst>
          <pc:docMk/>
          <pc:sldMk cId="815358234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CAB9B-860C-4D34-B2DE-803A23327646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F6667-7B14-40DB-A3DC-2FDD30B3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00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75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4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520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05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76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99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612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9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53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8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84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1C48-3DB2-4C73-BBFB-FAA9E65FB3C5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8DECF-F408-4863-BFD4-221462C92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8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AutoShape 9" descr="data:image/jpeg;base64,/9j/4AAQSkZJRgABAQAAAQABAAD/2wCEAAkGBxQTEhUUExQVFhUXGBgaFxcXGBkYGxkbGBkYGhwdGBgYHCggGRslHBccITEhJSkrLi4uGB8zODMsNygtLisBCgoKDg0OGhAQGzUkHyQsLCwsLCwsLCwsLCwsLCwsLCwsLCwsLCwsLCwsLCwsLCwsLCwsLCwsLCwsLCwsLCwsLP/AABEIALUBFgMBIgACEQEDEQH/xAAcAAABBQEBAQAAAAAAAAAAAAADAAECBAUGBwj/xABGEAABAgMFAwoDBQYEBgMAAAABAhEAAyESMUFRYQRx8AUTIjKBkaGxwdEGUuEUQmKS8RUjU3KismOCk8IHM0Nzg9IWo7P/xAAZAQEBAQEBAQAAAAAAAAAAAAABAgADBAX/xAAqEQACAgEDBAEDBAMAAAAAAAAAAQIRAxIhMQQTQVEiUmGRFLHR8HGBof/aAAwDAQACEQMRAD8AOoN244dvvEsa7ny3wkySLrsjh9ISU2d2WI9xHlPWIpxxx11+vBCZbOUg6ji4+BgwljC4d6dxyiVnEX+Y44yKErCZj3/XJUTDi+mWh3Z6d0PMlP0k33EHHQ66xDnHHgoHyOXDRLEdyTg/gYSEtQ3HCHYEPV8/eJJmPTjs10xiSiKqXdh9/eEoEtR8xcez2/SI3ZF8M93tBAaX0Ha3uNYkSP2Ys6b/AAOMAWDWjceMXUF7u0P4g5wpiaOljmMD7GKAx58lVrnJZszBfkoZKz38G1sG0icCD0Vp6yMQcxmk4H9IZamqHYaeB3caV50gLIWk2Fi5Q4qDlFAzSS4vvHiIkFAhxWAbDyhaNiYAmam8YEfMg4jS8RaVLslxUG8e0IDyl53xKwLvCIFIIpQ4HKJS050OOW8aeUUiWAVs5FU35QWUoGrbxBhLONR5RCaioIvz94pMGMnI3PQ+j5w/NEO1QcNYaUtK3wLsRlvESM0pIHdrpvHjFEsaWnEd2UFKQbjETWqYiZTl7lCKRIywUFwHSesPURYlsoUqPLjKISp1roqorL2iBklKrScbxnF/5AmtDFx9DoYNLmC43ceERlrCh5iIzdmNCkkcYxaJAzUlBKk3HCDS5tqrNTjfE0l6Z+OfbAF7KR/yy1e7NgfKKRLCzEvfDyBZphnClLBGovGR0GWkFTdx4R0ohsDN2a1gPf2MBkzbPRVdgfQ6xcBYZiGmygoMW0PvCBg8tfC9tfOyJnMzDRZDsoagYwo2EzSKGjY5/WFA4xe7RlKSM5UxSSCKiDKU9R3VDaHikQSuvmMCNDCQQKglj4ZBXvwPmWe+iZTUFNCc+8g8aiJSzQsN4xGo040iKquCK+BxG48CEFl6O4v99eN0a6MOqocN7j3gM1FxF9zt4KGI41g6TkL8M8yOPeIKz43H34PNspAr9FYpJp2HHfDJlY+fr7w5TaZqEXaH20gqa0uULxgRmNPKJKsgA+DKy9tYklLVHaNcx6iEmXqzeH08okovXHEZ/XWMayC1jCj4eo0iSFF9+OB+sKxcRhXXs184k1HvGIHmB5iMYiqQ9RRWWB44wigqUAejS9xrGkosL3GB+vr3xBUu1U0VnnoRFWBlzZAWwW4IPRWHdJwOh4zi1se3kKEqcwWeqr7szdkr8PdE1Si5p2e2Y04AJ0oLQUTKpwOR33jjspEs0bQSajty+nlDzkhV76GMuRtS5Kubnl0miJ2ByC8jrjGmJJFR2jDe0UDGkTLN5LVY+hfziwlu+A0Iu3g8VhyqyA4dOOY+kUuSWQXJq6We59MjxnEpawp0qDae2kEsPVPhAp0onRQi0SOslKnN2eHbkdYMllXO4hpc0HoqbceNYhYsVBpxQ6a4eEUBOZLCmehwIox1icmexsrveis/Y6QQModnDwJafuqHHHaNYtMholOksbQofODIm/UZe8ATtFg2VmhuUfI6+BgkyW1RFcByTmywQ+EQQvPPh4miY4a4w02RjxnFokhPkWukkkHjh4aVOqygyvAwSRNIYE40PuPWCrkhRrfhxjFohgVpIcjuiEtbbmqnDUg4GJhdksvsOeh1gqpdHA3xQAihJq/bnCiFtSMLScMxoWhoaAzWG6HMxrhvGe7j6ohxrFLZuUUKncyyntBNohg5D34msfHVvg+k2lyXyq7IimoyI9NaRGXN6Xkq/sJx9d8Xjyakgm0WsBTWRW98dB3wVPJdknpGikjqioUU31vqa6Rz7sfZHciVFDO7PI8Y98MUZ0OeB35RpI5PDgOesU3XMlRz0HfDyuTgWSSWNrAfdIDbr4O7AO5EyVILuKEcV014EJhfQg0OIPHfGp+zhYe0p+bti7J2Ol0KbyUAT0jSzhgSQ1+lIO5H2PdiZsuZc7WsDgd3tEwl7hv0xppFybyaA9T/AMxKbvmsVvvdcTTyfd0i9oh2yCjn+HxjLJEe7EoSppdi1ccD9dIdYaooReMDxnFxHJwJFetaemKSA4rf7QyNiJAJUSSi0KaBxfUVjdyJu5EqCt3aPbWGSnj6endF+byaliQT0UBQLfza6eMEncmCvSJazhe5atY3dj7N3ImaoOK0y0Pr6+UOZBLGivPUZjMfrGkeTQxFollJSKZhBz/F4Q45OwtE9JhS6juK3xSyx9h3EY06WB0Fh0mjG7s9sIpytrOzKsrdUn7qrzLGSvmTrHRJ2C0AFKNVrT1cE29fwePeyeSQoBJUa2vuijFs6xXeh5ZOtAJtWUmoIwNCNDdqMIlImgg9x+o9IjyZyNzbWZirC0FVgpok9Hql7uldBJmwXqCyDzdo9G+hoa+MKzQ9hqRXlyzLUwqg/wBOn14NsKgitkItC07JSere5UM/w+MJWyFz0qBSUtZ+azW/8V2kWuoh7JtFFaBjjx2RKRNA6JLjXjjxi6vZHpa+83V/C+cV5nJwUpHSYkrT1fltVZ8W8YV1GP2ZtEFS7NRdllugiSFgveOB+sSk7J0QCpwUlXVuZqX6+EP9msg9K5IN2b0vzHjFLqMfsGys79FQfDfu9u6CoXZ6JLjAnTDfB17OKg1ZSQ4DVLVGTWoCnZcLTuopBx6IUa/l3xa6nH7J2EUki9vFveDSp/3VX4HAxBANKioUbm6pA7y+7dCUKV+UHHF6eHjHRdTi9kvcnNlYjuiMqdgT2m8b/eJc5ZLX9IJxvIB9YgoAtdUqH5SQcNIpdRj+oktKAUGPG6KqFmXRRJGeX0hSp4CQ4cWbWoBu7YNMnpLg4EDvAPrFLqMX1IKCO9RCinKmEFgXBdg3ylj5wor9Rj+pfkKMebPbcPD6R5/8WbYtG185KWpBUhL2TeQ4qLiGa+Ol2raiKHjfHG/EgdSTv948OLaVnsy7o7j4F+MOeI2faFALslKF/O7Mk/iYFs49CCXURog9oUr2EfNwNXj0/wCFP+JSEpEvbApxQTEi04/EBV4jP0zfyh+Dz8HoolFz/MFD8oB9YeSnwUrxJPrGIr4/5NAf7QNwlzT/ALIWyfH3J8xYQmcXNAVIWkd5EeLs5Ppf4NaNtEigBwSU97e3jEebKkEi9SBTViR/dGihIIBFxuMB27YBNQUErSC1UKKDSvWFWjle+42Zs2chQVYWlRSuWVBKgSkhaesAadXHKDqkkENXpvucEHzji/glLHaB/hA/lVTzjv8AbGSHJIqLmc6B6OeM4rKtDoYrU0inYYo/mV42lekSRIIKRgEFL/lbyMMFKBFog0SGBS9og1azUagi4xFKl2JZdTqKf4eKFGlGFQL45azv2H7RIyalL3ywl/zB/GCLlElWRCfAk+0DKVW71dQYy36yryQxuwixLQecULRICUluj94rGT/dEbWDxUrsAoDpkkABaSSbqJln0iMhSVvZWksp+iQcAMDA/iTkSXtMsCatSEINskFIFBeq0DQCOE5K2ZE3lJCthllEqWU2lB2KUvaUXut9UDG/Nu8IKUW7ONnfbLLcbpsw/wBUwesEkSj0ScLVN5f0g2wy+ir/ALkz/wDRUH5uOTYmZIlky0KH8Jm3hJ9IefKZCj/h2e4H3jSEoRGZIBBBuMFmKG1SjUi82B2BVfAmIzJZFqr2piCNGsBv6Se2NIy4iuU/poc4bAoqlkFP85PYUqHqIgEMtA0mH+pP/tHAfFXIMvZ+smfNmqUk8+pDIYgum05BW4eO1+HgTK2cqUFnmVOoF/vIxxIZjujrKFR1JmLPMFgnKXZfB6D0h1S3UoaIHcVHyMXyiI82Mo5WJR5skq/nB7kp9REZUt2OS1nvKh6xfswNMpg0NgZykHmwcpZ3uQD6ROdKv3oHcr6xdXLBBBuxjzj4o5Um7QZi5K1J2eQUptJJHOLWoC8XhvDfHTHFzYM7SchlJ1mP3Sz7Q3NkEDFph7VKB9Yp/DgJ2fZSokmyouS5N4qTvjbKIJfF0BnGVePwoHcS/hDBDl/xknsS3nF4Sr9YZUuCxKEhHVLfdP8AUQfSFFtElgBkAO6FG3McFylJocxdHFctkltDfHfTzbCkkWVp6yTek+oOBjheXkFLvnH1MXKO+ThhPhvYkEiZMSFpCmKVdU08/JhHX/H3JHJx2SXtGyNKmuEzJD3uD0gNCMKVwjg+TioYsk3xc5UmApSlKrTAuWsjcHqWr3x70nXB5Pjze5T5I2QLmMagVIveumEepcnci7BteyTklEvZ50tJUlyAhVCRfUFw1DlHlexImBTy0rVuCqjsvEb2y7NtUz91K2aeVKN6kFKR/mIYCucc1kjF0x06k3Z6N/wp5aVO2QomWiqSqyFMpTghw7A1AzjtBtKNaX9FVN9I5b4SlbPybJEibOQJyjbm39ZQFKCgAYVbOOp2SqphFRaSx/8AGg+sfF6mpZHJLYV6PKv2sjk9SbdpfPpU9kBuatlL9KtSk3Vp2R6fJ2xC0gqYEsWYmhAIN2REZG3/AAemYQCUGWlSlITMlpWZZUXUJajUJJq1z61jS5O27ZkNIlzkFQo1oEknW4l8BDllGcVS3KtJbBk7RKwIo4oLsxQQ6psshixGRHoREtjohRdunNL5fvFwvtJFFCvRAZryHN6s+DHlaSdFxUpboG8n8HaBBEbRLNQpNcQRdhWJbPyjKUuwmYkr+V60Dmmgh+S0NJlDKWj+0Q6KXBDk/Jg/F3J52qUmXLnS0C06wpRAUGoKZGsZ3IHJ+07NYQdo2ISAXWE0UoYkqIqrUx2+0TUy0lcxQSkM5NBUsPGM+ZypJmy5qZU1CyJayQlQJAZnI3kd8do6tNVsTaBbBtcuyf3kvrzPvpxmKIxyix9rlfxJf50+8aKRrENpnolpKlrSlIvKiAO8xy02xsoHa5X8WX+dPvD/AGqV/El/nT7w03lGTNlL5qahbCtlT4jCNIq1inBLkLM37VK/iS/zp94htCpa0KTziGUkhwtNHDZ6xc2zlKVKYzZiUA3WiA7ZPFZfKsiakc1NSuzMlPZILPMSA7RUcae4OTOCXyBtAknZ0zdmVKKwt+cYuG0oKAtXfHScibKjZ0ypXOoUUy5jm0GcrQotW6sdSZupivte3y5YtTFpQM1qCR4mLlPUqC2VudR86fzCGtp+ZP5hCO2S1qlKQUrSVKDpIUOoo3jdFszRkIhwguWOplWyDiO8Q/NaiFtXKsqW3OKlIJutFIJ74GjagZhICCFS0kEAEFlKqD/mEUoY/uFyHmbMFAh7wR3xx+3fARTKsyZk5dR+7KgEnMkUDx25nfhT+Ue0UOUuVkSQ6pYL5S0t+YhsLnjrjy48e9jHHkyPTFWynyByCuTLlJUVE9MsqtlwOiNKP2xs/YDGLN5UQk2ebC1KWbICEXEJUKn+aC7FtiJoJSkApLKSUpBB7IZ5cEpfcf0+ZQ11t/Ua6eSlHLvHvBU8hKOUYW1rSykgoCyk2R0Qq41AvgsqYCAQBUA3DGKU8C5TOVT9m4Ph1XzJhRi86YUX3cHo2mRw3K2ziYynszEhkr0+VQ+8k8acB8RrdgQygaj2OIj0LbyCklPdloY4P4jSVqQAHvqWFNTcI7495I9k+DPlha1JQipPgwck5AAOd0ehbT8FSdm2MzpzrWbATaoHUpLkp3OwPbW638C/CaZSOcm1UsYhq2kgAA1CQVPW8pc3ADuftOL0v7P3i/7UpHbB1XV09Mf9/wAHkUQHwxKCJUtIAFmTLwxWVqPpGzNnECmaR3qA9YyZM0uqt5AfX91L87cG+0YkuKH+9Y8AmPmSbbss4TaOVdnnz5yETUbPKUu1MWpSlrmkKPVFQlLm6guvuj0PkuWEBSUvZCgEvkhCEf7Iq2RiA9zsL/3acsyYnsUwtfQqUrsVMmr/ALQIvJNzSSBbF3a51lLsSOk4F5AQpVNaR55z8pU7ZRJI5rnXTIHXQbSHK1WlEuQ4rcI74zC19UgkHXm0eqzFMKQlRUlCEqeqglIJFtQLkB+qkwwaxrcOS9sChzY1Kj+ZSj6xT5b2haEK5iWFzCksAA7gpANb2CieyK+zbSRLSHY2NL7CP9y/CDpnuq/HwtrLflRHCt7LtnD8gzjL24IsrCkSyZiVFNpJKHUo16vSFKmoj0fY1WZaBklI7gIyNomkylVqUEHfzQ/3LEWueLs56xH/ANwSPBJ746ZZudMFsZ3x5MKtkmJaaoDmyeaAK+sasSzUrHOcg7Yvnp6JcyZO2cbMola5aUssoHRCghNxo2+9njs0TqhTmqU/2zVeoiG2TCULS56qv7EDzVDGdR0mNgqjh/8AijzipCbCSUoWkqsglgUzA5bBwB2x0xnF7z1xncZ7eVIiiaXBq5Cc69CaeN0c4fGWoWcP8P7SVbVtFhXPy+arPVLSlT2UUtJQn7wZvw6PHpRVGPtsxXNTL+orP+Eg+ZJ7YOJqn+91lZ4TwPItFZPnuAHl/akIkzVrlpmc2l0BSQqqqC9/vRz/AMHbDZ2UzldebNQolm6KJqaAXAOFGmYyjo0LPRveyl7/AJZw8x4QLbJpsTDWiVHuRLWPXvjRdLSY1CqOH+P5i+c2daUkBEys1ipKB+7U6kMxxP8AlaOrMwg3nrAY/wAUjyUB3QALLAAlyACXxsLHmkQY/i7MzlPgqaQuazqSJ6SJoBSlb85LFlLMHtOwucDKO6Koy9r2h0kuWHSFflMqZ5PE+dq1os7X5LmI9U9wislydmOS+KEFG1CcQhQmIWgiYFhCWtIe2lCgCwBa9zrQ/wDw+WsSk2woC1NQi0CHtJlro94dCu8x0I2mj2mJD3/4aVeaD3wPadpS4NoUWPvCgtsT+Sb4RepuOmjGmpUZvKkszpDJHSNlQGtHHc8DO2BuuHI+YUNg6/NL/q1hvtyB99LO/WF1oHP5Zh/LpHJ4m1RePI4SUlytyjM2KZalqAFtCUKIJvs9E1uuSnvg2wSVy1zZik2UqINl3PWcmmQJhTduQCk84h6h7aciM7rUtP5oZXKUqv71Dfzpud8/lmf0wdjdM7vrJuDhS3v/AK7/AHMv4mk81tOz7ShN67MwpF9wBLfhCh3R0GxLZNn5CU9g6v8ASRFE8pSx/wBVD/8AcTezZ/NL/qiqrlaSFH99LY/4id2d9mYP9OOzjJpKjyGhyrJRMATMJCXdwbJcOL9xPdCjOVy7s4qqbKVpbSantwNrvEKMozXCYmTykogOC4z989/6xxnKks2wtKlIWHYpLd0dvOQ4dNxvGB9jGDtvJmVR4iPbxueur2Zz55c20XbZtD/9xWb551iKPifbbvtU7dbOTY6UjXPJANYgv4dChlkYdSDtpGen4q24XbTNve8GrlWIzJMTT8XbczfaVszXINGs4pypBhyQyrCwysCLlDTXSJHkKJbivBSxpkB8Z7ff9oVe/Ul52vkzDwST8bbekACe4AasuVcAU/JkTEv2K8SHIZ9xE6o+h7USa/j3byP+anfzUv8ACcm+6IozvirblO89VflCE3uPup/Ee+LieRoJ+xgN2Iy13QXH0PaiZZ5f2w37TO/ORiDhqAewQ37U2s0+0T/9Rfvr4xrjkgP65weTyUHrccRhG1IrRE588obUb9on1/xV1u10HdDjbNq/jz/9WZm/zZl+2OnPJAFCARxWJ/scY3cccV2pmqJynPbT/Gnf6i92eULndpP/AFpv+ouvjpdHW/spqHsLX6EZ8DKJjkoGoauGHGsbUzVE5AnaL+dmn/yLz35+MNzW0H/qTPzq947JHJeQriDjv1174idnQk2Q6iaWRVQOR9D5wpt8GpHGGROxmTCDjbV7xP7LO+dZ/wAyve+OzXyepLkoCReoFzQkh7LBqhjqRCGwAG5uxTFho5p6GLqYUjjk7HN+ZVfxH3hK5Om/Mo9pjuk8lU/TChOWh9DBEcng0bpC8ZiDczo4EcnTCOsW3njth/2TM17478clj21OWh899YD+z26SC6TQhqg7sN0bc1o4X9kLN/6RGbyAo3gaFuGj0NPJgvf2O/3iQ5Np6HyPvCgbPM/2YUlpgYG5TU3GLavhxTWksdwj0EcmpUClSXSaFJ4oclRlr2JeyG0HVs5LWjfL/CsZa+YimvJOrwcnJ5BKsADk0SPw+RePDjuj0CbsCVpC0UPHfDo2UKBBAfisKimbWzhP/jROPhfugMz4aIyjvJezmW9qqcDlBhsgOj3ZRWlInW2efy/h57z4Q8z4bKb7o7ifyc11PKCyUpIsm+K0INbOGHww9QYUdquRY3eEKK0oLZVtc2plXDHIZ7s8oMtFoMaZEY9sWtoQFjB+KiKCFc3Q9Xy3aeUeXg6ckeZOPW/uEOJTXCmWIi2tAUACf5TkcohIWXY8HXXwMFDZBWyImpsquvBF6TmnIxUMtSVBE2/7ixctv9zYfWL0ySQbSe1Oe7WJzkpmoMtfVN9agi4jURudmHG6KZ2QxNEtmB3P9YKlKpTJWSpJoiYaP+FWStbj3RKdK8ezuyMRKLRalZXMku6aZjPWHmbOFAHEccCCyaAccbsPOfr479Y2kbK6dnDMw4yy43wgoi+uGv6+cWVM2OhxEVdsBIoWVgRQEbvSM0ZMsyFi49hi2ZQo1B4RlSApjjmMt2Y40FmRttkV6uvo/lGszRcKXDG8YYjdmIYSimqavhgrdkeK3xNM9BAZSTl0g/YL+yJIpQ43HP6+cYDO23aSVJly6TFHG9AxUeK6xt8nSZWzmxZtEg2lGqlGyXF+eOlKX81sm0jnZ02pZYlpOISkORnfGlL2skKUAFEFkg4MA7MfxeMenFFJGY0+RaVVCyK3hZIFMRlWIKshLM25we4jdjB5O0qUWCXqwDtisZfgiwOUMKgtXEjogkOSDjHUKZmcmbSUqY1SaqyNWKnJoq5jvvdjrTtnqwLhnSoXhw4O4jDeIp7cQagG0GAdgOsutB+FosbOs2QCTaSSz3tQ9tVE5M12HHIvJVBEHNnxyUOO7XGJlF7SL8XuVovXJXniUkKFQxhknvwOB0I4zjmQCQbyn/Mg0Iz7fA+MOoXWTu9XGWmEPMU5cdFQF+mSs064d8JCnuDKDWk46EehxuOUYwyidxA309RmIgtRS7sQQxBqkjI6a4Qajsb8CKP7HT0iFg394/W4wphRmTEK2U25bq2Y9dF6pT4gYpvu7MQLwkggLlkKTeMaHIweVSoNLiMswR8umHlm7QDstqdLH7m+bK+TNcvTMet9p+iTUlqCg2OIMVxLKaXpPgct0ElTEzkiZLUGNUkGna3lEZylXKA94pMmiMsa0gE1NYmFs9b79/HGcTWKs1EZUx6FjCgS0PChs1ClLFGLpJv+U6jLOJT5YLvQ4j1GkUZM8A0qDfqPfWLqjRxhccd0ecsponBLoYnTQ4p+YaQQk3hjShzGR9D2axOfJStIYsRVJGB9ooJmFCmNMxgTmN/GsvYpbmlKnAjjuOsMk9J+O2K81L9NGN4+mekTRMtBuP01jAW5ihZKSHSqhBuPGcUhMMrorcyz1Vm9IegX/wC2GOcFRMsmyq7A+h94IVUIO4uPMYiK+zMRmIxH6/WElTX3YvrxxiGzzTkdKTiLzLy/ml5HDykulQaG5W/AxzaotbkxSt/FxgM6YBqDhxdDLmE+3tnFLbXAASazDZ0bNs2iW/CKSJ7OFrJTLUAkGqzh+FOcMnYR0q5m0xKjTK02v6ReExKJdhDpYNk+W+MbYpylOQ7jraB2rpXyj0RgojuWdo2JUpAmJWopKinqKQXv61Q9LneFsfLtikxynMB2c5YpA7TnhF7ZJnRmJJJC0gEM5LKDEfiTeNxGMc1tUpiQK1vw8YXEpbrc1lSymXPyExE0EFwqXNCk2knEWgkbyxrFnkzbkgOygm5Jsuyr7wb6JPZFDknb7EtaVptoSCSkXmUspE1KSbiCUzU5FBzMMuTzaioWVy5lUKQKL6Qol3sqwIvTddfr0jBKSo7KTtchRtJBFXYIUw6zXCvXMUiiXbDKatXVZYdF+u2AinyXylzYZCnBAL/o8XNnmWloVaAPWrS4jRscThfHVO0Q1TNafsSFhVhQUb6EG4qJuq/SeKGzykm2DcCwORpccC4PfrGtynPTLQAQFzFDoGhtO5CmwbuoGxAy5AspY1+alQTi2I4rhzyPYnwOQQK9p98t+EModvnBUmt9Ddl34+fZAzLydsQL0nTSOAEQXbHI4/X133kCQWYsasctGOGnkYGKZEHuOoOB8DEmxB+rZ5KEUgYbnHdJACsvUYtrhDHfUUc46K9D+hFbCmfsOIPHfCM3BTAmgOB3wkhQXqKKF4OO/wB4y9sl86GI/d5HE78E8XRanG2bIFE9YvfmkHHWDkgAFNU5cXcdlIGYCZCtlUTITS9Ul6LHzSzgoZYtG7s+1y58sLSXBpWhByOREA2yXaTddUEUIjFIUlZmSuv99FyZg1yXkY6ck0ak0kODeLjmIrT9osiJftJExIKTUFlJV1knJQ4eKks2lORV6PifaBGNDZxQE0fCFEj0cCaYQoqwMPaZdguLtMN4y43aOzbaFC5jw/HbnAVh+L9+sZqegro3O9n2yMcODpybRobQFMR67/AxHapAWmnd6jLjfApE9w47suzKJ2nqKKGGB4zjUBUlzFIUxNc8FYVyOHFbpDh03i/j0xhpwStJzxzHHiIryppBCT36YbxrE8FXYYzXvHG/KGVMsm+nl9IhNXWvfx4iBK1uHh7p40jGL8uYU1HAN41GkBKbAKpYtSr1y7yj8SM06YedeROKXSRS+nmNNIsSplQUljDfgwQpSQCC6TcX9YyOU5hE2WNFneQknvjUWhnXJFa85KwV+KXrmMYzOVJluWmdLBPNKtMch1geztESlTspMgjaLV5ML7GUrBTS12NrApe1MRYAskApUwci8E0vwI0Ig8qfaLHCkdzo9i/snOOAkBTdLM0YGmN+EVdv2Z3KRebhcLy2Zu8INZIU4qR90/e+vFYvoZaCaJzOGjgXbxTSEmzA2LZ1JmptAspw2YYho0Ucl2CeYmWUqIdCxblk4WknqqyULtIhsUr96/yu+Pdnn2RpzA5owfOoO7I+McZy3MU/sUxJKjKDm8pmhQriRNSo3i8kxZ2bY1hgwSRcSbR/pSl+14t7NPKaGo8oslNHFU5DDd7Qa2ZtgpcliSXUo9a1ed3y9lDTQiS5lHvY3i/tHpDguzVa46RJQYuKHO8Hfx6RLtgSCXDgODeB5pyL4esMpRop6G5Xoob+MIiF1oGOIwOo435wZKqlqHFJuVrv4L0hACoZBnvF4rxxWIBV+l/1zGRgik0JD2cRinRsuLohv7DxxnDYDFWJu4ooZa+kDcq6AuxJrZ+sMXKrKet4NqPSLUmTzQpVOIvIOYzHGgUDJbNQWWYDD1EJSGNpH+YZ/XXgTmHEVHlqPbgxVgQe3jy8jFIkgTSlPQ+2kZ+0bKCXSAlYvGCt0XFFzkodxHHdDkA7xxSKTA5fb9ktqtyzYnJ/qAvCuPrY5K2kTAXDKTRaDePpkY0tu2YGpocFeivQxi7fJUVBaejNTQKzGShiN/ZFchwbaJtSC/ZpnCjL5P5WtOFGysXj1GYhROqh0klmuuWBGYiE+Uld+NN/1hBdM8sODCMwM+d/vviGKKcpCpZLElvEe/nFmVtYIBu1yOukR2qYAHN+BwOhgGzKSpVoG+8RrK5NVNaiih3H3HG9TUWw4ocsRuz3YwBJs7v7fpxdFjjjTi+MSVF7Q3RV364boDbKCHuzwc5jDjss7XLtB/vC/WK8lQLhq3ERO6ZfIZWBGfd9DEpcwDDs9oruUXVA8NDprwSFYWHxGGMYxYdjaF2l6TmIkuXaNtDCYbxcibv+Vev6QGRNHvDzEFNU1Tin29oydGaMSdsxQVWEqVLfpS7pkpRvsg3jS44HGByVi0bKgrTqq7UKYx0RTzjKBaYB0V4EfKvMawNQRMcLli2nrJIDjVJxGsOpouMvBV+09ABVCkgpKujjc7s1eHgyJ61PYok3qagHmo7qQROwywHSkDJhdFmWo5/X68b88r8CS2aQEpABvxxJz3wdK8DX19lacASVYi7EZbomTTMHH3OByMcjBEjB6HH39+C8iaZamPVI7uOMIGKjPwIb1ialXAsRgr3yPGkKBltcuroLE1bA674cqLXPmMf1irInEFiOx/Ea8aC5ex7j6K9x+qBE1D4aYEZZHTzug1Cz9h4uOkDKcRfiDcd+R1hw2W9J4v1FD4wgQWSCS7fi9FZjXygO2z7CXbpH7uGppcOKQUzANQaAG8b9NYebyOwr1r6XDKzoLm9YUDM/Z9pVKLmr+O7Ty3XayJwWLSO1J4v1/WMeagp1GI9m8DwBSNosEEEsOwjQxSM0bQULxQY/UYGHJaouN+R+sRRMCxaF+MAcpuuxGW7TT9ISQi2UMad6Txw0DJwNDgRceMonbODPrx4wIsr1Bw3cbowEphLE35jPd7RU2jZwsOm/DXQ6xYKqYlrxiNRnAj8yaveM/rFWBhbZyemYwUC4N4v8OPVRsbRJEzRWuIhRSkFGGJxbfTwd4sG4HshQo5lDTLmNQcPaMlSWWoOcK8YwoUSy4l3YtqJFcKd0XJU3q723PWntChQoGWQa6jGM/ag5tChHjVqiFCjPg0R5M1wC14fdhENpFhSbNxF2TVpChRHgryWCm0HxziezLcJfHw3QoUbyYlNVZNMTX33wbm+cDGikA2Vi8NhqNIUKKXJL4B7BOK0FVxDg5FiRdhd2QQjHP1hQohlhUKvHj3eFYQLEEXEsRhUs+kKFAxROYhjTf4wSUt6EO4Hi9/dChRhEkdKzo4OI94PsW0Fyk5t9d8KFCDDuRaPy9xx7IU5FHuy4yhQoSRcny3aYS6iB2CtB3RpqNwwJIbIirjIaQ0KLRDAbRsiVuDQ5jO545tNFAZkh+LxpChQsYhEzCgum52Iww940uukKuLUxvwOY08oUKAzK8iZaANz13QQno2t3iWh4UIMiKGATKEEYliN+OkPChAmpIVeAd8KFCiiT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56556" y="1479080"/>
            <a:ext cx="1040674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Converting </a:t>
            </a:r>
          </a:p>
          <a:p>
            <a:pPr algn="ctr"/>
            <a:r>
              <a:rPr lang="en-GB" sz="10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GB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mperial </a:t>
            </a:r>
            <a:r>
              <a:rPr lang="en-GB" sz="10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GB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Metric</a:t>
            </a:r>
            <a:r>
              <a:rPr lang="en-GB" sz="10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217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8BE60-A0B6-F521-F9C8-00D3919F6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2BC652B-B8A7-2BFB-C2C6-0D410AFAA409}"/>
              </a:ext>
            </a:extLst>
          </p:cNvPr>
          <p:cNvSpPr/>
          <p:nvPr/>
        </p:nvSpPr>
        <p:spPr>
          <a:xfrm>
            <a:off x="2635817" y="4467459"/>
            <a:ext cx="2869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f</a:t>
            </a:r>
            <a:r>
              <a:rPr lang="en-US" sz="6000" kern="0" dirty="0" err="1">
                <a:solidFill>
                  <a:sysClr val="windowText" lastClr="000000"/>
                </a:solidFill>
                <a:latin typeface="Calibri" panose="020F0502020204030204"/>
              </a:rPr>
              <a:t>oot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FD85C3-A8BE-654D-7ECA-1109A5012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534" y="254162"/>
            <a:ext cx="3586835" cy="29587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B66B18-93A4-892B-557D-F8992A8CF09D}"/>
              </a:ext>
            </a:extLst>
          </p:cNvPr>
          <p:cNvSpPr/>
          <p:nvPr/>
        </p:nvSpPr>
        <p:spPr>
          <a:xfrm>
            <a:off x="6764317" y="4467459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inches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5D7B38-1CA0-126D-02E4-43951A88B5A7}"/>
              </a:ext>
            </a:extLst>
          </p:cNvPr>
          <p:cNvSpPr txBox="1"/>
          <p:nvPr/>
        </p:nvSpPr>
        <p:spPr>
          <a:xfrm>
            <a:off x="5696441" y="4467459"/>
            <a:ext cx="10107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BEBD80-A513-58AD-B5E3-6F3CE48E91C2}"/>
              </a:ext>
            </a:extLst>
          </p:cNvPr>
          <p:cNvSpPr/>
          <p:nvPr/>
        </p:nvSpPr>
        <p:spPr>
          <a:xfrm>
            <a:off x="2635817" y="3355656"/>
            <a:ext cx="2869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f</a:t>
            </a:r>
            <a:r>
              <a:rPr lang="en-US" sz="6000" kern="0" dirty="0" err="1">
                <a:solidFill>
                  <a:sysClr val="windowText" lastClr="000000"/>
                </a:solidFill>
                <a:latin typeface="Calibri" panose="020F0502020204030204"/>
              </a:rPr>
              <a:t>oot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1CC23-4E71-3425-4368-03F5A894BF94}"/>
              </a:ext>
            </a:extLst>
          </p:cNvPr>
          <p:cNvSpPr/>
          <p:nvPr/>
        </p:nvSpPr>
        <p:spPr>
          <a:xfrm>
            <a:off x="6764317" y="3355656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inches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841074-8476-9F35-CD38-6BB055CA7F53}"/>
              </a:ext>
            </a:extLst>
          </p:cNvPr>
          <p:cNvSpPr txBox="1"/>
          <p:nvPr/>
        </p:nvSpPr>
        <p:spPr>
          <a:xfrm>
            <a:off x="5696441" y="3355656"/>
            <a:ext cx="10107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22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E8D3D-2502-E8FD-204D-94826A3E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830D27F-5874-6FD4-C9CD-36857BEA402B}"/>
              </a:ext>
            </a:extLst>
          </p:cNvPr>
          <p:cNvSpPr/>
          <p:nvPr/>
        </p:nvSpPr>
        <p:spPr>
          <a:xfrm>
            <a:off x="2453013" y="4555289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inches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B7F55-F59C-E2B5-D683-3C4260733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815" y="193043"/>
            <a:ext cx="3788807" cy="31253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ED8D62-3AAA-F845-22A9-E16D42510B97}"/>
              </a:ext>
            </a:extLst>
          </p:cNvPr>
          <p:cNvSpPr/>
          <p:nvPr/>
        </p:nvSpPr>
        <p:spPr>
          <a:xfrm>
            <a:off x="7736073" y="4555289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42CBE-7C14-A9EE-2AEC-FD1743EA2559}"/>
              </a:ext>
            </a:extLst>
          </p:cNvPr>
          <p:cNvSpPr txBox="1"/>
          <p:nvPr/>
        </p:nvSpPr>
        <p:spPr>
          <a:xfrm>
            <a:off x="6514084" y="4555288"/>
            <a:ext cx="1201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1.5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D2138-6339-7656-8BE0-A4730737D7B8}"/>
              </a:ext>
            </a:extLst>
          </p:cNvPr>
          <p:cNvSpPr/>
          <p:nvPr/>
        </p:nvSpPr>
        <p:spPr>
          <a:xfrm>
            <a:off x="2453013" y="3429000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inches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BB4932-88E8-3210-C374-51ABF0299322}"/>
              </a:ext>
            </a:extLst>
          </p:cNvPr>
          <p:cNvSpPr/>
          <p:nvPr/>
        </p:nvSpPr>
        <p:spPr>
          <a:xfrm>
            <a:off x="7736073" y="3429000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7DD6F7-0C73-8F71-EDB8-994B5344DFC1}"/>
              </a:ext>
            </a:extLst>
          </p:cNvPr>
          <p:cNvSpPr txBox="1"/>
          <p:nvPr/>
        </p:nvSpPr>
        <p:spPr>
          <a:xfrm>
            <a:off x="6514084" y="3428999"/>
            <a:ext cx="1201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02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DB517-F234-E8C1-E043-5893B696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34F2EF7-99DF-45D0-BEDD-A2280C560AAC}"/>
              </a:ext>
            </a:extLst>
          </p:cNvPr>
          <p:cNvSpPr/>
          <p:nvPr/>
        </p:nvSpPr>
        <p:spPr>
          <a:xfrm>
            <a:off x="2206800" y="4592112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Stone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68A3F5-B263-A662-6F7B-B5107F93F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596" y="156221"/>
            <a:ext cx="3788807" cy="31253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4F0212-B287-4C99-2528-E76281CB6524}"/>
              </a:ext>
            </a:extLst>
          </p:cNvPr>
          <p:cNvSpPr/>
          <p:nvPr/>
        </p:nvSpPr>
        <p:spPr>
          <a:xfrm>
            <a:off x="7489860" y="4592112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o</a:t>
            </a:r>
            <a:r>
              <a:rPr kumimoji="0" lang="en-US" sz="600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nces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4D9BE-2035-D1F4-1896-510214665DE8}"/>
              </a:ext>
            </a:extLst>
          </p:cNvPr>
          <p:cNvSpPr txBox="1"/>
          <p:nvPr/>
        </p:nvSpPr>
        <p:spPr>
          <a:xfrm>
            <a:off x="6096000" y="4592112"/>
            <a:ext cx="14043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224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ADB56D-3160-4481-5447-9F660FC6FF36}"/>
              </a:ext>
            </a:extLst>
          </p:cNvPr>
          <p:cNvSpPr/>
          <p:nvPr/>
        </p:nvSpPr>
        <p:spPr>
          <a:xfrm>
            <a:off x="2206800" y="3429000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Stone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2B17CB-BC37-65EE-1CB2-95DFF9F1510F}"/>
              </a:ext>
            </a:extLst>
          </p:cNvPr>
          <p:cNvSpPr/>
          <p:nvPr/>
        </p:nvSpPr>
        <p:spPr>
          <a:xfrm>
            <a:off x="7489859" y="3429000"/>
            <a:ext cx="26421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pounds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9E9974-F64E-5440-D7E4-16E1E63621A1}"/>
              </a:ext>
            </a:extLst>
          </p:cNvPr>
          <p:cNvSpPr txBox="1"/>
          <p:nvPr/>
        </p:nvSpPr>
        <p:spPr>
          <a:xfrm>
            <a:off x="6095999" y="3429000"/>
            <a:ext cx="14230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55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text describes a simple conversion chart, showing equivalences between kilometers and miles, feet and centimeters, kilograms and pounds, and liters and pints.&#10;&#10;AI-generated content may be incorrect.">
            <a:extLst>
              <a:ext uri="{FF2B5EF4-FFF2-40B4-BE49-F238E27FC236}">
                <a16:creationId xmlns:a16="http://schemas.microsoft.com/office/drawing/2014/main" id="{27310F98-D97D-4989-BCC3-66859C5B3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315" y="206857"/>
            <a:ext cx="4018335" cy="32221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A9898B-8861-A9E4-D7FB-094D7C589EB5}"/>
              </a:ext>
            </a:extLst>
          </p:cNvPr>
          <p:cNvSpPr/>
          <p:nvPr/>
        </p:nvSpPr>
        <p:spPr>
          <a:xfrm>
            <a:off x="2343961" y="4925593"/>
            <a:ext cx="28908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3.5kg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401A5-54FE-0936-4BFF-4B56DFB77F02}"/>
              </a:ext>
            </a:extLst>
          </p:cNvPr>
          <p:cNvSpPr/>
          <p:nvPr/>
        </p:nvSpPr>
        <p:spPr>
          <a:xfrm>
            <a:off x="7627019" y="4925593"/>
            <a:ext cx="28302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pounds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9AC2C-A39A-2634-97F8-BF2F75BC1994}"/>
              </a:ext>
            </a:extLst>
          </p:cNvPr>
          <p:cNvSpPr txBox="1"/>
          <p:nvPr/>
        </p:nvSpPr>
        <p:spPr>
          <a:xfrm>
            <a:off x="5885298" y="4925593"/>
            <a:ext cx="16723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7.7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205967-04BA-3ABB-8D65-7BE85932116B}"/>
              </a:ext>
            </a:extLst>
          </p:cNvPr>
          <p:cNvSpPr/>
          <p:nvPr/>
        </p:nvSpPr>
        <p:spPr>
          <a:xfrm>
            <a:off x="2159200" y="3736971"/>
            <a:ext cx="30264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1kg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F051AA-D083-DF4F-E2AF-C06EE07674FE}"/>
              </a:ext>
            </a:extLst>
          </p:cNvPr>
          <p:cNvSpPr/>
          <p:nvPr/>
        </p:nvSpPr>
        <p:spPr>
          <a:xfrm>
            <a:off x="7442259" y="3736971"/>
            <a:ext cx="26652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pounds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975B6-9316-8E4C-C73F-DA37F10DE241}"/>
              </a:ext>
            </a:extLst>
          </p:cNvPr>
          <p:cNvSpPr txBox="1"/>
          <p:nvPr/>
        </p:nvSpPr>
        <p:spPr>
          <a:xfrm>
            <a:off x="6048400" y="3736971"/>
            <a:ext cx="14043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13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4F18-582C-13B4-7188-F76FFC39D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text describes a simple conversion chart, showing equivalences between kilometers and miles, feet and centimeters, kilograms and pounds, and liters and pints.&#10;&#10;AI-generated content may be incorrect.">
            <a:extLst>
              <a:ext uri="{FF2B5EF4-FFF2-40B4-BE49-F238E27FC236}">
                <a16:creationId xmlns:a16="http://schemas.microsoft.com/office/drawing/2014/main" id="{2D374553-D1F2-ECA3-6477-9AA13310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315" y="206857"/>
            <a:ext cx="4018335" cy="32221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51124F-9906-FA63-8099-08189B1A15EE}"/>
              </a:ext>
            </a:extLst>
          </p:cNvPr>
          <p:cNvSpPr/>
          <p:nvPr/>
        </p:nvSpPr>
        <p:spPr>
          <a:xfrm>
            <a:off x="2429877" y="4790581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km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67F51B-DBDB-B0EF-E918-6FAD8E45AC23}"/>
              </a:ext>
            </a:extLst>
          </p:cNvPr>
          <p:cNvSpPr/>
          <p:nvPr/>
        </p:nvSpPr>
        <p:spPr>
          <a:xfrm>
            <a:off x="7712937" y="4790581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miles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92331-4538-1C08-DF1E-E1C5E735FB96}"/>
              </a:ext>
            </a:extLst>
          </p:cNvPr>
          <p:cNvSpPr txBox="1"/>
          <p:nvPr/>
        </p:nvSpPr>
        <p:spPr>
          <a:xfrm>
            <a:off x="5719603" y="4790581"/>
            <a:ext cx="19240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0.625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2266C7-217B-CD8C-3D92-164E2624D349}"/>
              </a:ext>
            </a:extLst>
          </p:cNvPr>
          <p:cNvSpPr/>
          <p:nvPr/>
        </p:nvSpPr>
        <p:spPr>
          <a:xfrm>
            <a:off x="2245117" y="3601959"/>
            <a:ext cx="37888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1.6km</a:t>
            </a: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 =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8E868F-AB09-C23F-E641-A19DA0FD7006}"/>
              </a:ext>
            </a:extLst>
          </p:cNvPr>
          <p:cNvSpPr/>
          <p:nvPr/>
        </p:nvSpPr>
        <p:spPr>
          <a:xfrm>
            <a:off x="7528177" y="3601959"/>
            <a:ext cx="2326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ysClr val="windowText" lastClr="000000"/>
                </a:solidFill>
                <a:latin typeface="Calibri" panose="020F0502020204030204"/>
              </a:rPr>
              <a:t>miles</a:t>
            </a:r>
            <a:endParaRPr kumimoji="0" lang="en-US" sz="6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F237EA-F5E0-7C15-9AED-844482B4B457}"/>
              </a:ext>
            </a:extLst>
          </p:cNvPr>
          <p:cNvSpPr txBox="1"/>
          <p:nvPr/>
        </p:nvSpPr>
        <p:spPr>
          <a:xfrm>
            <a:off x="6134317" y="3601959"/>
            <a:ext cx="14043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35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AutoShape 9" descr="data:image/jpeg;base64,/9j/4AAQSkZJRgABAQAAAQABAAD/2wCEAAkGBxQTEhUUExQVFhUXGBgaFxcXGBkYGxkbGBkYGhwdGBgYHCggGRslHBccITEhJSkrLi4uGB8zODMsNygtLisBCgoKDg0OGhAQGzUkHyQsLCwsLCwsLCwsLCwsLCwsLCwsLCwsLCwsLCwsLCwsLCwsLCwsLCwsLCwsLCwsLCwsLP/AABEIALUBFgMBIgACEQEDEQH/xAAcAAABBQEBAQAAAAAAAAAAAAADAAECBAUGBwj/xABGEAABAgMFAwoDBQYEBgMAAAABAhEAAyESMUFRYQRx8AUTIjKBkaGxwdEGUuEUQmKS8RUjU3KismOCk8IHM0Nzg9IWo7P/xAAZAQEBAQEBAQAAAAAAAAAAAAABAgADBAX/xAAqEQACAgEDBAEDBAMAAAAAAAAAAQIRAxIhMQQTQVEiUmGRFLHR8HGBof/aAAwDAQACEQMRAD8AOoN244dvvEsa7ny3wkySLrsjh9ISU2d2WI9xHlPWIpxxx11+vBCZbOUg6ji4+BgwljC4d6dxyiVnEX+Y44yKErCZj3/XJUTDi+mWh3Z6d0PMlP0k33EHHQ66xDnHHgoHyOXDRLEdyTg/gYSEtQ3HCHYEPV8/eJJmPTjs10xiSiKqXdh9/eEoEtR8xcez2/SI3ZF8M93tBAaX0Ha3uNYkSP2Ys6b/AAOMAWDWjceMXUF7u0P4g5wpiaOljmMD7GKAx58lVrnJZszBfkoZKz38G1sG0icCD0Vp6yMQcxmk4H9IZamqHYaeB3caV50gLIWk2Fi5Q4qDlFAzSS4vvHiIkFAhxWAbDyhaNiYAmam8YEfMg4jS8RaVLslxUG8e0IDyl53xKwLvCIFIIpQ4HKJS050OOW8aeUUiWAVs5FU35QWUoGrbxBhLONR5RCaioIvz94pMGMnI3PQ+j5w/NEO1QcNYaUtK3wLsRlvESM0pIHdrpvHjFEsaWnEd2UFKQbjETWqYiZTl7lCKRIywUFwHSesPURYlsoUqPLjKISp1roqorL2iBklKrScbxnF/5AmtDFx9DoYNLmC43ceERlrCh5iIzdmNCkkcYxaJAzUlBKk3HCDS5tqrNTjfE0l6Z+OfbAF7KR/yy1e7NgfKKRLCzEvfDyBZphnClLBGovGR0GWkFTdx4R0ohsDN2a1gPf2MBkzbPRVdgfQ6xcBYZiGmygoMW0PvCBg8tfC9tfOyJnMzDRZDsoagYwo2EzSKGjY5/WFA4xe7RlKSM5UxSSCKiDKU9R3VDaHikQSuvmMCNDCQQKglj4ZBXvwPmWe+iZTUFNCc+8g8aiJSzQsN4xGo040iKquCK+BxG48CEFl6O4v99eN0a6MOqocN7j3gM1FxF9zt4KGI41g6TkL8M8yOPeIKz43H34PNspAr9FYpJp2HHfDJlY+fr7w5TaZqEXaH20gqa0uULxgRmNPKJKsgA+DKy9tYklLVHaNcx6iEmXqzeH08okovXHEZ/XWMayC1jCj4eo0iSFF9+OB+sKxcRhXXs184k1HvGIHmB5iMYiqQ9RRWWB44wigqUAejS9xrGkosL3GB+vr3xBUu1U0VnnoRFWBlzZAWwW4IPRWHdJwOh4zi1se3kKEqcwWeqr7szdkr8PdE1Si5p2e2Y04AJ0oLQUTKpwOR33jjspEs0bQSajty+nlDzkhV76GMuRtS5Kubnl0miJ2ByC8jrjGmJJFR2jDe0UDGkTLN5LVY+hfziwlu+A0Iu3g8VhyqyA4dOOY+kUuSWQXJq6We59MjxnEpawp0qDae2kEsPVPhAp0onRQi0SOslKnN2eHbkdYMllXO4hpc0HoqbceNYhYsVBpxQ6a4eEUBOZLCmehwIox1icmexsrveis/Y6QQModnDwJafuqHHHaNYtMholOksbQofODIm/UZe8ATtFg2VmhuUfI6+BgkyW1RFcByTmywQ+EQQvPPh4miY4a4w02RjxnFokhPkWukkkHjh4aVOqygyvAwSRNIYE40PuPWCrkhRrfhxjFohgVpIcjuiEtbbmqnDUg4GJhdksvsOeh1gqpdHA3xQAihJq/bnCiFtSMLScMxoWhoaAzWG6HMxrhvGe7j6ohxrFLZuUUKncyyntBNohg5D34msfHVvg+k2lyXyq7IimoyI9NaRGXN6Xkq/sJx9d8Xjyakgm0WsBTWRW98dB3wVPJdknpGikjqioUU31vqa6Rz7sfZHciVFDO7PI8Y98MUZ0OeB35RpI5PDgOesU3XMlRz0HfDyuTgWSSWNrAfdIDbr4O7AO5EyVILuKEcV014EJhfQg0OIPHfGp+zhYe0p+bti7J2Ol0KbyUAT0jSzhgSQ1+lIO5H2PdiZsuZc7WsDgd3tEwl7hv0xppFybyaA9T/AMxKbvmsVvvdcTTyfd0i9oh2yCjn+HxjLJEe7EoSppdi1ccD9dIdYaooReMDxnFxHJwJFetaemKSA4rf7QyNiJAJUSSi0KaBxfUVjdyJu5EqCt3aPbWGSnj6endF+byaliQT0UBQLfza6eMEncmCvSJazhe5atY3dj7N3ImaoOK0y0Pr6+UOZBLGivPUZjMfrGkeTQxFollJSKZhBz/F4Q45OwtE9JhS6juK3xSyx9h3EY06WB0Fh0mjG7s9sIpytrOzKsrdUn7qrzLGSvmTrHRJ2C0AFKNVrT1cE29fwePeyeSQoBJUa2vuijFs6xXeh5ZOtAJtWUmoIwNCNDdqMIlImgg9x+o9IjyZyNzbWZirC0FVgpok9Hql7uldBJmwXqCyDzdo9G+hoa+MKzQ9hqRXlyzLUwqg/wBOn14NsKgitkItC07JSere5UM/w+MJWyFz0qBSUtZ+azW/8V2kWuoh7JtFFaBjjx2RKRNA6JLjXjjxi6vZHpa+83V/C+cV5nJwUpHSYkrT1fltVZ8W8YV1GP2ZtEFS7NRdllugiSFgveOB+sSk7J0QCpwUlXVuZqX6+EP9msg9K5IN2b0vzHjFLqMfsGys79FQfDfu9u6CoXZ6JLjAnTDfB17OKg1ZSQ4DVLVGTWoCnZcLTuopBx6IUa/l3xa6nH7J2EUki9vFveDSp/3VX4HAxBANKioUbm6pA7y+7dCUKV+UHHF6eHjHRdTi9kvcnNlYjuiMqdgT2m8b/eJc5ZLX9IJxvIB9YgoAtdUqH5SQcNIpdRj+oktKAUGPG6KqFmXRRJGeX0hSp4CQ4cWbWoBu7YNMnpLg4EDvAPrFLqMX1IKCO9RCinKmEFgXBdg3ylj5wor9Rj+pfkKMebPbcPD6R5/8WbYtG185KWpBUhL2TeQ4qLiGa+Ol2raiKHjfHG/EgdSTv948OLaVnsy7o7j4F+MOeI2faFALslKF/O7Mk/iYFs49CCXURog9oUr2EfNwNXj0/wCFP+JSEpEvbApxQTEi04/EBV4jP0zfyh+Dz8HoolFz/MFD8oB9YeSnwUrxJPrGIr4/5NAf7QNwlzT/ALIWyfH3J8xYQmcXNAVIWkd5EeLs5Ppf4NaNtEigBwSU97e3jEebKkEi9SBTViR/dGihIIBFxuMB27YBNQUErSC1UKKDSvWFWjle+42Zs2chQVYWlRSuWVBKgSkhaesAadXHKDqkkENXpvucEHzji/glLHaB/hA/lVTzjv8AbGSHJIqLmc6B6OeM4rKtDoYrU0inYYo/mV42lekSRIIKRgEFL/lbyMMFKBFog0SGBS9og1azUagi4xFKl2JZdTqKf4eKFGlGFQL45azv2H7RIyalL3ywl/zB/GCLlElWRCfAk+0DKVW71dQYy36yryQxuwixLQecULRICUluj94rGT/dEbWDxUrsAoDpkkABaSSbqJln0iMhSVvZWksp+iQcAMDA/iTkSXtMsCatSEINskFIFBeq0DQCOE5K2ZE3lJCthllEqWU2lB2KUvaUXut9UDG/Nu8IKUW7ONnfbLLcbpsw/wBUwesEkSj0ScLVN5f0g2wy+ir/ALkz/wDRUH5uOTYmZIlky0KH8Jm3hJ9IefKZCj/h2e4H3jSEoRGZIBBBuMFmKG1SjUi82B2BVfAmIzJZFqr2piCNGsBv6Se2NIy4iuU/poc4bAoqlkFP85PYUqHqIgEMtA0mH+pP/tHAfFXIMvZ+smfNmqUk8+pDIYgum05BW4eO1+HgTK2cqUFnmVOoF/vIxxIZjujrKFR1JmLPMFgnKXZfB6D0h1S3UoaIHcVHyMXyiI82Mo5WJR5skq/nB7kp9REZUt2OS1nvKh6xfswNMpg0NgZykHmwcpZ3uQD6ROdKv3oHcr6xdXLBBBuxjzj4o5Um7QZi5K1J2eQUptJJHOLWoC8XhvDfHTHFzYM7SchlJ1mP3Sz7Q3NkEDFph7VKB9Yp/DgJ2fZSokmyouS5N4qTvjbKIJfF0BnGVePwoHcS/hDBDl/xknsS3nF4Sr9YZUuCxKEhHVLfdP8AUQfSFFtElgBkAO6FG3McFylJocxdHFctkltDfHfTzbCkkWVp6yTek+oOBjheXkFLvnH1MXKO+ThhPhvYkEiZMSFpCmKVdU08/JhHX/H3JHJx2SXtGyNKmuEzJD3uD0gNCMKVwjg+TioYsk3xc5UmApSlKrTAuWsjcHqWr3x70nXB5Pjze5T5I2QLmMagVIveumEepcnci7BteyTklEvZ50tJUlyAhVCRfUFw1DlHlexImBTy0rVuCqjsvEb2y7NtUz91K2aeVKN6kFKR/mIYCucc1kjF0x06k3Z6N/wp5aVO2QomWiqSqyFMpTghw7A1AzjtBtKNaX9FVN9I5b4SlbPybJEibOQJyjbm39ZQFKCgAYVbOOp2SqphFRaSx/8AGg+sfF6mpZHJLYV6PKv2sjk9SbdpfPpU9kBuatlL9KtSk3Vp2R6fJ2xC0gqYEsWYmhAIN2REZG3/AAemYQCUGWlSlITMlpWZZUXUJajUJJq1z61jS5O27ZkNIlzkFQo1oEknW4l8BDllGcVS3KtJbBk7RKwIo4oLsxQQ6psshixGRHoREtjohRdunNL5fvFwvtJFFCvRAZryHN6s+DHlaSdFxUpboG8n8HaBBEbRLNQpNcQRdhWJbPyjKUuwmYkr+V60Dmmgh+S0NJlDKWj+0Q6KXBDk/Jg/F3J52qUmXLnS0C06wpRAUGoKZGsZ3IHJ+07NYQdo2ISAXWE0UoYkqIqrUx2+0TUy0lcxQSkM5NBUsPGM+ZypJmy5qZU1CyJayQlQJAZnI3kd8do6tNVsTaBbBtcuyf3kvrzPvpxmKIxyix9rlfxJf50+8aKRrENpnolpKlrSlIvKiAO8xy02xsoHa5X8WX+dPvD/AGqV/El/nT7w03lGTNlL5qahbCtlT4jCNIq1inBLkLM37VK/iS/zp94htCpa0KTziGUkhwtNHDZ6xc2zlKVKYzZiUA3WiA7ZPFZfKsiakc1NSuzMlPZILPMSA7RUcae4OTOCXyBtAknZ0zdmVKKwt+cYuG0oKAtXfHScibKjZ0ypXOoUUy5jm0GcrQotW6sdSZupivte3y5YtTFpQM1qCR4mLlPUqC2VudR86fzCGtp+ZP5hCO2S1qlKQUrSVKDpIUOoo3jdFszRkIhwguWOplWyDiO8Q/NaiFtXKsqW3OKlIJutFIJ74GjagZhICCFS0kEAEFlKqD/mEUoY/uFyHmbMFAh7wR3xx+3fARTKsyZk5dR+7KgEnMkUDx25nfhT+Ue0UOUuVkSQ6pYL5S0t+YhsLnjrjy48e9jHHkyPTFWynyByCuTLlJUVE9MsqtlwOiNKP2xs/YDGLN5UQk2ebC1KWbICEXEJUKn+aC7FtiJoJSkApLKSUpBB7IZ5cEpfcf0+ZQ11t/Ua6eSlHLvHvBU8hKOUYW1rSykgoCyk2R0Qq41AvgsqYCAQBUA3DGKU8C5TOVT9m4Ph1XzJhRi86YUX3cHo2mRw3K2ziYynszEhkr0+VQ+8k8acB8RrdgQygaj2OIj0LbyCklPdloY4P4jSVqQAHvqWFNTcI7495I9k+DPlha1JQipPgwck5AAOd0ehbT8FSdm2MzpzrWbATaoHUpLkp3OwPbW638C/CaZSOcm1UsYhq2kgAA1CQVPW8pc3ADuftOL0v7P3i/7UpHbB1XV09Mf9/wAHkUQHwxKCJUtIAFmTLwxWVqPpGzNnECmaR3qA9YyZM0uqt5AfX91L87cG+0YkuKH+9Y8AmPmSbbss4TaOVdnnz5yETUbPKUu1MWpSlrmkKPVFQlLm6guvuj0PkuWEBSUvZCgEvkhCEf7Iq2RiA9zsL/3acsyYnsUwtfQqUrsVMmr/ALQIvJNzSSBbF3a51lLsSOk4F5AQpVNaR55z8pU7ZRJI5rnXTIHXQbSHK1WlEuQ4rcI74zC19UgkHXm0eqzFMKQlRUlCEqeqglIJFtQLkB+qkwwaxrcOS9sChzY1Kj+ZSj6xT5b2haEK5iWFzCksAA7gpANb2CieyK+zbSRLSHY2NL7CP9y/CDpnuq/HwtrLflRHCt7LtnD8gzjL24IsrCkSyZiVFNpJKHUo16vSFKmoj0fY1WZaBklI7gIyNomkylVqUEHfzQ/3LEWueLs56xH/ANwSPBJ746ZZudMFsZ3x5MKtkmJaaoDmyeaAK+sasSzUrHOcg7Yvnp6JcyZO2cbMola5aUssoHRCghNxo2+9njs0TqhTmqU/2zVeoiG2TCULS56qv7EDzVDGdR0mNgqjh/8AijzipCbCSUoWkqsglgUzA5bBwB2x0xnF7z1xncZ7eVIiiaXBq5Cc69CaeN0c4fGWoWcP8P7SVbVtFhXPy+arPVLSlT2UUtJQn7wZvw6PHpRVGPtsxXNTL+orP+Eg+ZJ7YOJqn+91lZ4TwPItFZPnuAHl/akIkzVrlpmc2l0BSQqqqC9/vRz/AMHbDZ2UzldebNQolm6KJqaAXAOFGmYyjo0LPRveyl7/AJZw8x4QLbJpsTDWiVHuRLWPXvjRdLSY1CqOH+P5i+c2daUkBEys1ipKB+7U6kMxxP8AlaOrMwg3nrAY/wAUjyUB3QALLAAlyACXxsLHmkQY/i7MzlPgqaQuazqSJ6SJoBSlb85LFlLMHtOwucDKO6Koy9r2h0kuWHSFflMqZ5PE+dq1os7X5LmI9U9wislydmOS+KEFG1CcQhQmIWgiYFhCWtIe2lCgCwBa9zrQ/wDw+WsSk2woC1NQi0CHtJlro94dCu8x0I2mj2mJD3/4aVeaD3wPadpS4NoUWPvCgtsT+Sb4RepuOmjGmpUZvKkszpDJHSNlQGtHHc8DO2BuuHI+YUNg6/NL/q1hvtyB99LO/WF1oHP5Zh/LpHJ4m1RePI4SUlytyjM2KZalqAFtCUKIJvs9E1uuSnvg2wSVy1zZik2UqINl3PWcmmQJhTduQCk84h6h7aciM7rUtP5oZXKUqv71Dfzpud8/lmf0wdjdM7vrJuDhS3v/AK7/AHMv4mk81tOz7ShN67MwpF9wBLfhCh3R0GxLZNn5CU9g6v8ASRFE8pSx/wBVD/8AcTezZ/NL/qiqrlaSFH99LY/4id2d9mYP9OOzjJpKjyGhyrJRMATMJCXdwbJcOL9xPdCjOVy7s4qqbKVpbSantwNrvEKMozXCYmTykogOC4z989/6xxnKks2wtKlIWHYpLd0dvOQ4dNxvGB9jGDtvJmVR4iPbxueur2Zz55c20XbZtD/9xWb551iKPifbbvtU7dbOTY6UjXPJANYgv4dChlkYdSDtpGen4q24XbTNve8GrlWIzJMTT8XbczfaVszXINGs4pypBhyQyrCwysCLlDTXSJHkKJbivBSxpkB8Z7ff9oVe/Ul52vkzDwST8bbekACe4AasuVcAU/JkTEv2K8SHIZ9xE6o+h7USa/j3byP+anfzUv8ACcm+6IozvirblO89VflCE3uPup/Ee+LieRoJ+xgN2Iy13QXH0PaiZZ5f2w37TO/ORiDhqAewQ37U2s0+0T/9Rfvr4xrjkgP65weTyUHrccRhG1IrRE588obUb9on1/xV1u10HdDjbNq/jz/9WZm/zZl+2OnPJAFCARxWJ/scY3cccV2pmqJynPbT/Gnf6i92eULndpP/AFpv+ouvjpdHW/spqHsLX6EZ8DKJjkoGoauGHGsbUzVE5AnaL+dmn/yLz35+MNzW0H/qTPzq947JHJeQriDjv1174idnQk2Q6iaWRVQOR9D5wpt8GpHGGROxmTCDjbV7xP7LO+dZ/wAyve+OzXyepLkoCReoFzQkh7LBqhjqRCGwAG5uxTFho5p6GLqYUjjk7HN+ZVfxH3hK5Om/Mo9pjuk8lU/TChOWh9DBEcng0bpC8ZiDczo4EcnTCOsW3njth/2TM17478clj21OWh899YD+z26SC6TQhqg7sN0bc1o4X9kLN/6RGbyAo3gaFuGj0NPJgvf2O/3iQ5Np6HyPvCgbPM/2YUlpgYG5TU3GLavhxTWksdwj0EcmpUClSXSaFJ4oclRlr2JeyG0HVs5LWjfL/CsZa+YimvJOrwcnJ5BKsADk0SPw+RePDjuj0CbsCVpC0UPHfDo2UKBBAfisKimbWzhP/jROPhfugMz4aIyjvJezmW9qqcDlBhsgOj3ZRWlInW2efy/h57z4Q8z4bKb7o7ifyc11PKCyUpIsm+K0INbOGHww9QYUdquRY3eEKK0oLZVtc2plXDHIZ7s8oMtFoMaZEY9sWtoQFjB+KiKCFc3Q9Xy3aeUeXg6ckeZOPW/uEOJTXCmWIi2tAUACf5TkcohIWXY8HXXwMFDZBWyImpsquvBF6TmnIxUMtSVBE2/7ixctv9zYfWL0ySQbSe1Oe7WJzkpmoMtfVN9agi4jURudmHG6KZ2QxNEtmB3P9YKlKpTJWSpJoiYaP+FWStbj3RKdK8ezuyMRKLRalZXMku6aZjPWHmbOFAHEccCCyaAccbsPOfr479Y2kbK6dnDMw4yy43wgoi+uGv6+cWVM2OhxEVdsBIoWVgRQEbvSM0ZMsyFi49hi2ZQo1B4RlSApjjmMt2Y40FmRttkV6uvo/lGszRcKXDG8YYjdmIYSimqavhgrdkeK3xNM9BAZSTl0g/YL+yJIpQ43HP6+cYDO23aSVJly6TFHG9AxUeK6xt8nSZWzmxZtEg2lGqlGyXF+eOlKX81sm0jnZ02pZYlpOISkORnfGlL2skKUAFEFkg4MA7MfxeMenFFJGY0+RaVVCyK3hZIFMRlWIKshLM25we4jdjB5O0qUWCXqwDtisZfgiwOUMKgtXEjogkOSDjHUKZmcmbSUqY1SaqyNWKnJoq5jvvdjrTtnqwLhnSoXhw4O4jDeIp7cQagG0GAdgOsutB+FosbOs2QCTaSSz3tQ9tVE5M12HHIvJVBEHNnxyUOO7XGJlF7SL8XuVovXJXniUkKFQxhknvwOB0I4zjmQCQbyn/Mg0Iz7fA+MOoXWTu9XGWmEPMU5cdFQF+mSs064d8JCnuDKDWk46EehxuOUYwyidxA309RmIgtRS7sQQxBqkjI6a4Qajsb8CKP7HT0iFg394/W4wphRmTEK2U25bq2Y9dF6pT4gYpvu7MQLwkggLlkKTeMaHIweVSoNLiMswR8umHlm7QDstqdLH7m+bK+TNcvTMet9p+iTUlqCg2OIMVxLKaXpPgct0ElTEzkiZLUGNUkGna3lEZylXKA94pMmiMsa0gE1NYmFs9b79/HGcTWKs1EZUx6FjCgS0PChs1ClLFGLpJv+U6jLOJT5YLvQ4j1GkUZM8A0qDfqPfWLqjRxhccd0ecsponBLoYnTQ4p+YaQQk3hjShzGR9D2axOfJStIYsRVJGB9ooJmFCmNMxgTmN/GsvYpbmlKnAjjuOsMk9J+O2K81L9NGN4+mekTRMtBuP01jAW5ihZKSHSqhBuPGcUhMMrorcyz1Vm9IegX/wC2GOcFRMsmyq7A+h94IVUIO4uPMYiK+zMRmIxH6/WElTX3YvrxxiGzzTkdKTiLzLy/ml5HDykulQaG5W/AxzaotbkxSt/FxgM6YBqDhxdDLmE+3tnFLbXAASazDZ0bNs2iW/CKSJ7OFrJTLUAkGqzh+FOcMnYR0q5m0xKjTK02v6ReExKJdhDpYNk+W+MbYpylOQ7jraB2rpXyj0RgojuWdo2JUpAmJWopKinqKQXv61Q9LneFsfLtikxynMB2c5YpA7TnhF7ZJnRmJJJC0gEM5LKDEfiTeNxGMc1tUpiQK1vw8YXEpbrc1lSymXPyExE0EFwqXNCk2knEWgkbyxrFnkzbkgOygm5Jsuyr7wb6JPZFDknb7EtaVptoSCSkXmUspE1KSbiCUzU5FBzMMuTzaioWVy5lUKQKL6Qol3sqwIvTddfr0jBKSo7KTtchRtJBFXYIUw6zXCvXMUiiXbDKatXVZYdF+u2AinyXylzYZCnBAL/o8XNnmWloVaAPWrS4jRscThfHVO0Q1TNafsSFhVhQUb6EG4qJuq/SeKGzykm2DcCwORpccC4PfrGtynPTLQAQFzFDoGhtO5CmwbuoGxAy5AspY1+alQTi2I4rhzyPYnwOQQK9p98t+EModvnBUmt9Ddl34+fZAzLydsQL0nTSOAEQXbHI4/X133kCQWYsasctGOGnkYGKZEHuOoOB8DEmxB+rZ5KEUgYbnHdJACsvUYtrhDHfUUc46K9D+hFbCmfsOIPHfCM3BTAmgOB3wkhQXqKKF4OO/wB4y9sl86GI/d5HE78E8XRanG2bIFE9YvfmkHHWDkgAFNU5cXcdlIGYCZCtlUTITS9Ul6LHzSzgoZYtG7s+1y58sLSXBpWhByOREA2yXaTddUEUIjFIUlZmSuv99FyZg1yXkY6ck0ak0kODeLjmIrT9osiJftJExIKTUFlJV1knJQ4eKks2lORV6PifaBGNDZxQE0fCFEj0cCaYQoqwMPaZdguLtMN4y43aOzbaFC5jw/HbnAVh+L9+sZqegro3O9n2yMcODpybRobQFMR67/AxHapAWmnd6jLjfApE9w47suzKJ2nqKKGGB4zjUBUlzFIUxNc8FYVyOHFbpDh03i/j0xhpwStJzxzHHiIryppBCT36YbxrE8FXYYzXvHG/KGVMsm+nl9IhNXWvfx4iBK1uHh7p40jGL8uYU1HAN41GkBKbAKpYtSr1y7yj8SM06YedeROKXSRS+nmNNIsSplQUljDfgwQpSQCC6TcX9YyOU5hE2WNFneQknvjUWhnXJFa85KwV+KXrmMYzOVJluWmdLBPNKtMch1geztESlTspMgjaLV5ML7GUrBTS12NrApe1MRYAskApUwci8E0vwI0Ig8qfaLHCkdzo9i/snOOAkBTdLM0YGmN+EVdv2Z3KRebhcLy2Zu8INZIU4qR90/e+vFYvoZaCaJzOGjgXbxTSEmzA2LZ1JmptAspw2YYho0Ucl2CeYmWUqIdCxblk4WknqqyULtIhsUr96/yu+Pdnn2RpzA5owfOoO7I+McZy3MU/sUxJKjKDm8pmhQriRNSo3i8kxZ2bY1hgwSRcSbR/pSl+14t7NPKaGo8oslNHFU5DDd7Qa2ZtgpcliSXUo9a1ed3y9lDTQiS5lHvY3i/tHpDguzVa46RJQYuKHO8Hfx6RLtgSCXDgODeB5pyL4esMpRop6G5Xoob+MIiF1oGOIwOo435wZKqlqHFJuVrv4L0hACoZBnvF4rxxWIBV+l/1zGRgik0JD2cRinRsuLohv7DxxnDYDFWJu4ooZa+kDcq6AuxJrZ+sMXKrKet4NqPSLUmTzQpVOIvIOYzHGgUDJbNQWWYDD1EJSGNpH+YZ/XXgTmHEVHlqPbgxVgQe3jy8jFIkgTSlPQ+2kZ+0bKCXSAlYvGCt0XFFzkodxHHdDkA7xxSKTA5fb9ktqtyzYnJ/qAvCuPrY5K2kTAXDKTRaDePpkY0tu2YGpocFeivQxi7fJUVBaejNTQKzGShiN/ZFchwbaJtSC/ZpnCjL5P5WtOFGysXj1GYhROqh0klmuuWBGYiE+Uld+NN/1hBdM8sODCMwM+d/vviGKKcpCpZLElvEe/nFmVtYIBu1yOukR2qYAHN+BwOhgGzKSpVoG+8RrK5NVNaiih3H3HG9TUWw4ocsRuz3YwBJs7v7fpxdFjjjTi+MSVF7Q3RV364boDbKCHuzwc5jDjss7XLtB/vC/WK8lQLhq3ERO6ZfIZWBGfd9DEpcwDDs9oruUXVA8NDprwSFYWHxGGMYxYdjaF2l6TmIkuXaNtDCYbxcibv+Vev6QGRNHvDzEFNU1Tin29oydGaMSdsxQVWEqVLfpS7pkpRvsg3jS44HGByVi0bKgrTqq7UKYx0RTzjKBaYB0V4EfKvMawNQRMcLli2nrJIDjVJxGsOpouMvBV+09ABVCkgpKujjc7s1eHgyJ61PYok3qagHmo7qQROwywHSkDJhdFmWo5/X68b88r8CS2aQEpABvxxJz3wdK8DX19lacASVYi7EZbomTTMHH3OByMcjBEjB6HH39+C8iaZamPVI7uOMIGKjPwIb1ialXAsRgr3yPGkKBltcuroLE1bA674cqLXPmMf1irInEFiOx/Ea8aC5ex7j6K9x+qBE1D4aYEZZHTzug1Cz9h4uOkDKcRfiDcd+R1hw2W9J4v1FD4wgQWSCS7fi9FZjXygO2z7CXbpH7uGppcOKQUzANQaAG8b9NYebyOwr1r6XDKzoLm9YUDM/Z9pVKLmr+O7Ty3XayJwWLSO1J4v1/WMeagp1GI9m8DwBSNosEEEsOwjQxSM0bQULxQY/UYGHJaouN+R+sRRMCxaF+MAcpuuxGW7TT9ISQi2UMad6Txw0DJwNDgRceMonbODPrx4wIsr1Bw3cbowEphLE35jPd7RU2jZwsOm/DXQ6xYKqYlrxiNRnAj8yaveM/rFWBhbZyemYwUC4N4v8OPVRsbRJEzRWuIhRSkFGGJxbfTwd4sG4HshQo5lDTLmNQcPaMlSWWoOcK8YwoUSy4l3YtqJFcKd0XJU3q723PWntChQoGWQa6jGM/ag5tChHjVqiFCjPg0R5M1wC14fdhENpFhSbNxF2TVpChRHgryWCm0HxziezLcJfHw3QoUbyYlNVZNMTX33wbm+cDGikA2Vi8NhqNIUKKXJL4B7BOK0FVxDg5FiRdhd2QQjHP1hQohlhUKvHj3eFYQLEEXEsRhUs+kKFAxROYhjTf4wSUt6EO4Hi9/dChRhEkdKzo4OI94PsW0Fyk5t9d8KFCDDuRaPy9xx7IU5FHuy4yhQoSRcny3aYS6iB2CtB3RpqNwwJIbIirjIaQ0KLRDAbRsiVuDQ5jO545tNFAZkh+LxpChQsYhEzCgum52Iww940uukKuLUxvwOY08oUKAzK8iZaANz13QQno2t3iWh4UIMiKGATKEEYliN+OkPChAmpIVeAd8KFCiiT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751116" y="5095655"/>
            <a:ext cx="2436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inches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36480" y="5242539"/>
            <a:ext cx="2369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stone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746717" y="5171312"/>
            <a:ext cx="25629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  <a:cs typeface="Times New Roman" panose="02020603050405020304" pitchFamily="18" charset="0"/>
              </a:rPr>
              <a:t>pounds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96462" y="3163861"/>
            <a:ext cx="25478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feet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026375" y="3311612"/>
            <a:ext cx="2677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ounces</a:t>
            </a:r>
            <a:endParaRPr lang="en-GB" sz="6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98049" y="3163861"/>
            <a:ext cx="1708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</a:rPr>
              <a:t>yard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20895" y="3163861"/>
            <a:ext cx="2573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gallons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AB8381-9AFD-450F-BA2C-6EDD65CB7DC1}"/>
              </a:ext>
            </a:extLst>
          </p:cNvPr>
          <p:cNvSpPr txBox="1"/>
          <p:nvPr/>
        </p:nvSpPr>
        <p:spPr>
          <a:xfrm>
            <a:off x="549504" y="306043"/>
            <a:ext cx="112391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Can you name any imperial measurements?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27943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613" y="395291"/>
            <a:ext cx="10455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333333"/>
                </a:solidFill>
                <a:latin typeface="-apple-system"/>
              </a:rPr>
              <a:t>In the UK, the imperial system, </a:t>
            </a:r>
          </a:p>
          <a:p>
            <a:pPr algn="ctr"/>
            <a:r>
              <a:rPr lang="en-US" sz="4800" dirty="0">
                <a:solidFill>
                  <a:srgbClr val="333333"/>
                </a:solidFill>
                <a:latin typeface="-apple-system"/>
              </a:rPr>
              <a:t>was adopted by royal decree in 1824.</a:t>
            </a:r>
            <a:endParaRPr lang="en-GB" sz="4800" dirty="0"/>
          </a:p>
        </p:txBody>
      </p:sp>
      <p:sp>
        <p:nvSpPr>
          <p:cNvPr id="5" name="Rectangle 4"/>
          <p:cNvSpPr/>
          <p:nvPr/>
        </p:nvSpPr>
        <p:spPr>
          <a:xfrm>
            <a:off x="2027463" y="4210736"/>
            <a:ext cx="81098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333333"/>
                </a:solidFill>
                <a:latin typeface="-apple-system"/>
              </a:rPr>
              <a:t>The UK used Imperial until </a:t>
            </a:r>
          </a:p>
          <a:p>
            <a:pPr algn="ctr"/>
            <a:r>
              <a:rPr lang="en-US" sz="4800" dirty="0">
                <a:solidFill>
                  <a:srgbClr val="333333"/>
                </a:solidFill>
                <a:latin typeface="-apple-system"/>
              </a:rPr>
              <a:t>about 1975 when it decided </a:t>
            </a:r>
          </a:p>
          <a:p>
            <a:pPr algn="ctr"/>
            <a:r>
              <a:rPr lang="en-US" sz="4800" dirty="0">
                <a:solidFill>
                  <a:srgbClr val="333333"/>
                </a:solidFill>
                <a:latin typeface="-apple-system"/>
              </a:rPr>
              <a:t>to adopt the metric system.</a:t>
            </a:r>
            <a:endParaRPr lang="en-GB" sz="4800" dirty="0"/>
          </a:p>
        </p:txBody>
      </p:sp>
      <p:pic>
        <p:nvPicPr>
          <p:cNvPr id="1026" name="Picture 2" descr="Image result for imperial measuremen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 t="5141" b="51014"/>
          <a:stretch/>
        </p:blipFill>
        <p:spPr bwMode="auto">
          <a:xfrm>
            <a:off x="2786741" y="2286000"/>
            <a:ext cx="6462886" cy="154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25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peedome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t="12428" r="5398" b="11286"/>
          <a:stretch/>
        </p:blipFill>
        <p:spPr bwMode="auto">
          <a:xfrm>
            <a:off x="2895601" y="1711173"/>
            <a:ext cx="6373586" cy="498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rot="3893043">
            <a:off x="5847095" y="3481473"/>
            <a:ext cx="649324" cy="6701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50371" y="0"/>
            <a:ext cx="11762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imperial and metric measurements </a:t>
            </a:r>
          </a:p>
          <a:p>
            <a:pPr algn="ctr"/>
            <a:r>
              <a:rPr lang="en-GB" sz="5400" dirty="0"/>
              <a:t>are used for this speedo?</a:t>
            </a:r>
          </a:p>
        </p:txBody>
      </p:sp>
    </p:spTree>
    <p:extLst>
      <p:ext uri="{BB962C8B-B14F-4D97-AF65-F5344CB8AC3E}">
        <p14:creationId xmlns:p14="http://schemas.microsoft.com/office/powerpoint/2010/main" val="6779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6754" y="248771"/>
            <a:ext cx="11762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imperial and metric measurements </a:t>
            </a:r>
          </a:p>
          <a:p>
            <a:pPr algn="ctr"/>
            <a:r>
              <a:rPr lang="en-GB" sz="5400" dirty="0"/>
              <a:t>are used for this tape measure?</a:t>
            </a:r>
          </a:p>
        </p:txBody>
      </p:sp>
      <p:pic>
        <p:nvPicPr>
          <p:cNvPr id="5" name="Picture 2" descr="Image result for imperial measuremen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 t="5141" b="51014"/>
          <a:stretch/>
        </p:blipFill>
        <p:spPr bwMode="auto">
          <a:xfrm>
            <a:off x="1011730" y="2649071"/>
            <a:ext cx="10007562" cy="23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81836" y="3361764"/>
            <a:ext cx="806823" cy="934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2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6925" y="29238"/>
            <a:ext cx="11762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imperial and metric measurements </a:t>
            </a:r>
          </a:p>
          <a:p>
            <a:pPr algn="ctr"/>
            <a:r>
              <a:rPr lang="en-GB" sz="5400" dirty="0"/>
              <a:t>are used with the weighing scales?</a:t>
            </a:r>
          </a:p>
        </p:txBody>
      </p:sp>
      <p:pic>
        <p:nvPicPr>
          <p:cNvPr id="6" name="Picture 5" descr="http://familyoffive.co.uk/files/2011/03/scal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8"/>
          <a:stretch/>
        </p:blipFill>
        <p:spPr bwMode="auto">
          <a:xfrm>
            <a:off x="3640230" y="1740021"/>
            <a:ext cx="5257880" cy="493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94616" y="3429000"/>
            <a:ext cx="57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LBS</a:t>
            </a:r>
          </a:p>
          <a:p>
            <a:pPr algn="ctr"/>
            <a:r>
              <a:rPr lang="en-GB" b="1" dirty="0"/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142736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6925" y="29238"/>
            <a:ext cx="11762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imperial and metric measurements </a:t>
            </a:r>
          </a:p>
          <a:p>
            <a:pPr algn="ctr"/>
            <a:r>
              <a:rPr lang="en-GB" sz="5400" dirty="0"/>
              <a:t>are used on this milk bottle?</a:t>
            </a:r>
          </a:p>
        </p:txBody>
      </p:sp>
      <p:pic>
        <p:nvPicPr>
          <p:cNvPr id="3074" name="Picture 2" descr="Image result for milk pin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2"/>
          <a:stretch/>
        </p:blipFill>
        <p:spPr bwMode="auto">
          <a:xfrm>
            <a:off x="3574984" y="1731053"/>
            <a:ext cx="5264217" cy="507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31329" y="5872162"/>
            <a:ext cx="816427" cy="2401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F3AA45-8483-488D-BF57-909F8D77F861}"/>
              </a:ext>
            </a:extLst>
          </p:cNvPr>
          <p:cNvSpPr/>
          <p:nvPr/>
        </p:nvSpPr>
        <p:spPr>
          <a:xfrm>
            <a:off x="6033748" y="5600699"/>
            <a:ext cx="731383" cy="2401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11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606856" y="54196"/>
            <a:ext cx="66673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6000" b="1" kern="0" dirty="0">
                <a:solidFill>
                  <a:sysClr val="windowText" lastClr="000000"/>
                </a:solidFill>
              </a:rPr>
              <a:t>Imperial to Imperial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506" y="1055769"/>
            <a:ext cx="7027394" cy="5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8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884442" y="1324325"/>
            <a:ext cx="6523468" cy="5223431"/>
            <a:chOff x="0" y="0"/>
            <a:chExt cx="6844406" cy="3200400"/>
          </a:xfrm>
        </p:grpSpPr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6781800" cy="3200400"/>
            </a:xfrm>
            <a:prstGeom prst="foldedCorner">
              <a:avLst>
                <a:gd name="adj" fmla="val 1250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5400"/>
            </a:p>
          </p:txBody>
        </p:sp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152400" y="76184"/>
              <a:ext cx="6553200" cy="193674"/>
              <a:chOff x="152400" y="76184"/>
              <a:chExt cx="6553200" cy="193431"/>
            </a:xfrm>
          </p:grpSpPr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>
                <a:off x="304800" y="205138"/>
                <a:ext cx="152400" cy="6447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5400"/>
              </a:p>
            </p:txBody>
          </p:sp>
          <p:sp>
            <p:nvSpPr>
              <p:cNvPr id="27" name="Oval 26"/>
              <p:cNvSpPr>
                <a:spLocks noChangeArrowheads="1"/>
              </p:cNvSpPr>
              <p:nvPr/>
            </p:nvSpPr>
            <p:spPr bwMode="auto">
              <a:xfrm>
                <a:off x="152400" y="76184"/>
                <a:ext cx="228600" cy="193431"/>
              </a:xfrm>
              <a:prstGeom prst="ellipse">
                <a:avLst/>
              </a:prstGeom>
              <a:gradFill rotWithShape="0">
                <a:gsLst>
                  <a:gs pos="0">
                    <a:srgbClr val="DCDCDC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5400"/>
              </a:p>
            </p:txBody>
          </p:sp>
          <p:sp>
            <p:nvSpPr>
              <p:cNvPr id="28" name="Line 10"/>
              <p:cNvSpPr>
                <a:spLocks noChangeShapeType="1"/>
              </p:cNvSpPr>
              <p:nvPr/>
            </p:nvSpPr>
            <p:spPr bwMode="auto">
              <a:xfrm flipH="1">
                <a:off x="6400800" y="205138"/>
                <a:ext cx="152400" cy="6447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5400"/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auto">
              <a:xfrm flipH="1">
                <a:off x="6477000" y="76184"/>
                <a:ext cx="228600" cy="193431"/>
              </a:xfrm>
              <a:prstGeom prst="ellipse">
                <a:avLst/>
              </a:prstGeom>
              <a:gradFill rotWithShape="0">
                <a:gsLst>
                  <a:gs pos="0">
                    <a:srgbClr val="DCDCDC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5400"/>
              </a:p>
            </p:txBody>
          </p:sp>
        </p:grp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0" y="152400"/>
              <a:ext cx="6781800" cy="56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5400" kern="0" dirty="0"/>
                <a:t>1.6 km </a:t>
              </a:r>
              <a:r>
                <a:rPr lang="en-US" sz="5400" kern="0" dirty="0">
                  <a:cs typeface="Arial" charset="0"/>
                </a:rPr>
                <a:t>≈ 1 mile</a:t>
              </a:r>
              <a:endParaRPr lang="en-US" sz="5400" dirty="0"/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31303" y="904101"/>
              <a:ext cx="6781800" cy="56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5400" dirty="0"/>
                <a:t>1 foot </a:t>
              </a:r>
              <a:r>
                <a:rPr lang="en-US" sz="5400" kern="0" dirty="0">
                  <a:cs typeface="Arial" charset="0"/>
                </a:rPr>
                <a:t>≈ </a:t>
              </a:r>
              <a:r>
                <a:rPr lang="en-US" sz="5400" dirty="0"/>
                <a:t>30cm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62606" y="1597497"/>
              <a:ext cx="6781800" cy="56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5400" dirty="0"/>
                <a:t>1kg </a:t>
              </a:r>
              <a:r>
                <a:rPr lang="en-US" sz="5400" kern="0" dirty="0">
                  <a:cs typeface="Arial" charset="0"/>
                </a:rPr>
                <a:t>≈</a:t>
              </a:r>
              <a:r>
                <a:rPr lang="en-US" sz="5400" dirty="0"/>
                <a:t> 2.2pounds (</a:t>
              </a:r>
              <a:r>
                <a:rPr lang="en-US" sz="5400" dirty="0" err="1"/>
                <a:t>lb</a:t>
              </a:r>
              <a:r>
                <a:rPr lang="en-US" sz="5400" dirty="0"/>
                <a:t>)</a:t>
              </a:r>
            </a:p>
          </p:txBody>
        </p:sp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62606" y="2378162"/>
              <a:ext cx="6781800" cy="56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5400" kern="0" dirty="0"/>
                <a:t>1 </a:t>
              </a:r>
              <a:r>
                <a:rPr lang="en-US" sz="5400" kern="0" dirty="0" err="1"/>
                <a:t>litre</a:t>
              </a:r>
              <a:r>
                <a:rPr lang="en-US" sz="5400" kern="0" dirty="0"/>
                <a:t>  </a:t>
              </a:r>
              <a:r>
                <a:rPr lang="en-US" sz="5400" kern="0" dirty="0">
                  <a:cs typeface="Arial" charset="0"/>
                </a:rPr>
                <a:t>≈</a:t>
              </a:r>
              <a:r>
                <a:rPr lang="en-US" sz="5400" kern="0" dirty="0"/>
                <a:t>  1.75 pints</a:t>
              </a:r>
              <a:endParaRPr lang="en-US" sz="54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974271" y="129049"/>
            <a:ext cx="101019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6000" b="1" kern="0" dirty="0">
                <a:solidFill>
                  <a:sysClr val="windowText" lastClr="000000"/>
                </a:solidFill>
              </a:rPr>
              <a:t>Metric to Imperial (</a:t>
            </a:r>
            <a:r>
              <a:rPr lang="en-US" sz="6000" b="1" kern="0" dirty="0">
                <a:cs typeface="Arial" charset="0"/>
              </a:rPr>
              <a:t>≈ </a:t>
            </a:r>
            <a:r>
              <a:rPr lang="en-US" sz="6000" b="1" kern="0" dirty="0" err="1">
                <a:cs typeface="Arial" charset="0"/>
              </a:rPr>
              <a:t>approx</a:t>
            </a:r>
            <a:r>
              <a:rPr lang="en-US" sz="6000" b="1" kern="0" dirty="0">
                <a:cs typeface="Arial" charset="0"/>
              </a:rPr>
              <a:t>)</a:t>
            </a:r>
            <a:endParaRPr lang="en-US" sz="60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59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178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-apple-system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2016-01-06T14:43:56Z</dcterms:created>
  <dcterms:modified xsi:type="dcterms:W3CDTF">2026-04-16T04:07:47Z</dcterms:modified>
</cp:coreProperties>
</file>