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1" r:id="rId2"/>
    <p:sldId id="264" r:id="rId3"/>
    <p:sldId id="27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7C54A7-3781-44B0-9BA2-DC256D0EF769}" v="320" dt="2024-05-14T06:10:09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9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97C54A7-3781-44B0-9BA2-DC256D0EF769}"/>
    <pc:docChg chg="undo custSel addSld delSld modSld sldOrd">
      <pc:chgData name="Stewart Gale" userId="3647ddd2-6040-41ae-a96d-232c23482af8" providerId="ADAL" clId="{097C54A7-3781-44B0-9BA2-DC256D0EF769}" dt="2024-05-14T06:10:12.330" v="715" actId="1076"/>
      <pc:docMkLst>
        <pc:docMk/>
      </pc:docMkLst>
      <pc:sldChg chg="modSp del mod">
        <pc:chgData name="Stewart Gale" userId="3647ddd2-6040-41ae-a96d-232c23482af8" providerId="ADAL" clId="{097C54A7-3781-44B0-9BA2-DC256D0EF769}" dt="2024-05-14T04:01:55.679" v="6" actId="47"/>
        <pc:sldMkLst>
          <pc:docMk/>
          <pc:sldMk cId="3024361336" sldId="263"/>
        </pc:sldMkLst>
        <pc:spChg chg="mod">
          <ac:chgData name="Stewart Gale" userId="3647ddd2-6040-41ae-a96d-232c23482af8" providerId="ADAL" clId="{097C54A7-3781-44B0-9BA2-DC256D0EF769}" dt="2021-11-15T07:00:32.884" v="5" actId="403"/>
          <ac:spMkLst>
            <pc:docMk/>
            <pc:sldMk cId="3024361336" sldId="263"/>
            <ac:spMk id="2" creationId="{00000000-0000-0000-0000-000000000000}"/>
          </ac:spMkLst>
        </pc:spChg>
      </pc:sldChg>
      <pc:sldChg chg="ord">
        <pc:chgData name="Stewart Gale" userId="3647ddd2-6040-41ae-a96d-232c23482af8" providerId="ADAL" clId="{097C54A7-3781-44B0-9BA2-DC256D0EF769}" dt="2024-05-14T06:07:01.222" v="656"/>
        <pc:sldMkLst>
          <pc:docMk/>
          <pc:sldMk cId="685989621" sldId="264"/>
        </pc:sldMkLst>
      </pc:sldChg>
      <pc:sldChg chg="del">
        <pc:chgData name="Stewart Gale" userId="3647ddd2-6040-41ae-a96d-232c23482af8" providerId="ADAL" clId="{097C54A7-3781-44B0-9BA2-DC256D0EF769}" dt="2024-05-14T04:14:08.573" v="406" actId="47"/>
        <pc:sldMkLst>
          <pc:docMk/>
          <pc:sldMk cId="507485271" sldId="265"/>
        </pc:sldMkLst>
      </pc:sldChg>
      <pc:sldChg chg="del">
        <pc:chgData name="Stewart Gale" userId="3647ddd2-6040-41ae-a96d-232c23482af8" providerId="ADAL" clId="{097C54A7-3781-44B0-9BA2-DC256D0EF769}" dt="2024-05-14T04:01:57.106" v="7" actId="47"/>
        <pc:sldMkLst>
          <pc:docMk/>
          <pc:sldMk cId="1211493879" sldId="267"/>
        </pc:sldMkLst>
      </pc:sldChg>
      <pc:sldChg chg="del">
        <pc:chgData name="Stewart Gale" userId="3647ddd2-6040-41ae-a96d-232c23482af8" providerId="ADAL" clId="{097C54A7-3781-44B0-9BA2-DC256D0EF769}" dt="2024-05-14T04:01:57.739" v="8" actId="47"/>
        <pc:sldMkLst>
          <pc:docMk/>
          <pc:sldMk cId="120297211" sldId="268"/>
        </pc:sldMkLst>
      </pc:sldChg>
      <pc:sldChg chg="delSp del mod">
        <pc:chgData name="Stewart Gale" userId="3647ddd2-6040-41ae-a96d-232c23482af8" providerId="ADAL" clId="{097C54A7-3781-44B0-9BA2-DC256D0EF769}" dt="2024-05-14T04:19:24.383" v="489" actId="47"/>
        <pc:sldMkLst>
          <pc:docMk/>
          <pc:sldMk cId="3453523447" sldId="270"/>
        </pc:sldMkLst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2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5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6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7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8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9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10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11" creationId="{00000000-0000-0000-0000-000000000000}"/>
          </ac:spMkLst>
        </pc:spChg>
        <pc:spChg chg="del">
          <ac:chgData name="Stewart Gale" userId="3647ddd2-6040-41ae-a96d-232c23482af8" providerId="ADAL" clId="{097C54A7-3781-44B0-9BA2-DC256D0EF769}" dt="2024-05-14T04:14:59.920" v="416" actId="21"/>
          <ac:spMkLst>
            <pc:docMk/>
            <pc:sldMk cId="3453523447" sldId="270"/>
            <ac:spMk id="12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097C54A7-3781-44B0-9BA2-DC256D0EF769}" dt="2024-05-14T06:10:12.330" v="715" actId="1076"/>
        <pc:sldMkLst>
          <pc:docMk/>
          <pc:sldMk cId="3944048877" sldId="271"/>
        </pc:sldMkLst>
        <pc:spChg chg="del">
          <ac:chgData name="Stewart Gale" userId="3647ddd2-6040-41ae-a96d-232c23482af8" providerId="ADAL" clId="{097C54A7-3781-44B0-9BA2-DC256D0EF769}" dt="2024-05-14T04:02:07.479" v="14" actId="478"/>
          <ac:spMkLst>
            <pc:docMk/>
            <pc:sldMk cId="3944048877" sldId="271"/>
            <ac:spMk id="2" creationId="{AA6A8B3C-506C-5A76-BD72-90EF51E19E70}"/>
          </ac:spMkLst>
        </pc:spChg>
        <pc:spChg chg="del">
          <ac:chgData name="Stewart Gale" userId="3647ddd2-6040-41ae-a96d-232c23482af8" providerId="ADAL" clId="{097C54A7-3781-44B0-9BA2-DC256D0EF769}" dt="2024-05-14T04:02:07.479" v="14" actId="478"/>
          <ac:spMkLst>
            <pc:docMk/>
            <pc:sldMk cId="3944048877" sldId="271"/>
            <ac:spMk id="3" creationId="{A90F780C-7FFA-D60C-5B00-FF22B20134DC}"/>
          </ac:spMkLst>
        </pc:spChg>
        <pc:graphicFrameChg chg="add mod">
          <ac:chgData name="Stewart Gale" userId="3647ddd2-6040-41ae-a96d-232c23482af8" providerId="ADAL" clId="{097C54A7-3781-44B0-9BA2-DC256D0EF769}" dt="2024-05-14T05:29:35.487" v="511"/>
          <ac:graphicFrameMkLst>
            <pc:docMk/>
            <pc:sldMk cId="3944048877" sldId="271"/>
            <ac:graphicFrameMk id="2" creationId="{7455AECD-E77D-9390-787A-4E788F704D74}"/>
          </ac:graphicFrameMkLst>
        </pc:graphicFrameChg>
        <pc:picChg chg="add del mod modCrop">
          <ac:chgData name="Stewart Gale" userId="3647ddd2-6040-41ae-a96d-232c23482af8" providerId="ADAL" clId="{097C54A7-3781-44B0-9BA2-DC256D0EF769}" dt="2024-05-14T05:43:20.642" v="625" actId="478"/>
          <ac:picMkLst>
            <pc:docMk/>
            <pc:sldMk cId="3944048877" sldId="271"/>
            <ac:picMk id="2" creationId="{76836755-5003-95B1-0ED0-8F8F5C607E40}"/>
          </ac:picMkLst>
        </pc:picChg>
        <pc:picChg chg="add del mod">
          <ac:chgData name="Stewart Gale" userId="3647ddd2-6040-41ae-a96d-232c23482af8" providerId="ADAL" clId="{097C54A7-3781-44B0-9BA2-DC256D0EF769}" dt="2024-05-14T05:30:17.930" v="519" actId="478"/>
          <ac:picMkLst>
            <pc:docMk/>
            <pc:sldMk cId="3944048877" sldId="271"/>
            <ac:picMk id="3" creationId="{8E1EDD10-D136-1FFA-0399-B20DEC76554D}"/>
          </ac:picMkLst>
        </pc:picChg>
        <pc:picChg chg="add del mod modCrop">
          <ac:chgData name="Stewart Gale" userId="3647ddd2-6040-41ae-a96d-232c23482af8" providerId="ADAL" clId="{097C54A7-3781-44B0-9BA2-DC256D0EF769}" dt="2024-05-14T05:43:02.544" v="621" actId="478"/>
          <ac:picMkLst>
            <pc:docMk/>
            <pc:sldMk cId="3944048877" sldId="271"/>
            <ac:picMk id="3" creationId="{EDCC8FFF-8954-2F9F-4269-BE0588F4B8B6}"/>
          </ac:picMkLst>
        </pc:picChg>
        <pc:picChg chg="add mod modCrop">
          <ac:chgData name="Stewart Gale" userId="3647ddd2-6040-41ae-a96d-232c23482af8" providerId="ADAL" clId="{097C54A7-3781-44B0-9BA2-DC256D0EF769}" dt="2024-05-14T05:44:32.391" v="652" actId="1076"/>
          <ac:picMkLst>
            <pc:docMk/>
            <pc:sldMk cId="3944048877" sldId="271"/>
            <ac:picMk id="4" creationId="{F04BA896-055D-6359-BA94-9E3CD27DB4D5}"/>
          </ac:picMkLst>
        </pc:picChg>
        <pc:picChg chg="add del mod modCrop">
          <ac:chgData name="Stewart Gale" userId="3647ddd2-6040-41ae-a96d-232c23482af8" providerId="ADAL" clId="{097C54A7-3781-44B0-9BA2-DC256D0EF769}" dt="2024-05-14T05:39:43.456" v="582" actId="478"/>
          <ac:picMkLst>
            <pc:docMk/>
            <pc:sldMk cId="3944048877" sldId="271"/>
            <ac:picMk id="5" creationId="{3482FC31-6D5C-776B-1DE5-379BDA356A70}"/>
          </ac:picMkLst>
        </pc:picChg>
        <pc:picChg chg="add del mod modCrop">
          <ac:chgData name="Stewart Gale" userId="3647ddd2-6040-41ae-a96d-232c23482af8" providerId="ADAL" clId="{097C54A7-3781-44B0-9BA2-DC256D0EF769}" dt="2024-05-14T04:08:31.733" v="175" actId="478"/>
          <ac:picMkLst>
            <pc:docMk/>
            <pc:sldMk cId="3944048877" sldId="271"/>
            <ac:picMk id="5" creationId="{5431E71A-E1FB-36F4-A19A-2A9F6E7F0109}"/>
          </ac:picMkLst>
        </pc:picChg>
        <pc:picChg chg="add del mod">
          <ac:chgData name="Stewart Gale" userId="3647ddd2-6040-41ae-a96d-232c23482af8" providerId="ADAL" clId="{097C54A7-3781-44B0-9BA2-DC256D0EF769}" dt="2024-05-14T05:43:20.642" v="625" actId="478"/>
          <ac:picMkLst>
            <pc:docMk/>
            <pc:sldMk cId="3944048877" sldId="271"/>
            <ac:picMk id="6" creationId="{F82A768F-DF51-0BA2-8922-B782B0A750CF}"/>
          </ac:picMkLst>
        </pc:picChg>
        <pc:picChg chg="add del mod modCrop">
          <ac:chgData name="Stewart Gale" userId="3647ddd2-6040-41ae-a96d-232c23482af8" providerId="ADAL" clId="{097C54A7-3781-44B0-9BA2-DC256D0EF769}" dt="2024-05-14T06:10:05.308" v="712" actId="478"/>
          <ac:picMkLst>
            <pc:docMk/>
            <pc:sldMk cId="3944048877" sldId="271"/>
            <ac:picMk id="7" creationId="{0B6B4ECA-4240-9756-1637-5C78A16F089D}"/>
          </ac:picMkLst>
        </pc:picChg>
        <pc:picChg chg="add mod modCrop">
          <ac:chgData name="Stewart Gale" userId="3647ddd2-6040-41ae-a96d-232c23482af8" providerId="ADAL" clId="{097C54A7-3781-44B0-9BA2-DC256D0EF769}" dt="2024-05-14T05:44:24.366" v="648" actId="1076"/>
          <ac:picMkLst>
            <pc:docMk/>
            <pc:sldMk cId="3944048877" sldId="271"/>
            <ac:picMk id="8" creationId="{6EF57B60-B6F1-53B6-8CAB-6401C462C173}"/>
          </ac:picMkLst>
        </pc:picChg>
        <pc:picChg chg="add del mod modCrop">
          <ac:chgData name="Stewart Gale" userId="3647ddd2-6040-41ae-a96d-232c23482af8" providerId="ADAL" clId="{097C54A7-3781-44B0-9BA2-DC256D0EF769}" dt="2024-05-14T06:10:07.568" v="713" actId="478"/>
          <ac:picMkLst>
            <pc:docMk/>
            <pc:sldMk cId="3944048877" sldId="271"/>
            <ac:picMk id="9" creationId="{94B29026-46A8-D6A2-FCD8-8F20CE643B4A}"/>
          </ac:picMkLst>
        </pc:picChg>
        <pc:picChg chg="add del mod modCrop">
          <ac:chgData name="Stewart Gale" userId="3647ddd2-6040-41ae-a96d-232c23482af8" providerId="ADAL" clId="{097C54A7-3781-44B0-9BA2-DC256D0EF769}" dt="2024-05-14T05:29:21.897" v="510" actId="478"/>
          <ac:picMkLst>
            <pc:docMk/>
            <pc:sldMk cId="3944048877" sldId="271"/>
            <ac:picMk id="9" creationId="{9F92E904-AB5E-FF0D-DED3-5AAE0C497A4E}"/>
          </ac:picMkLst>
        </pc:picChg>
        <pc:picChg chg="add mod">
          <ac:chgData name="Stewart Gale" userId="3647ddd2-6040-41ae-a96d-232c23482af8" providerId="ADAL" clId="{097C54A7-3781-44B0-9BA2-DC256D0EF769}" dt="2024-05-14T06:10:12.330" v="715" actId="1076"/>
          <ac:picMkLst>
            <pc:docMk/>
            <pc:sldMk cId="3944048877" sldId="271"/>
            <ac:picMk id="10" creationId="{7F7E110E-B884-D4E4-064A-5FA75E7EAA8F}"/>
          </ac:picMkLst>
        </pc:picChg>
      </pc:sldChg>
      <pc:sldChg chg="addSp delSp modSp add mod addAnim delAnim modAnim">
        <pc:chgData name="Stewart Gale" userId="3647ddd2-6040-41ae-a96d-232c23482af8" providerId="ADAL" clId="{097C54A7-3781-44B0-9BA2-DC256D0EF769}" dt="2024-05-14T06:08:57.262" v="698" actId="14100"/>
        <pc:sldMkLst>
          <pc:docMk/>
          <pc:sldMk cId="1484325417" sldId="272"/>
        </pc:sldMkLst>
        <pc:spChg chg="add del mod">
          <ac:chgData name="Stewart Gale" userId="3647ddd2-6040-41ae-a96d-232c23482af8" providerId="ADAL" clId="{097C54A7-3781-44B0-9BA2-DC256D0EF769}" dt="2024-05-14T04:10:30.197" v="199" actId="21"/>
          <ac:spMkLst>
            <pc:docMk/>
            <pc:sldMk cId="1484325417" sldId="272"/>
            <ac:spMk id="2" creationId="{130DB25D-96C4-D4F6-8FDA-81DBE5C0DC29}"/>
          </ac:spMkLst>
        </pc:spChg>
        <pc:spChg chg="add del mod">
          <ac:chgData name="Stewart Gale" userId="3647ddd2-6040-41ae-a96d-232c23482af8" providerId="ADAL" clId="{097C54A7-3781-44B0-9BA2-DC256D0EF769}" dt="2024-05-14T04:10:30.197" v="199" actId="21"/>
          <ac:spMkLst>
            <pc:docMk/>
            <pc:sldMk cId="1484325417" sldId="272"/>
            <ac:spMk id="3" creationId="{D7C7C010-E46A-38BF-2377-ADA72EDD4027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4" creationId="{130DB25D-96C4-D4F6-8FDA-81DBE5C0DC29}"/>
          </ac:spMkLst>
        </pc:spChg>
        <pc:spChg chg="add del mod">
          <ac:chgData name="Stewart Gale" userId="3647ddd2-6040-41ae-a96d-232c23482af8" providerId="ADAL" clId="{097C54A7-3781-44B0-9BA2-DC256D0EF769}" dt="2024-05-14T04:10:30.197" v="199" actId="21"/>
          <ac:spMkLst>
            <pc:docMk/>
            <pc:sldMk cId="1484325417" sldId="272"/>
            <ac:spMk id="4" creationId="{F405ED29-2ACE-6738-ECB7-EC4C41DAA5A2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5" creationId="{D7C7C010-E46A-38BF-2377-ADA72EDD4027}"/>
          </ac:spMkLst>
        </pc:spChg>
        <pc:spChg chg="add del mod">
          <ac:chgData name="Stewart Gale" userId="3647ddd2-6040-41ae-a96d-232c23482af8" providerId="ADAL" clId="{097C54A7-3781-44B0-9BA2-DC256D0EF769}" dt="2024-05-14T04:10:30.197" v="199" actId="21"/>
          <ac:spMkLst>
            <pc:docMk/>
            <pc:sldMk cId="1484325417" sldId="272"/>
            <ac:spMk id="6" creationId="{35755C50-147C-8DB5-79C2-E305ED8DA600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6" creationId="{F405ED29-2ACE-6738-ECB7-EC4C41DAA5A2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7" creationId="{35755C50-147C-8DB5-79C2-E305ED8DA600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8" creationId="{E796F1C5-11B5-50C7-02EE-020749E25ED2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9" creationId="{9FFDA049-F66C-9E0D-950A-7EF65D5A57CE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0" creationId="{1C8C06F6-587B-2269-F186-5E86C18BCF35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1" creationId="{98DE802F-ABD0-D348-EBB2-80ABCA1773EE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2" creationId="{A1E3E038-D767-9949-20B0-9A26D6AE9078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3" creationId="{DE51E46F-EAFA-2CFD-B221-64B0A8695E1F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4" creationId="{6E8C0974-5768-D238-16BB-4BB1FBDFB269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5" creationId="{C17751A6-E7B1-95D6-7DF2-9B62FA9D8353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6" creationId="{9AAF9796-504E-DEB5-4C8F-6FEAA5786323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7" creationId="{60693BB6-6544-78B7-9074-5B9F9753B47B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8" creationId="{B2CD9958-A750-C657-072E-C9EC76130C3E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19" creationId="{C1D07AE5-D741-E95A-8B8F-1925813C4804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0" creationId="{10061F57-0F85-615F-C3C7-72BABD6C57B3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1" creationId="{7BBA4068-D79D-03AC-D9D5-8CF9D4D96B8C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2" creationId="{DAD6DFCD-84EE-18BB-307A-8D150CBB2FBF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3" creationId="{195A676D-B419-B49A-6840-F95DDF470EA3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4" creationId="{0D8CEADF-7087-69CE-5015-583A9469EE8E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5" creationId="{04F900DA-D56C-E3EB-A4AE-79CEC36FCC9C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6" creationId="{22429628-8061-8A5B-70E5-CCF68941F2E9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7" creationId="{E828B2E0-B769-BE85-7EC8-9E2F6C9F2846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8" creationId="{1A4DCC48-C6BA-2AD0-5131-8F404021D9D9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29" creationId="{1EAAB6E3-7763-0DAA-8191-2C808C50696F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30" creationId="{AE6258C5-9C25-CF7B-2793-E1A677F02555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31" creationId="{7917C78F-3318-353F-0441-7FD36D3E6139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32" creationId="{50DD2C28-DFFE-3155-5ABC-B27149AFEE5D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33" creationId="{86683ACD-568D-541F-F4A5-E30FF038AFA4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34" creationId="{96A732B1-95FE-B004-A359-2F338767DB9C}"/>
          </ac:spMkLst>
        </pc:spChg>
        <pc:spChg chg="add del mod">
          <ac:chgData name="Stewart Gale" userId="3647ddd2-6040-41ae-a96d-232c23482af8" providerId="ADAL" clId="{097C54A7-3781-44B0-9BA2-DC256D0EF769}" dt="2024-05-14T06:06:50.427" v="653" actId="478"/>
          <ac:spMkLst>
            <pc:docMk/>
            <pc:sldMk cId="1484325417" sldId="272"/>
            <ac:spMk id="35" creationId="{82FF45DD-D7B2-D2EE-1744-18D25CBC1A88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38" creationId="{130DB25D-96C4-D4F6-8FDA-81DBE5C0DC29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39" creationId="{D7C7C010-E46A-38BF-2377-ADA72EDD4027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0" creationId="{F405ED29-2ACE-6738-ECB7-EC4C41DAA5A2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1" creationId="{35755C50-147C-8DB5-79C2-E305ED8DA600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2" creationId="{E796F1C5-11B5-50C7-02EE-020749E25ED2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3" creationId="{9FFDA049-F66C-9E0D-950A-7EF65D5A57CE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4" creationId="{1C8C06F6-587B-2269-F186-5E86C18BCF35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5" creationId="{98DE802F-ABD0-D348-EBB2-80ABCA1773EE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6" creationId="{A1E3E038-D767-9949-20B0-9A26D6AE9078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7" creationId="{DE51E46F-EAFA-2CFD-B221-64B0A8695E1F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8" creationId="{6E8C0974-5768-D238-16BB-4BB1FBDFB269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49" creationId="{C17751A6-E7B1-95D6-7DF2-9B62FA9D8353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0" creationId="{9AAF9796-504E-DEB5-4C8F-6FEAA5786323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1" creationId="{60693BB6-6544-78B7-9074-5B9F9753B47B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2" creationId="{B2CD9958-A750-C657-072E-C9EC76130C3E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3" creationId="{C1D07AE5-D741-E95A-8B8F-1925813C4804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4" creationId="{10061F57-0F85-615F-C3C7-72BABD6C57B3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5" creationId="{7BBA4068-D79D-03AC-D9D5-8CF9D4D96B8C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6" creationId="{DAD6DFCD-84EE-18BB-307A-8D150CBB2FBF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7" creationId="{195A676D-B419-B49A-6840-F95DDF470EA3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8" creationId="{0D8CEADF-7087-69CE-5015-583A9469EE8E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59" creationId="{04F900DA-D56C-E3EB-A4AE-79CEC36FCC9C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0" creationId="{22429628-8061-8A5B-70E5-CCF68941F2E9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1" creationId="{E828B2E0-B769-BE85-7EC8-9E2F6C9F2846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2" creationId="{1A4DCC48-C6BA-2AD0-5131-8F404021D9D9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3" creationId="{1EAAB6E3-7763-0DAA-8191-2C808C50696F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4" creationId="{AE6258C5-9C25-CF7B-2793-E1A677F02555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5" creationId="{7917C78F-3318-353F-0441-7FD36D3E6139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6" creationId="{50DD2C28-DFFE-3155-5ABC-B27149AFEE5D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7" creationId="{86683ACD-568D-541F-F4A5-E30FF038AFA4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8" creationId="{96A732B1-95FE-B004-A359-2F338767DB9C}"/>
          </ac:spMkLst>
        </pc:spChg>
        <pc:spChg chg="add del mod">
          <ac:chgData name="Stewart Gale" userId="3647ddd2-6040-41ae-a96d-232c23482af8" providerId="ADAL" clId="{097C54A7-3781-44B0-9BA2-DC256D0EF769}" dt="2024-05-14T05:30:56.215" v="530" actId="21"/>
          <ac:spMkLst>
            <pc:docMk/>
            <pc:sldMk cId="1484325417" sldId="272"/>
            <ac:spMk id="69" creationId="{82FF45DD-D7B2-D2EE-1744-18D25CBC1A88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1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2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3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4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5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6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7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8" creationId="{00000000-0000-0000-0000-000000000000}"/>
          </ac:spMkLst>
        </pc:spChg>
        <pc:spChg chg="add mod">
          <ac:chgData name="Stewart Gale" userId="3647ddd2-6040-41ae-a96d-232c23482af8" providerId="ADAL" clId="{097C54A7-3781-44B0-9BA2-DC256D0EF769}" dt="2024-05-14T04:15:07.652" v="419" actId="1076"/>
          <ac:spMkLst>
            <pc:docMk/>
            <pc:sldMk cId="1484325417" sldId="272"/>
            <ac:spMk id="79" creationId="{00000000-0000-0000-0000-000000000000}"/>
          </ac:spMkLst>
        </pc:spChg>
        <pc:picChg chg="add del mod">
          <ac:chgData name="Stewart Gale" userId="3647ddd2-6040-41ae-a96d-232c23482af8" providerId="ADAL" clId="{097C54A7-3781-44B0-9BA2-DC256D0EF769}" dt="2024-05-14T05:30:47.196" v="528" actId="21"/>
          <ac:picMkLst>
            <pc:docMk/>
            <pc:sldMk cId="1484325417" sldId="272"/>
            <ac:picMk id="2" creationId="{BB18559C-4636-DE84-363B-7C26988BF79A}"/>
          </ac:picMkLst>
        </pc:picChg>
        <pc:picChg chg="add del mod">
          <ac:chgData name="Stewart Gale" userId="3647ddd2-6040-41ae-a96d-232c23482af8" providerId="ADAL" clId="{097C54A7-3781-44B0-9BA2-DC256D0EF769}" dt="2024-05-14T06:06:50.427" v="653" actId="478"/>
          <ac:picMkLst>
            <pc:docMk/>
            <pc:sldMk cId="1484325417" sldId="272"/>
            <ac:picMk id="3" creationId="{B656A463-529E-2398-7C14-62DAF4715321}"/>
          </ac:picMkLst>
        </pc:picChg>
        <pc:picChg chg="del mod modCrop">
          <ac:chgData name="Stewart Gale" userId="3647ddd2-6040-41ae-a96d-232c23482af8" providerId="ADAL" clId="{097C54A7-3781-44B0-9BA2-DC256D0EF769}" dt="2024-05-14T04:09:57.807" v="188" actId="478"/>
          <ac:picMkLst>
            <pc:docMk/>
            <pc:sldMk cId="1484325417" sldId="272"/>
            <ac:picMk id="5" creationId="{5431E71A-E1FB-36F4-A19A-2A9F6E7F0109}"/>
          </ac:picMkLst>
        </pc:picChg>
        <pc:picChg chg="del">
          <ac:chgData name="Stewart Gale" userId="3647ddd2-6040-41ae-a96d-232c23482af8" providerId="ADAL" clId="{097C54A7-3781-44B0-9BA2-DC256D0EF769}" dt="2024-05-14T04:04:19.413" v="35" actId="478"/>
          <ac:picMkLst>
            <pc:docMk/>
            <pc:sldMk cId="1484325417" sldId="272"/>
            <ac:picMk id="7" creationId="{0B6B4ECA-4240-9756-1637-5C78A16F089D}"/>
          </ac:picMkLst>
        </pc:picChg>
        <pc:picChg chg="add del mod modCrop">
          <ac:chgData name="Stewart Gale" userId="3647ddd2-6040-41ae-a96d-232c23482af8" providerId="ADAL" clId="{097C54A7-3781-44B0-9BA2-DC256D0EF769}" dt="2024-05-14T05:30:40.642" v="526" actId="478"/>
          <ac:picMkLst>
            <pc:docMk/>
            <pc:sldMk cId="1484325417" sldId="272"/>
            <ac:picMk id="37" creationId="{45D2A99F-C513-AEFF-41C7-0231C62770AB}"/>
          </ac:picMkLst>
        </pc:picChg>
        <pc:picChg chg="add del mod modCrop">
          <ac:chgData name="Stewart Gale" userId="3647ddd2-6040-41ae-a96d-232c23482af8" providerId="ADAL" clId="{097C54A7-3781-44B0-9BA2-DC256D0EF769}" dt="2024-05-14T06:07:19.238" v="663" actId="478"/>
          <ac:picMkLst>
            <pc:docMk/>
            <pc:sldMk cId="1484325417" sldId="272"/>
            <ac:picMk id="70" creationId="{4C1ED354-FA2F-711A-6B17-F680098B2C4B}"/>
          </ac:picMkLst>
        </pc:picChg>
        <pc:picChg chg="add mod">
          <ac:chgData name="Stewart Gale" userId="3647ddd2-6040-41ae-a96d-232c23482af8" providerId="ADAL" clId="{097C54A7-3781-44B0-9BA2-DC256D0EF769}" dt="2024-05-14T06:08:50.782" v="695" actId="1076"/>
          <ac:picMkLst>
            <pc:docMk/>
            <pc:sldMk cId="1484325417" sldId="272"/>
            <ac:picMk id="80" creationId="{56FD8C49-EB48-C786-6E91-D817F9F81AD8}"/>
          </ac:picMkLst>
        </pc:picChg>
        <pc:picChg chg="add mod">
          <ac:chgData name="Stewart Gale" userId="3647ddd2-6040-41ae-a96d-232c23482af8" providerId="ADAL" clId="{097C54A7-3781-44B0-9BA2-DC256D0EF769}" dt="2024-05-14T06:08:50.782" v="695" actId="1076"/>
          <ac:picMkLst>
            <pc:docMk/>
            <pc:sldMk cId="1484325417" sldId="272"/>
            <ac:picMk id="81" creationId="{BBC5650F-EFA6-A3A0-73AE-EB2D7982E1ED}"/>
          </ac:picMkLst>
        </pc:picChg>
        <pc:picChg chg="add mod modCrop">
          <ac:chgData name="Stewart Gale" userId="3647ddd2-6040-41ae-a96d-232c23482af8" providerId="ADAL" clId="{097C54A7-3781-44B0-9BA2-DC256D0EF769}" dt="2024-05-14T06:08:57.262" v="698" actId="14100"/>
          <ac:picMkLst>
            <pc:docMk/>
            <pc:sldMk cId="1484325417" sldId="272"/>
            <ac:picMk id="82" creationId="{C70F0570-D353-F89D-CC8F-C24E4BD8F98E}"/>
          </ac:picMkLst>
        </pc:picChg>
        <pc:picChg chg="add mod">
          <ac:chgData name="Stewart Gale" userId="3647ddd2-6040-41ae-a96d-232c23482af8" providerId="ADAL" clId="{097C54A7-3781-44B0-9BA2-DC256D0EF769}" dt="2024-05-14T06:08:50.782" v="695" actId="1076"/>
          <ac:picMkLst>
            <pc:docMk/>
            <pc:sldMk cId="1484325417" sldId="272"/>
            <ac:picMk id="83" creationId="{ED45196A-1694-894C-3386-C2F4D50D3F3C}"/>
          </ac:picMkLst>
        </pc:picChg>
        <pc:picChg chg="add mod">
          <ac:chgData name="Stewart Gale" userId="3647ddd2-6040-41ae-a96d-232c23482af8" providerId="ADAL" clId="{097C54A7-3781-44B0-9BA2-DC256D0EF769}" dt="2024-05-14T06:08:50.782" v="695" actId="1076"/>
          <ac:picMkLst>
            <pc:docMk/>
            <pc:sldMk cId="1484325417" sldId="272"/>
            <ac:picMk id="84" creationId="{588D69DF-6CE0-4B81-02AB-7A3CD57822BE}"/>
          </ac:picMkLst>
        </pc:picChg>
        <pc:picChg chg="add mod">
          <ac:chgData name="Stewart Gale" userId="3647ddd2-6040-41ae-a96d-232c23482af8" providerId="ADAL" clId="{097C54A7-3781-44B0-9BA2-DC256D0EF769}" dt="2024-05-14T06:08:50.782" v="695" actId="1076"/>
          <ac:picMkLst>
            <pc:docMk/>
            <pc:sldMk cId="1484325417" sldId="272"/>
            <ac:picMk id="85" creationId="{9A7FA88B-EDC5-3374-D962-A36ADF7C8CDA}"/>
          </ac:picMkLst>
        </pc:picChg>
      </pc:sldChg>
      <pc:sldChg chg="new del">
        <pc:chgData name="Stewart Gale" userId="3647ddd2-6040-41ae-a96d-232c23482af8" providerId="ADAL" clId="{097C54A7-3781-44B0-9BA2-DC256D0EF769}" dt="2024-05-14T04:02:04.949" v="13" actId="47"/>
        <pc:sldMkLst>
          <pc:docMk/>
          <pc:sldMk cId="3698270620" sldId="272"/>
        </pc:sldMkLst>
      </pc:sldChg>
      <pc:sldChg chg="add del">
        <pc:chgData name="Stewart Gale" userId="3647ddd2-6040-41ae-a96d-232c23482af8" providerId="ADAL" clId="{097C54A7-3781-44B0-9BA2-DC256D0EF769}" dt="2024-05-14T04:19:24.827" v="490" actId="47"/>
        <pc:sldMkLst>
          <pc:docMk/>
          <pc:sldMk cId="811014287" sldId="273"/>
        </pc:sldMkLst>
      </pc:sldChg>
      <pc:sldChg chg="add del">
        <pc:chgData name="Stewart Gale" userId="3647ddd2-6040-41ae-a96d-232c23482af8" providerId="ADAL" clId="{097C54A7-3781-44B0-9BA2-DC256D0EF769}" dt="2024-05-14T06:09:07.010" v="699" actId="47"/>
        <pc:sldMkLst>
          <pc:docMk/>
          <pc:sldMk cId="1519527000" sldId="273"/>
        </pc:sldMkLst>
      </pc:sldChg>
      <pc:sldChg chg="addSp delSp modSp new del mod ord">
        <pc:chgData name="Stewart Gale" userId="3647ddd2-6040-41ae-a96d-232c23482af8" providerId="ADAL" clId="{097C54A7-3781-44B0-9BA2-DC256D0EF769}" dt="2024-05-14T04:19:23.934" v="488" actId="47"/>
        <pc:sldMkLst>
          <pc:docMk/>
          <pc:sldMk cId="1742139946" sldId="274"/>
        </pc:sldMkLst>
        <pc:spChg chg="del">
          <ac:chgData name="Stewart Gale" userId="3647ddd2-6040-41ae-a96d-232c23482af8" providerId="ADAL" clId="{097C54A7-3781-44B0-9BA2-DC256D0EF769}" dt="2024-05-14T04:14:30.778" v="409" actId="478"/>
          <ac:spMkLst>
            <pc:docMk/>
            <pc:sldMk cId="1742139946" sldId="274"/>
            <ac:spMk id="2" creationId="{942D01F1-386E-B853-95BF-7D2CEA0CBDDC}"/>
          </ac:spMkLst>
        </pc:spChg>
        <pc:spChg chg="del">
          <ac:chgData name="Stewart Gale" userId="3647ddd2-6040-41ae-a96d-232c23482af8" providerId="ADAL" clId="{097C54A7-3781-44B0-9BA2-DC256D0EF769}" dt="2024-05-14T04:14:30.778" v="409" actId="478"/>
          <ac:spMkLst>
            <pc:docMk/>
            <pc:sldMk cId="1742139946" sldId="274"/>
            <ac:spMk id="3" creationId="{9312E13A-C6FD-0F89-B247-98F371C777F2}"/>
          </ac:spMkLst>
        </pc:spChg>
        <pc:picChg chg="add del mod">
          <ac:chgData name="Stewart Gale" userId="3647ddd2-6040-41ae-a96d-232c23482af8" providerId="ADAL" clId="{097C54A7-3781-44B0-9BA2-DC256D0EF769}" dt="2024-05-14T04:14:47.314" v="414" actId="21"/>
          <ac:picMkLst>
            <pc:docMk/>
            <pc:sldMk cId="1742139946" sldId="274"/>
            <ac:picMk id="4" creationId="{4C1ED354-FA2F-711A-6B17-F680098B2C4B}"/>
          </ac:picMkLst>
        </pc:picChg>
        <pc:picChg chg="add del mod modCrop">
          <ac:chgData name="Stewart Gale" userId="3647ddd2-6040-41ae-a96d-232c23482af8" providerId="ADAL" clId="{097C54A7-3781-44B0-9BA2-DC256D0EF769}" dt="2024-05-14T04:15:43.100" v="425" actId="21"/>
          <ac:picMkLst>
            <pc:docMk/>
            <pc:sldMk cId="1742139946" sldId="274"/>
            <ac:picMk id="5" creationId="{56FD8C49-EB48-C786-6E91-D817F9F81AD8}"/>
          </ac:picMkLst>
        </pc:picChg>
        <pc:picChg chg="add del mod">
          <ac:chgData name="Stewart Gale" userId="3647ddd2-6040-41ae-a96d-232c23482af8" providerId="ADAL" clId="{097C54A7-3781-44B0-9BA2-DC256D0EF769}" dt="2024-05-14T04:16:04.763" v="433" actId="478"/>
          <ac:picMkLst>
            <pc:docMk/>
            <pc:sldMk cId="1742139946" sldId="274"/>
            <ac:picMk id="6" creationId="{F42772F3-3AD5-A716-19FA-7FD6A1C35806}"/>
          </ac:picMkLst>
        </pc:picChg>
        <pc:picChg chg="add mod modCrop">
          <ac:chgData name="Stewart Gale" userId="3647ddd2-6040-41ae-a96d-232c23482af8" providerId="ADAL" clId="{097C54A7-3781-44B0-9BA2-DC256D0EF769}" dt="2024-05-14T04:16:19.617" v="436" actId="732"/>
          <ac:picMkLst>
            <pc:docMk/>
            <pc:sldMk cId="1742139946" sldId="274"/>
            <ac:picMk id="7" creationId="{1F0C7268-A959-790A-F5A1-FAB8931AFA12}"/>
          </ac:picMkLst>
        </pc:picChg>
        <pc:picChg chg="add mod modCrop">
          <ac:chgData name="Stewart Gale" userId="3647ddd2-6040-41ae-a96d-232c23482af8" providerId="ADAL" clId="{097C54A7-3781-44B0-9BA2-DC256D0EF769}" dt="2024-05-14T04:16:26.618" v="438" actId="732"/>
          <ac:picMkLst>
            <pc:docMk/>
            <pc:sldMk cId="1742139946" sldId="274"/>
            <ac:picMk id="8" creationId="{D5D4ACC2-5A4F-D982-02F3-732D6F09BFAF}"/>
          </ac:picMkLst>
        </pc:picChg>
        <pc:picChg chg="add mod modCrop">
          <ac:chgData name="Stewart Gale" userId="3647ddd2-6040-41ae-a96d-232c23482af8" providerId="ADAL" clId="{097C54A7-3781-44B0-9BA2-DC256D0EF769}" dt="2024-05-14T04:16:35.607" v="441" actId="732"/>
          <ac:picMkLst>
            <pc:docMk/>
            <pc:sldMk cId="1742139946" sldId="274"/>
            <ac:picMk id="9" creationId="{3482F9BC-D84C-114C-579D-04512B844AEF}"/>
          </ac:picMkLst>
        </pc:picChg>
        <pc:picChg chg="add mod modCrop">
          <ac:chgData name="Stewart Gale" userId="3647ddd2-6040-41ae-a96d-232c23482af8" providerId="ADAL" clId="{097C54A7-3781-44B0-9BA2-DC256D0EF769}" dt="2024-05-14T04:16:46.493" v="444" actId="732"/>
          <ac:picMkLst>
            <pc:docMk/>
            <pc:sldMk cId="1742139946" sldId="274"/>
            <ac:picMk id="10" creationId="{CD9F5359-30D1-81F5-725E-F272E8A83C6E}"/>
          </ac:picMkLst>
        </pc:picChg>
        <pc:picChg chg="add del mod modCrop">
          <ac:chgData name="Stewart Gale" userId="3647ddd2-6040-41ae-a96d-232c23482af8" providerId="ADAL" clId="{097C54A7-3781-44B0-9BA2-DC256D0EF769}" dt="2024-05-14T04:17:02.636" v="449" actId="478"/>
          <ac:picMkLst>
            <pc:docMk/>
            <pc:sldMk cId="1742139946" sldId="274"/>
            <ac:picMk id="11" creationId="{8B605BF0-53CA-BE37-0347-EC532F0C4742}"/>
          </ac:picMkLst>
        </pc:picChg>
        <pc:picChg chg="add mod modCrop">
          <ac:chgData name="Stewart Gale" userId="3647ddd2-6040-41ae-a96d-232c23482af8" providerId="ADAL" clId="{097C54A7-3781-44B0-9BA2-DC256D0EF769}" dt="2024-05-14T04:17:13.163" v="452" actId="732"/>
          <ac:picMkLst>
            <pc:docMk/>
            <pc:sldMk cId="1742139946" sldId="274"/>
            <ac:picMk id="12" creationId="{BF457901-F889-BC78-59BD-69CF55E6282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2A00B-80FA-433D-9E73-B55FF38E4D84}" type="datetimeFigureOut">
              <a:rPr lang="en-GB" smtClean="0"/>
              <a:t>14/05/2024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5D304-112D-4C16-B50C-0729E0EB4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7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98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790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49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04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769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88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0792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943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99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24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910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C994F-F187-4398-8CAF-B43ABF5F74D7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67492-A4A8-43AA-B555-E747F9A04BF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08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4BA896-055D-6359-BA94-9E3CD27DB4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3839"/>
          <a:stretch/>
        </p:blipFill>
        <p:spPr>
          <a:xfrm>
            <a:off x="8690057" y="124037"/>
            <a:ext cx="2604058" cy="35310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F57B60-B6F1-53B6-8CAB-6401C462C1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51" b="3883"/>
          <a:stretch/>
        </p:blipFill>
        <p:spPr>
          <a:xfrm>
            <a:off x="86659" y="3776049"/>
            <a:ext cx="12018682" cy="29890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7E110E-B884-D4E4-064A-5FA75E7EA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40" y="0"/>
            <a:ext cx="8218120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48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91443" y="2188028"/>
            <a:ext cx="8001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85989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56FD8C49-EB48-C786-6E91-D817F9F81A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59" t="18587" r="24292" b="41536"/>
          <a:stretch/>
        </p:blipFill>
        <p:spPr>
          <a:xfrm>
            <a:off x="2302117" y="83670"/>
            <a:ext cx="2461130" cy="3466992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BBC5650F-EFA6-A3A0-73AE-EB2D7982E1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869" t="19481" r="790" b="42106"/>
          <a:stretch/>
        </p:blipFill>
        <p:spPr>
          <a:xfrm>
            <a:off x="4878835" y="156056"/>
            <a:ext cx="2280978" cy="334975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70F0570-D353-F89D-CC8F-C24E4BD8F9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297" r="76622"/>
          <a:stretch/>
        </p:blipFill>
        <p:spPr>
          <a:xfrm>
            <a:off x="7159813" y="168634"/>
            <a:ext cx="2340741" cy="3395313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ED45196A-1694-894C-3386-C2F4D50D3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69" t="60905" r="52653"/>
          <a:stretch/>
        </p:blipFill>
        <p:spPr>
          <a:xfrm>
            <a:off x="2302118" y="3550662"/>
            <a:ext cx="2461130" cy="323388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588D69DF-6CE0-4B81-02AB-7A3CD57822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51" t="60905" r="24131"/>
          <a:stretch/>
        </p:blipFill>
        <p:spPr>
          <a:xfrm>
            <a:off x="4848953" y="3550662"/>
            <a:ext cx="2340742" cy="3233885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9A7FA88B-EDC5-3374-D962-A36ADF7C8C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869" t="61587" r="790"/>
          <a:stretch/>
        </p:blipFill>
        <p:spPr>
          <a:xfrm>
            <a:off x="7189695" y="3608795"/>
            <a:ext cx="2340741" cy="317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25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25</cp:revision>
  <dcterms:created xsi:type="dcterms:W3CDTF">2016-01-19T14:09:34Z</dcterms:created>
  <dcterms:modified xsi:type="dcterms:W3CDTF">2024-05-14T06:10:18Z</dcterms:modified>
</cp:coreProperties>
</file>