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20" r:id="rId2"/>
    <p:sldId id="524" r:id="rId3"/>
    <p:sldId id="525" r:id="rId4"/>
    <p:sldId id="516" r:id="rId5"/>
    <p:sldId id="517" r:id="rId6"/>
    <p:sldId id="521" r:id="rId7"/>
    <p:sldId id="518" r:id="rId8"/>
    <p:sldId id="519" r:id="rId9"/>
    <p:sldId id="522" r:id="rId10"/>
    <p:sldId id="515" r:id="rId11"/>
    <p:sldId id="52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49EE91-D0A6-4D5E-869B-A57AEE7DB84C}" v="57" dt="2023-08-31T04:43:07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C49EE91-D0A6-4D5E-869B-A57AEE7DB84C}"/>
    <pc:docChg chg="undo custSel addSld modSld modMainMaster modNotesMaster">
      <pc:chgData name="Stewart Gale" userId="3647ddd2-6040-41ae-a96d-232c23482af8" providerId="ADAL" clId="{FC49EE91-D0A6-4D5E-869B-A57AEE7DB84C}" dt="2023-08-31T04:43:11.435" v="329" actId="1076"/>
      <pc:docMkLst>
        <pc:docMk/>
      </pc:docMkLst>
      <pc:sldChg chg="delSp modSp mod">
        <pc:chgData name="Stewart Gale" userId="3647ddd2-6040-41ae-a96d-232c23482af8" providerId="ADAL" clId="{FC49EE91-D0A6-4D5E-869B-A57AEE7DB84C}" dt="2023-08-28T18:38:23.514" v="264" actId="1076"/>
        <pc:sldMkLst>
          <pc:docMk/>
          <pc:sldMk cId="1667002672" sldId="515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1667002672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8:14.295" v="258" actId="1076"/>
          <ac:spMkLst>
            <pc:docMk/>
            <pc:sldMk cId="1667002672" sldId="515"/>
            <ac:spMk id="10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8:18.025" v="260" actId="1076"/>
          <ac:spMkLst>
            <pc:docMk/>
            <pc:sldMk cId="1667002672" sldId="515"/>
            <ac:spMk id="11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35:48.300" v="206" actId="478"/>
          <ac:grpSpMkLst>
            <pc:docMk/>
            <pc:sldMk cId="1667002672" sldId="51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8:23.514" v="264" actId="1076"/>
          <ac:picMkLst>
            <pc:docMk/>
            <pc:sldMk cId="1667002672" sldId="515"/>
            <ac:picMk id="6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28T18:38:19.660" v="261" actId="1076"/>
          <ac:picMkLst>
            <pc:docMk/>
            <pc:sldMk cId="1667002672" sldId="515"/>
            <ac:picMk id="9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28T18:37:37.554" v="242" actId="1076"/>
          <ac:picMkLst>
            <pc:docMk/>
            <pc:sldMk cId="1667002672" sldId="515"/>
            <ac:picMk id="1026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1667002672" sldId="51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3:12.747" v="149" actId="1076"/>
        <pc:sldMkLst>
          <pc:docMk/>
          <pc:sldMk cId="3402078041" sldId="516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3402078041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3402078041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3:10.663" v="148" actId="403"/>
          <ac:spMkLst>
            <pc:docMk/>
            <pc:sldMk cId="3402078041" sldId="516"/>
            <ac:spMk id="20" creationId="{F15A724C-B311-40AE-9254-05072BB65175}"/>
          </ac:spMkLst>
        </pc:spChg>
        <pc:grpChg chg="del mod">
          <ac:chgData name="Stewart Gale" userId="3647ddd2-6040-41ae-a96d-232c23482af8" providerId="ADAL" clId="{FC49EE91-D0A6-4D5E-869B-A57AEE7DB84C}" dt="2023-08-28T18:32:47.388" v="140" actId="478"/>
          <ac:grpSpMkLst>
            <pc:docMk/>
            <pc:sldMk cId="3402078041" sldId="51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3:12.747" v="149" actId="1076"/>
          <ac:picMkLst>
            <pc:docMk/>
            <pc:sldMk cId="3402078041" sldId="516"/>
            <ac:picMk id="1026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3402078041" sldId="5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3402078041" sldId="516"/>
            <ac:cxnSpMk id="7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4:19.039" v="170" actId="403"/>
        <pc:sldMkLst>
          <pc:docMk/>
          <pc:sldMk cId="293791583" sldId="517"/>
        </pc:sldMkLst>
        <pc:spChg chg="mod">
          <ac:chgData name="Stewart Gale" userId="3647ddd2-6040-41ae-a96d-232c23482af8" providerId="ADAL" clId="{FC49EE91-D0A6-4D5E-869B-A57AEE7DB84C}" dt="2023-08-28T18:34:19.039" v="170" actId="403"/>
          <ac:spMkLst>
            <pc:docMk/>
            <pc:sldMk cId="293791583" sldId="517"/>
            <ac:spMk id="2" creationId="{0E4B1130-E18E-4457-A8A4-698527EB8CD2}"/>
          </ac:spMkLst>
        </pc:spChg>
        <pc:spChg chg="del mod topLvl">
          <ac:chgData name="Stewart Gale" userId="3647ddd2-6040-41ae-a96d-232c23482af8" providerId="ADAL" clId="{FC49EE91-D0A6-4D5E-869B-A57AEE7DB84C}" dt="2023-08-28T18:33:18.995" v="151" actId="478"/>
          <ac:spMkLst>
            <pc:docMk/>
            <pc:sldMk cId="293791583" sldId="517"/>
            <ac:spMk id="4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3:47.471" v="158" actId="1076"/>
          <ac:spMkLst>
            <pc:docMk/>
            <pc:sldMk cId="293791583" sldId="517"/>
            <ac:spMk id="15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33:17.038" v="150" actId="478"/>
          <ac:grpSpMkLst>
            <pc:docMk/>
            <pc:sldMk cId="293791583" sldId="517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3:47.471" v="158" actId="1076"/>
          <ac:picMkLst>
            <pc:docMk/>
            <pc:sldMk cId="293791583" sldId="517"/>
            <ac:picMk id="22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28T18:33:47.471" v="158" actId="1076"/>
          <ac:picMkLst>
            <pc:docMk/>
            <pc:sldMk cId="293791583" sldId="517"/>
            <ac:picMk id="23" creationId="{00000000-0000-0000-0000-000000000000}"/>
          </ac:picMkLst>
        </pc:picChg>
        <pc:cxnChg chg="del mod topLvl">
          <ac:chgData name="Stewart Gale" userId="3647ddd2-6040-41ae-a96d-232c23482af8" providerId="ADAL" clId="{FC49EE91-D0A6-4D5E-869B-A57AEE7DB84C}" dt="2023-08-28T18:33:17.038" v="150" actId="478"/>
          <ac:cxnSpMkLst>
            <pc:docMk/>
            <pc:sldMk cId="293791583" sldId="517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4:45.180" v="179" actId="1076"/>
        <pc:sldMkLst>
          <pc:docMk/>
          <pc:sldMk cId="3191425847" sldId="518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3191425847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4:45.180" v="179" actId="1076"/>
          <ac:spMkLst>
            <pc:docMk/>
            <pc:sldMk cId="3191425847" sldId="518"/>
            <ac:spMk id="9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4:38.496" v="177" actId="1076"/>
          <ac:spMkLst>
            <pc:docMk/>
            <pc:sldMk cId="3191425847" sldId="518"/>
            <ac:spMk id="13" creationId="{F61611D8-5F45-40DE-AD70-77D1B1D2ECFB}"/>
          </ac:spMkLst>
        </pc:spChg>
        <pc:grpChg chg="del mod">
          <ac:chgData name="Stewart Gale" userId="3647ddd2-6040-41ae-a96d-232c23482af8" providerId="ADAL" clId="{FC49EE91-D0A6-4D5E-869B-A57AEE7DB84C}" dt="2023-08-28T18:34:24.039" v="171" actId="478"/>
          <ac:grpSpMkLst>
            <pc:docMk/>
            <pc:sldMk cId="3191425847" sldId="51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4:45.180" v="179" actId="1076"/>
          <ac:picMkLst>
            <pc:docMk/>
            <pc:sldMk cId="3191425847" sldId="518"/>
            <ac:picMk id="8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3191425847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C49EE91-D0A6-4D5E-869B-A57AEE7DB84C}" dt="2023-08-28T18:34:45.180" v="179" actId="1076"/>
          <ac:cxnSpMkLst>
            <pc:docMk/>
            <pc:sldMk cId="3191425847" sldId="518"/>
            <ac:cxnSpMk id="6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5:10.986" v="192" actId="1076"/>
        <pc:sldMkLst>
          <pc:docMk/>
          <pc:sldMk cId="584060188" sldId="519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584060188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5:10.986" v="192" actId="1076"/>
          <ac:spMkLst>
            <pc:docMk/>
            <pc:sldMk cId="584060188" sldId="519"/>
            <ac:spMk id="16" creationId="{AC86410D-5C09-4BBF-A897-C56DFF558EA8}"/>
          </ac:spMkLst>
        </pc:spChg>
        <pc:grpChg chg="del mod">
          <ac:chgData name="Stewart Gale" userId="3647ddd2-6040-41ae-a96d-232c23482af8" providerId="ADAL" clId="{FC49EE91-D0A6-4D5E-869B-A57AEE7DB84C}" dt="2023-08-28T18:34:47.700" v="180" actId="478"/>
          <ac:grpSpMkLst>
            <pc:docMk/>
            <pc:sldMk cId="584060188" sldId="51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5:05.122" v="189" actId="1076"/>
          <ac:picMkLst>
            <pc:docMk/>
            <pc:sldMk cId="584060188" sldId="519"/>
            <ac:picMk id="5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584060188" sldId="5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C49EE91-D0A6-4D5E-869B-A57AEE7DB84C}" dt="2023-08-28T18:35:05.122" v="189" actId="1076"/>
          <ac:cxnSpMkLst>
            <pc:docMk/>
            <pc:sldMk cId="584060188" sldId="519"/>
            <ac:cxnSpMk id="13" creationId="{43FE1091-3163-4428-81F8-D679776DCA75}"/>
          </ac:cxnSpMkLst>
        </pc:cxnChg>
        <pc:cxnChg chg="mod">
          <ac:chgData name="Stewart Gale" userId="3647ddd2-6040-41ae-a96d-232c23482af8" providerId="ADAL" clId="{FC49EE91-D0A6-4D5E-869B-A57AEE7DB84C}" dt="2023-08-28T18:35:05.122" v="189" actId="1076"/>
          <ac:cxnSpMkLst>
            <pc:docMk/>
            <pc:sldMk cId="584060188" sldId="519"/>
            <ac:cxnSpMk id="15" creationId="{43FE1091-3163-4428-81F8-D679776DCA75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27:16.822" v="18" actId="404"/>
        <pc:sldMkLst>
          <pc:docMk/>
          <pc:sldMk cId="2508444048" sldId="520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2508444048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FC49EE91-D0A6-4D5E-869B-A57AEE7DB84C}" dt="2023-08-28T18:27:16.822" v="18" actId="404"/>
          <ac:spMkLst>
            <pc:docMk/>
            <pc:sldMk cId="2508444048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26:48.014" v="1" actId="478"/>
          <ac:grpSpMkLst>
            <pc:docMk/>
            <pc:sldMk cId="2508444048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2508444048" sldId="520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4:15.017" v="169" actId="1076"/>
        <pc:sldMkLst>
          <pc:docMk/>
          <pc:sldMk cId="1398020528" sldId="521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1398020528" sldId="521"/>
            <ac:spMk id="4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4:15.017" v="169" actId="1076"/>
          <ac:spMkLst>
            <pc:docMk/>
            <pc:sldMk cId="1398020528" sldId="521"/>
            <ac:spMk id="9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4:12.628" v="168" actId="1076"/>
          <ac:spMkLst>
            <pc:docMk/>
            <pc:sldMk cId="1398020528" sldId="521"/>
            <ac:spMk id="17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33:55.651" v="159" actId="478"/>
          <ac:grpSpMkLst>
            <pc:docMk/>
            <pc:sldMk cId="1398020528" sldId="521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4:12.628" v="168" actId="1076"/>
          <ac:picMkLst>
            <pc:docMk/>
            <pc:sldMk cId="1398020528" sldId="521"/>
            <ac:picMk id="18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28T18:34:12.628" v="168" actId="1076"/>
          <ac:picMkLst>
            <pc:docMk/>
            <pc:sldMk cId="1398020528" sldId="521"/>
            <ac:picMk id="19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1398020528" sldId="521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5:41.914" v="205" actId="1076"/>
        <pc:sldMkLst>
          <pc:docMk/>
          <pc:sldMk cId="821624007" sldId="522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821624007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5:37.016" v="204" actId="1076"/>
          <ac:spMkLst>
            <pc:docMk/>
            <pc:sldMk cId="821624007" sldId="522"/>
            <ac:spMk id="6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5:41.914" v="205" actId="1076"/>
          <ac:spMkLst>
            <pc:docMk/>
            <pc:sldMk cId="821624007" sldId="522"/>
            <ac:spMk id="14" creationId="{445258EB-70E9-4BAA-8972-2BDEAB0CD22A}"/>
          </ac:spMkLst>
        </pc:spChg>
        <pc:grpChg chg="del mod">
          <ac:chgData name="Stewart Gale" userId="3647ddd2-6040-41ae-a96d-232c23482af8" providerId="ADAL" clId="{FC49EE91-D0A6-4D5E-869B-A57AEE7DB84C}" dt="2023-08-28T18:35:14.051" v="193" actId="478"/>
          <ac:grpSpMkLst>
            <pc:docMk/>
            <pc:sldMk cId="821624007" sldId="52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5:37.016" v="204" actId="1076"/>
          <ac:picMkLst>
            <pc:docMk/>
            <pc:sldMk cId="821624007" sldId="522"/>
            <ac:picMk id="5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821624007" sldId="52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C49EE91-D0A6-4D5E-869B-A57AEE7DB84C}" dt="2023-08-28T18:39:14.550" v="289" actId="1076"/>
        <pc:sldMkLst>
          <pc:docMk/>
          <pc:sldMk cId="8199206" sldId="523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8199206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9:14.550" v="289" actId="1076"/>
          <ac:spMkLst>
            <pc:docMk/>
            <pc:sldMk cId="8199206" sldId="523"/>
            <ac:spMk id="10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38:43.517" v="271" actId="403"/>
          <ac:spMkLst>
            <pc:docMk/>
            <pc:sldMk cId="8199206" sldId="523"/>
            <ac:spMk id="12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38:32.794" v="265" actId="478"/>
          <ac:grpSpMkLst>
            <pc:docMk/>
            <pc:sldMk cId="8199206" sldId="52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28T18:38:47.741" v="273" actId="1076"/>
          <ac:picMkLst>
            <pc:docMk/>
            <pc:sldMk cId="8199206" sldId="523"/>
            <ac:picMk id="2050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8199206" sldId="523"/>
            <ac:cxnSpMk id="4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FC49EE91-D0A6-4D5E-869B-A57AEE7DB84C}" dt="2023-08-31T04:43:11.435" v="329" actId="1076"/>
        <pc:sldMkLst>
          <pc:docMk/>
          <pc:sldMk cId="229945472" sldId="524"/>
        </pc:sld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k cId="229945472" sldId="524"/>
            <ac:spMk id="3" creationId="{00000000-0000-0000-0000-000000000000}"/>
          </ac:spMkLst>
        </pc:spChg>
        <pc:spChg chg="add mod">
          <ac:chgData name="Stewart Gale" userId="3647ddd2-6040-41ae-a96d-232c23482af8" providerId="ADAL" clId="{FC49EE91-D0A6-4D5E-869B-A57AEE7DB84C}" dt="2023-08-31T04:43:11.435" v="329" actId="1076"/>
          <ac:spMkLst>
            <pc:docMk/>
            <pc:sldMk cId="229945472" sldId="524"/>
            <ac:spMk id="5" creationId="{4CE12E72-9286-C2F8-ACA3-7F20444786E2}"/>
          </ac:spMkLst>
        </pc:spChg>
        <pc:spChg chg="mod">
          <ac:chgData name="Stewart Gale" userId="3647ddd2-6040-41ae-a96d-232c23482af8" providerId="ADAL" clId="{FC49EE91-D0A6-4D5E-869B-A57AEE7DB84C}" dt="2023-08-28T18:28:17.565" v="40" actId="1076"/>
          <ac:spMkLst>
            <pc:docMk/>
            <pc:sldMk cId="229945472" sldId="524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FC49EE91-D0A6-4D5E-869B-A57AEE7DB84C}" dt="2023-08-28T18:37:17.136" v="235" actId="22"/>
          <ac:spMkLst>
            <pc:docMk/>
            <pc:sldMk cId="229945472" sldId="524"/>
            <ac:spMk id="10" creationId="{FA4AB1CF-CC34-4791-689B-12F675712CDF}"/>
          </ac:spMkLst>
        </pc:spChg>
        <pc:spChg chg="mod">
          <ac:chgData name="Stewart Gale" userId="3647ddd2-6040-41ae-a96d-232c23482af8" providerId="ADAL" clId="{FC49EE91-D0A6-4D5E-869B-A57AEE7DB84C}" dt="2023-08-28T18:36:13.883" v="210" actId="33524"/>
          <ac:spMkLst>
            <pc:docMk/>
            <pc:sldMk cId="229945472" sldId="524"/>
            <ac:spMk id="11" creationId="{00000000-0000-0000-0000-000000000000}"/>
          </ac:spMkLst>
        </pc:spChg>
        <pc:grpChg chg="del mod">
          <ac:chgData name="Stewart Gale" userId="3647ddd2-6040-41ae-a96d-232c23482af8" providerId="ADAL" clId="{FC49EE91-D0A6-4D5E-869B-A57AEE7DB84C}" dt="2023-08-28T18:27:30.657" v="19" actId="478"/>
          <ac:grpSpMkLst>
            <pc:docMk/>
            <pc:sldMk cId="229945472" sldId="52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C49EE91-D0A6-4D5E-869B-A57AEE7DB84C}" dt="2023-08-31T04:42:47.079" v="317" actId="1076"/>
          <ac:picMkLst>
            <pc:docMk/>
            <pc:sldMk cId="229945472" sldId="524"/>
            <ac:picMk id="6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31T04:42:32.600" v="310" actId="1076"/>
          <ac:picMkLst>
            <pc:docMk/>
            <pc:sldMk cId="229945472" sldId="524"/>
            <ac:picMk id="9" creationId="{00000000-0000-0000-0000-000000000000}"/>
          </ac:picMkLst>
        </pc:picChg>
        <pc:picChg chg="mod">
          <ac:chgData name="Stewart Gale" userId="3647ddd2-6040-41ae-a96d-232c23482af8" providerId="ADAL" clId="{FC49EE91-D0A6-4D5E-869B-A57AEE7DB84C}" dt="2023-08-31T04:42:52.295" v="320" actId="1076"/>
          <ac:picMkLst>
            <pc:docMk/>
            <pc:sldMk cId="229945472" sldId="524"/>
            <ac:picMk id="1026" creationId="{00000000-0000-0000-0000-000000000000}"/>
          </ac:picMkLst>
        </pc:picChg>
        <pc:cxnChg chg="mod">
          <ac:chgData name="Stewart Gale" userId="3647ddd2-6040-41ae-a96d-232c23482af8" providerId="ADAL" clId="{FC49EE91-D0A6-4D5E-869B-A57AEE7DB84C}" dt="2023-08-28T18:26:46.393" v="0"/>
          <ac:cxnSpMkLst>
            <pc:docMk/>
            <pc:sldMk cId="229945472" sldId="524"/>
            <ac:cxnSpMk id="4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FC49EE91-D0A6-4D5E-869B-A57AEE7DB84C}" dt="2023-08-28T18:32:40.033" v="139" actId="1076"/>
        <pc:sldMkLst>
          <pc:docMk/>
          <pc:sldMk cId="3317423365" sldId="525"/>
        </pc:sldMkLst>
        <pc:spChg chg="mod topLvl">
          <ac:chgData name="Stewart Gale" userId="3647ddd2-6040-41ae-a96d-232c23482af8" providerId="ADAL" clId="{FC49EE91-D0A6-4D5E-869B-A57AEE7DB84C}" dt="2023-08-28T18:31:17.617" v="117" actId="1076"/>
          <ac:spMkLst>
            <pc:docMk/>
            <pc:sldMk cId="3317423365" sldId="525"/>
            <ac:spMk id="3" creationId="{F3C8A298-D5A6-08E3-9960-1EED4BEF999C}"/>
          </ac:spMkLst>
        </pc:spChg>
        <pc:spChg chg="add mod">
          <ac:chgData name="Stewart Gale" userId="3647ddd2-6040-41ae-a96d-232c23482af8" providerId="ADAL" clId="{FC49EE91-D0A6-4D5E-869B-A57AEE7DB84C}" dt="2023-08-28T18:32:37.822" v="138" actId="1076"/>
          <ac:spMkLst>
            <pc:docMk/>
            <pc:sldMk cId="3317423365" sldId="525"/>
            <ac:spMk id="6" creationId="{CEFC86DA-D8B9-BFCA-F380-AFDAFD060966}"/>
          </ac:spMkLst>
        </pc:spChg>
        <pc:spChg chg="add mod">
          <ac:chgData name="Stewart Gale" userId="3647ddd2-6040-41ae-a96d-232c23482af8" providerId="ADAL" clId="{FC49EE91-D0A6-4D5E-869B-A57AEE7DB84C}" dt="2023-08-28T18:32:25.873" v="135" actId="1076"/>
          <ac:spMkLst>
            <pc:docMk/>
            <pc:sldMk cId="3317423365" sldId="525"/>
            <ac:spMk id="8" creationId="{5396EDEF-A5EE-6568-5B65-E8985532AA32}"/>
          </ac:spMkLst>
        </pc:spChg>
        <pc:spChg chg="add mod">
          <ac:chgData name="Stewart Gale" userId="3647ddd2-6040-41ae-a96d-232c23482af8" providerId="ADAL" clId="{FC49EE91-D0A6-4D5E-869B-A57AEE7DB84C}" dt="2023-08-28T18:32:34.506" v="137" actId="1076"/>
          <ac:spMkLst>
            <pc:docMk/>
            <pc:sldMk cId="3317423365" sldId="525"/>
            <ac:spMk id="10" creationId="{7E6CA5BB-483B-A037-B758-EE27332782FE}"/>
          </ac:spMkLst>
        </pc:spChg>
        <pc:spChg chg="add mod">
          <ac:chgData name="Stewart Gale" userId="3647ddd2-6040-41ae-a96d-232c23482af8" providerId="ADAL" clId="{FC49EE91-D0A6-4D5E-869B-A57AEE7DB84C}" dt="2023-08-28T18:32:25.873" v="135" actId="1076"/>
          <ac:spMkLst>
            <pc:docMk/>
            <pc:sldMk cId="3317423365" sldId="525"/>
            <ac:spMk id="12" creationId="{B491FD9F-4D9E-B40C-159E-C68DF78E36CA}"/>
          </ac:spMkLst>
        </pc:spChg>
        <pc:spChg chg="add mod">
          <ac:chgData name="Stewart Gale" userId="3647ddd2-6040-41ae-a96d-232c23482af8" providerId="ADAL" clId="{FC49EE91-D0A6-4D5E-869B-A57AEE7DB84C}" dt="2023-08-28T18:32:40.033" v="139" actId="1076"/>
          <ac:spMkLst>
            <pc:docMk/>
            <pc:sldMk cId="3317423365" sldId="525"/>
            <ac:spMk id="14" creationId="{9EB31D5A-F4A4-2C71-6D6F-5738BB19C071}"/>
          </ac:spMkLst>
        </pc:spChg>
        <pc:grpChg chg="add del mod">
          <ac:chgData name="Stewart Gale" userId="3647ddd2-6040-41ae-a96d-232c23482af8" providerId="ADAL" clId="{FC49EE91-D0A6-4D5E-869B-A57AEE7DB84C}" dt="2023-08-28T18:29:01.971" v="46" actId="478"/>
          <ac:grpSpMkLst>
            <pc:docMk/>
            <pc:sldMk cId="3317423365" sldId="525"/>
            <ac:grpSpMk id="2" creationId="{61F84CAC-1CB1-E2CC-A173-27E43C59688F}"/>
          </ac:grpSpMkLst>
        </pc:grpChg>
        <pc:cxnChg chg="del mod topLvl">
          <ac:chgData name="Stewart Gale" userId="3647ddd2-6040-41ae-a96d-232c23482af8" providerId="ADAL" clId="{FC49EE91-D0A6-4D5E-869B-A57AEE7DB84C}" dt="2023-08-28T18:29:01.971" v="46" actId="478"/>
          <ac:cxnSpMkLst>
            <pc:docMk/>
            <pc:sldMk cId="3317423365" sldId="525"/>
            <ac:cxnSpMk id="4" creationId="{116B7233-558F-122C-FDFF-CAC915F6EA75}"/>
          </ac:cxnSpMkLst>
        </pc:cxnChg>
      </pc:sldChg>
      <pc:sldMasterChg chg="modSp modSldLayout">
        <pc:chgData name="Stewart Gale" userId="3647ddd2-6040-41ae-a96d-232c23482af8" providerId="ADAL" clId="{FC49EE91-D0A6-4D5E-869B-A57AEE7DB84C}" dt="2023-08-28T18:26:46.39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C49EE91-D0A6-4D5E-869B-A57AEE7DB84C}" dt="2023-08-28T18:26:46.39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C49EE91-D0A6-4D5E-869B-A57AEE7DB84C}" dt="2023-08-28T18:26:46.39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C49EE91-D0A6-4D5E-869B-A57AEE7DB84C}" dt="2023-08-28T18:26:46.39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52128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Modelling in Mechanics</a:t>
            </a:r>
          </a:p>
          <a:p>
            <a:pPr algn="ctr"/>
            <a:r>
              <a:rPr lang="en-GB" sz="8800" dirty="0"/>
              <a:t>Assumptions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2508444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814" t="15683" r="69768"/>
          <a:stretch/>
        </p:blipFill>
        <p:spPr>
          <a:xfrm>
            <a:off x="1196664" y="2420888"/>
            <a:ext cx="1193615" cy="2750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8138" b="23830"/>
          <a:stretch/>
        </p:blipFill>
        <p:spPr>
          <a:xfrm>
            <a:off x="4367808" y="1520295"/>
            <a:ext cx="2016224" cy="2444521"/>
          </a:xfrm>
          <a:prstGeom prst="rect">
            <a:avLst/>
          </a:prstGeom>
        </p:spPr>
      </p:pic>
      <p:pic>
        <p:nvPicPr>
          <p:cNvPr id="1026" name="Picture 2" descr="Image result for baseb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800067"/>
            <a:ext cx="660040" cy="63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1344" y="156609"/>
            <a:ext cx="11881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assumptions could you make </a:t>
            </a:r>
          </a:p>
          <a:p>
            <a:pPr algn="ctr"/>
            <a:r>
              <a:rPr lang="en-GB" sz="4000" dirty="0"/>
              <a:t>to create a simple model for the motion of the baseball?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5760" y="4005064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Ignore air resistance</a:t>
            </a:r>
          </a:p>
          <a:p>
            <a:pPr marL="457200" indent="-457200">
              <a:buFontTx/>
              <a:buChar char="-"/>
            </a:pPr>
            <a:endParaRPr lang="en-GB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No rotation on the ball (no spin)</a:t>
            </a:r>
          </a:p>
          <a:p>
            <a:pPr marL="457200" indent="-457200">
              <a:buFontTx/>
              <a:buChar char="-"/>
            </a:pPr>
            <a:endParaRPr lang="en-GB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Model the baseball as a particle. </a:t>
            </a:r>
          </a:p>
        </p:txBody>
      </p:sp>
    </p:spTree>
    <p:extLst>
      <p:ext uri="{BB962C8B-B14F-4D97-AF65-F5344CB8AC3E}">
        <p14:creationId xmlns:p14="http://schemas.microsoft.com/office/powerpoint/2010/main" val="166700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11624" y="4473694"/>
            <a:ext cx="76328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Ignore air resistance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Snow is smooth/no friction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Model the skier as a particle. </a:t>
            </a:r>
          </a:p>
        </p:txBody>
      </p:sp>
      <p:pic>
        <p:nvPicPr>
          <p:cNvPr id="2050" name="Picture 2" descr="Image result for skier carto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4"/>
          <a:stretch/>
        </p:blipFill>
        <p:spPr bwMode="auto">
          <a:xfrm>
            <a:off x="4484384" y="1484784"/>
            <a:ext cx="3222088" cy="283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4788" y="260648"/>
            <a:ext cx="115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assumptions could you make </a:t>
            </a:r>
          </a:p>
          <a:p>
            <a:pPr algn="ctr"/>
            <a:r>
              <a:rPr lang="en-GB" sz="4000" dirty="0"/>
              <a:t>to create a simple model for the motion of the skier?</a:t>
            </a:r>
          </a:p>
        </p:txBody>
      </p:sp>
    </p:spTree>
    <p:extLst>
      <p:ext uri="{BB962C8B-B14F-4D97-AF65-F5344CB8AC3E}">
        <p14:creationId xmlns:p14="http://schemas.microsoft.com/office/powerpoint/2010/main" val="819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814" t="15683" r="69768"/>
          <a:stretch/>
        </p:blipFill>
        <p:spPr>
          <a:xfrm>
            <a:off x="491763" y="2492896"/>
            <a:ext cx="1008112" cy="23227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344" y="5373216"/>
            <a:ext cx="11665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We often have to make various modelling assumptions, </a:t>
            </a:r>
          </a:p>
          <a:p>
            <a:pPr algn="ctr"/>
            <a:r>
              <a:rPr lang="en-GB" sz="4000" dirty="0"/>
              <a:t>to make the maths user friendly.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8138" b="23830"/>
          <a:stretch/>
        </p:blipFill>
        <p:spPr>
          <a:xfrm>
            <a:off x="3353830" y="1003891"/>
            <a:ext cx="2016224" cy="2444521"/>
          </a:xfrm>
          <a:prstGeom prst="rect">
            <a:avLst/>
          </a:prstGeom>
        </p:spPr>
      </p:pic>
      <p:pic>
        <p:nvPicPr>
          <p:cNvPr id="1026" name="Picture 2" descr="Image result for baseb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636912"/>
            <a:ext cx="491108" cy="47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35360" y="332655"/>
            <a:ext cx="1152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factors could affect the motion of the baseball?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E12E72-9286-C2F8-ACA3-7F20444786E2}"/>
              </a:ext>
            </a:extLst>
          </p:cNvPr>
          <p:cNvSpPr txBox="1"/>
          <p:nvPr/>
        </p:nvSpPr>
        <p:spPr>
          <a:xfrm>
            <a:off x="5735960" y="1746803"/>
            <a:ext cx="60474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1" dirty="0"/>
              <a:t>Ignore air resistance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b="1" dirty="0"/>
          </a:p>
          <a:p>
            <a:pPr marL="457200" indent="-457200" algn="ctr">
              <a:buFontTx/>
              <a:buChar char="-"/>
            </a:pP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1" dirty="0"/>
              <a:t>No rotation on the ball (no spin)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b="1" dirty="0"/>
          </a:p>
          <a:p>
            <a:pPr marL="457200" indent="-457200" algn="ctr">
              <a:buFontTx/>
              <a:buChar char="-"/>
            </a:pP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b="1" dirty="0"/>
              <a:t>Model the baseball as a particle. </a:t>
            </a:r>
          </a:p>
        </p:txBody>
      </p:sp>
    </p:spTree>
    <p:extLst>
      <p:ext uri="{BB962C8B-B14F-4D97-AF65-F5344CB8AC3E}">
        <p14:creationId xmlns:p14="http://schemas.microsoft.com/office/powerpoint/2010/main" val="22994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3C8A298-D5A6-08E3-9960-1EED4BEF999C}"/>
              </a:ext>
            </a:extLst>
          </p:cNvPr>
          <p:cNvSpPr txBox="1"/>
          <p:nvPr/>
        </p:nvSpPr>
        <p:spPr>
          <a:xfrm>
            <a:off x="3647728" y="404178"/>
            <a:ext cx="410445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Definitions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FC86DA-D8B9-BFCA-F380-AFDAFD060966}"/>
              </a:ext>
            </a:extLst>
          </p:cNvPr>
          <p:cNvSpPr txBox="1"/>
          <p:nvPr/>
        </p:nvSpPr>
        <p:spPr>
          <a:xfrm>
            <a:off x="1147766" y="1468655"/>
            <a:ext cx="36364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6000" b="1" dirty="0"/>
              <a:t>Particle</a:t>
            </a:r>
            <a:endParaRPr lang="en-GB" sz="6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6EDEF-A5EE-6568-5B65-E8985532AA32}"/>
              </a:ext>
            </a:extLst>
          </p:cNvPr>
          <p:cNvSpPr txBox="1"/>
          <p:nvPr/>
        </p:nvSpPr>
        <p:spPr>
          <a:xfrm>
            <a:off x="1127448" y="3535195"/>
            <a:ext cx="97605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Smooth and Rough Surface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6CA5BB-483B-A037-B758-EE27332782FE}"/>
              </a:ext>
            </a:extLst>
          </p:cNvPr>
          <p:cNvSpPr txBox="1"/>
          <p:nvPr/>
        </p:nvSpPr>
        <p:spPr>
          <a:xfrm>
            <a:off x="1147766" y="4575440"/>
            <a:ext cx="25922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Rod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91FD9F-4D9E-B40C-159E-C68DF78E36CA}"/>
              </a:ext>
            </a:extLst>
          </p:cNvPr>
          <p:cNvSpPr txBox="1"/>
          <p:nvPr/>
        </p:nvSpPr>
        <p:spPr>
          <a:xfrm>
            <a:off x="1127448" y="5517232"/>
            <a:ext cx="69810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Inextensible string</a:t>
            </a:r>
            <a:endParaRPr lang="en-GB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B31D5A-F4A4-2C71-6D6F-5738BB19C071}"/>
              </a:ext>
            </a:extLst>
          </p:cNvPr>
          <p:cNvSpPr txBox="1"/>
          <p:nvPr/>
        </p:nvSpPr>
        <p:spPr>
          <a:xfrm>
            <a:off x="1145336" y="2537039"/>
            <a:ext cx="75718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Smooth/light pulley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1742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F15A724C-B311-40AE-9254-05072BB65175}"/>
              </a:ext>
            </a:extLst>
          </p:cNvPr>
          <p:cNvSpPr txBox="1"/>
          <p:nvPr/>
        </p:nvSpPr>
        <p:spPr>
          <a:xfrm>
            <a:off x="155340" y="330827"/>
            <a:ext cx="11881320" cy="2954655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Particle</a:t>
            </a:r>
            <a:endParaRPr lang="en-GB" sz="4400" b="1" dirty="0">
              <a:solidFill>
                <a:srgbClr val="FF0000"/>
              </a:solidFill>
            </a:endParaRPr>
          </a:p>
          <a:p>
            <a:pPr algn="ctr"/>
            <a:r>
              <a:rPr lang="en-GB" sz="4400" dirty="0"/>
              <a:t>Dimensions of object are negligible</a:t>
            </a:r>
          </a:p>
          <a:p>
            <a:pPr algn="ctr"/>
            <a:r>
              <a:rPr lang="en-GB" sz="4400" dirty="0"/>
              <a:t>Mass of object concentrated at single point. </a:t>
            </a:r>
          </a:p>
          <a:p>
            <a:pPr algn="ctr"/>
            <a:r>
              <a:rPr lang="en-GB" sz="4400" dirty="0"/>
              <a:t>Rotational forces/air resistance can be ignored.</a:t>
            </a:r>
          </a:p>
        </p:txBody>
      </p:sp>
      <p:pic>
        <p:nvPicPr>
          <p:cNvPr id="1026" name="Picture 2" descr="Image result for car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333" y="3614138"/>
            <a:ext cx="3657350" cy="14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07968" y="5589240"/>
            <a:ext cx="720080" cy="64807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528049" y="5913276"/>
            <a:ext cx="747983" cy="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078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4B1130-E18E-4457-A8A4-698527EB8CD2}"/>
              </a:ext>
            </a:extLst>
          </p:cNvPr>
          <p:cNvSpPr txBox="1"/>
          <p:nvPr/>
        </p:nvSpPr>
        <p:spPr>
          <a:xfrm>
            <a:off x="407368" y="260648"/>
            <a:ext cx="11377264" cy="2769989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Smooth Surface </a:t>
            </a:r>
          </a:p>
          <a:p>
            <a:pPr algn="ctr"/>
            <a:r>
              <a:rPr lang="en-GB" sz="5400" dirty="0"/>
              <a:t>Objects in contact with a surface </a:t>
            </a:r>
          </a:p>
          <a:p>
            <a:pPr algn="ctr"/>
            <a:r>
              <a:rPr lang="en-GB" sz="5400" dirty="0"/>
              <a:t>do not experience friction.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7528" y="4594685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Friction = 0 N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4738701"/>
            <a:ext cx="4173614" cy="118121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r="19560"/>
          <a:stretch/>
        </p:blipFill>
        <p:spPr>
          <a:xfrm>
            <a:off x="5519937" y="3435021"/>
            <a:ext cx="1584176" cy="107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1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11424" y="306507"/>
            <a:ext cx="1029714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Rough Surface </a:t>
            </a:r>
          </a:p>
          <a:p>
            <a:pPr algn="ctr"/>
            <a:r>
              <a:rPr lang="en-GB" sz="5400" dirty="0"/>
              <a:t>Objects in contact with a surface </a:t>
            </a:r>
          </a:p>
          <a:p>
            <a:pPr algn="ctr"/>
            <a:r>
              <a:rPr lang="en-GB" sz="5400" dirty="0"/>
              <a:t>experience friction.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6103" y="485823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Friction = 10 N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193" y="5085184"/>
            <a:ext cx="4173614" cy="11812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r="19560"/>
          <a:stretch/>
        </p:blipFill>
        <p:spPr>
          <a:xfrm>
            <a:off x="5665378" y="3781504"/>
            <a:ext cx="1584176" cy="107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2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61611D8-5F45-40DE-AD70-77D1B1D2ECFB}"/>
              </a:ext>
            </a:extLst>
          </p:cNvPr>
          <p:cNvSpPr txBox="1"/>
          <p:nvPr/>
        </p:nvSpPr>
        <p:spPr>
          <a:xfrm>
            <a:off x="911424" y="178520"/>
            <a:ext cx="9937104" cy="3231654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B050"/>
                </a:solidFill>
              </a:rPr>
              <a:t>Rod</a:t>
            </a:r>
          </a:p>
          <a:p>
            <a:pPr lvl="0" algn="ctr"/>
            <a:r>
              <a:rPr lang="en-GB" sz="4800" dirty="0">
                <a:solidFill>
                  <a:prstClr val="black"/>
                </a:solidFill>
              </a:rPr>
              <a:t>Thickness is negligible.</a:t>
            </a:r>
          </a:p>
          <a:p>
            <a:pPr algn="ctr"/>
            <a:r>
              <a:rPr lang="en-GB" sz="4800" dirty="0"/>
              <a:t>Mass is concentrated at a single point. </a:t>
            </a:r>
          </a:p>
          <a:p>
            <a:pPr algn="ctr"/>
            <a:r>
              <a:rPr lang="en-GB" sz="4800" dirty="0"/>
              <a:t>Rigid.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4293096"/>
            <a:ext cx="7579509" cy="100811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5951411" y="4461686"/>
            <a:ext cx="0" cy="163161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49249" y="601779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mass</a:t>
            </a:r>
          </a:p>
        </p:txBody>
      </p:sp>
    </p:spTree>
    <p:extLst>
      <p:ext uri="{BB962C8B-B14F-4D97-AF65-F5344CB8AC3E}">
        <p14:creationId xmlns:p14="http://schemas.microsoft.com/office/powerpoint/2010/main" val="3191425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C86410D-5C09-4BBF-A897-C56DFF558EA8}"/>
              </a:ext>
            </a:extLst>
          </p:cNvPr>
          <p:cNvSpPr txBox="1"/>
          <p:nvPr/>
        </p:nvSpPr>
        <p:spPr>
          <a:xfrm>
            <a:off x="767408" y="66579"/>
            <a:ext cx="10657184" cy="2492990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B050"/>
                </a:solidFill>
              </a:rPr>
              <a:t>Inextensible String</a:t>
            </a:r>
          </a:p>
          <a:p>
            <a:pPr lvl="0" algn="ctr"/>
            <a:r>
              <a:rPr lang="en-GB" sz="4800" dirty="0">
                <a:solidFill>
                  <a:prstClr val="black"/>
                </a:solidFill>
              </a:rPr>
              <a:t>String does not stretch.</a:t>
            </a:r>
          </a:p>
          <a:p>
            <a:pPr algn="ctr"/>
            <a:r>
              <a:rPr lang="en-GB" sz="4800" dirty="0"/>
              <a:t>Acceleration the same for both objects.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916" y="2708920"/>
            <a:ext cx="1512168" cy="391612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FE1091-3163-4428-81F8-D679776DCA75}"/>
              </a:ext>
            </a:extLst>
          </p:cNvPr>
          <p:cNvCxnSpPr>
            <a:cxnSpLocks/>
          </p:cNvCxnSpPr>
          <p:nvPr/>
        </p:nvCxnSpPr>
        <p:spPr>
          <a:xfrm flipV="1">
            <a:off x="6528620" y="3356991"/>
            <a:ext cx="0" cy="2664296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3FE1091-3163-4428-81F8-D679776DCA75}"/>
              </a:ext>
            </a:extLst>
          </p:cNvPr>
          <p:cNvCxnSpPr>
            <a:cxnSpLocks/>
          </p:cNvCxnSpPr>
          <p:nvPr/>
        </p:nvCxnSpPr>
        <p:spPr>
          <a:xfrm flipV="1">
            <a:off x="5664524" y="3284984"/>
            <a:ext cx="0" cy="1944217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06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45258EB-70E9-4BAA-8972-2BDEAB0CD22A}"/>
              </a:ext>
            </a:extLst>
          </p:cNvPr>
          <p:cNvSpPr txBox="1"/>
          <p:nvPr/>
        </p:nvSpPr>
        <p:spPr>
          <a:xfrm>
            <a:off x="263352" y="188640"/>
            <a:ext cx="11593288" cy="227754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GB" sz="5400" b="1" dirty="0">
                <a:solidFill>
                  <a:srgbClr val="FF00FF"/>
                </a:solidFill>
              </a:rPr>
              <a:t>Smooth/Light Pulley</a:t>
            </a:r>
            <a:br>
              <a:rPr lang="en-GB" sz="4400" b="1" dirty="0"/>
            </a:br>
            <a:r>
              <a:rPr lang="en-GB" sz="4400" dirty="0">
                <a:solidFill>
                  <a:prstClr val="black"/>
                </a:solidFill>
              </a:rPr>
              <a:t>No friction.</a:t>
            </a:r>
          </a:p>
          <a:p>
            <a:pPr algn="ctr"/>
            <a:r>
              <a:rPr lang="en-GB" sz="4400" dirty="0"/>
              <a:t>Tension the same in string either side of pulley.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328" y="2708921"/>
            <a:ext cx="1512168" cy="391612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519936" y="2708920"/>
            <a:ext cx="864096" cy="805948"/>
          </a:xfrm>
          <a:prstGeom prst="ellipse">
            <a:avLst/>
          </a:prstGeom>
          <a:noFill/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624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19843</TotalTime>
  <Words>242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757</cp:revision>
  <dcterms:created xsi:type="dcterms:W3CDTF">2013-02-28T07:36:55Z</dcterms:created>
  <dcterms:modified xsi:type="dcterms:W3CDTF">2023-08-31T04:43:11Z</dcterms:modified>
</cp:coreProperties>
</file>