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61055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49315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a6048778-6329-4127-af84-61f2109d55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282" y="160108"/>
            <a:ext cx="5791537" cy="43717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97a01a8-41c1-4252-828a-466352372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0" y="160108"/>
            <a:ext cx="5829010" cy="43717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a6048778-6329-4127-af84-61f2109d55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282" y="160108"/>
            <a:ext cx="5791537" cy="43717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d97a01a8-41c1-4252-828a-466352372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0" y="160108"/>
            <a:ext cx="5829010" cy="43717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56281" y="93801"/>
            <a:ext cx="5846387" cy="45043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28754" y="3208446"/>
            <a:ext cx="42305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They did not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cross multiply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 numerators.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731561" y="1651060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a6048778-6329-4127-af84-61f2109d55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19" y="226577"/>
            <a:ext cx="6078937" cy="45887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87" t="43158" r="61813" b="42500"/>
          <a:stretch/>
        </p:blipFill>
        <p:spPr>
          <a:xfrm>
            <a:off x="1039677" y="4788620"/>
            <a:ext cx="5189220" cy="198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052548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added with out finding a common denominator.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d97a01a8-41c1-4252-828a-466352372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78" y="201051"/>
            <a:ext cx="6408997" cy="48067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468" t="66315" r="35146" b="18685"/>
          <a:stretch/>
        </p:blipFill>
        <p:spPr>
          <a:xfrm>
            <a:off x="1300113" y="4933481"/>
            <a:ext cx="4693125" cy="192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2020-04-30T09:56:17Z</dcterms:modified>
</cp:coreProperties>
</file>