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0" r:id="rId3"/>
    <p:sldId id="261" r:id="rId4"/>
    <p:sldId id="256" r:id="rId5"/>
    <p:sldId id="257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64987D-5014-44D3-B6DB-2ED384CB3FE5}" v="6" dt="2021-10-27T17:26:41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064987D-5014-44D3-B6DB-2ED384CB3FE5}"/>
    <pc:docChg chg="undo custSel addSld delSld modSld sldOrd">
      <pc:chgData name="Stewart Gale" userId="3647ddd2-6040-41ae-a96d-232c23482af8" providerId="ADAL" clId="{A064987D-5014-44D3-B6DB-2ED384CB3FE5}" dt="2023-05-09T08:25:23.130" v="154" actId="1076"/>
      <pc:docMkLst>
        <pc:docMk/>
      </pc:docMkLst>
      <pc:sldChg chg="delSp modSp mod">
        <pc:chgData name="Stewart Gale" userId="3647ddd2-6040-41ae-a96d-232c23482af8" providerId="ADAL" clId="{A064987D-5014-44D3-B6DB-2ED384CB3FE5}" dt="2021-10-27T17:26:06.490" v="87" actId="1076"/>
        <pc:sldMkLst>
          <pc:docMk/>
          <pc:sldMk cId="3278626002" sldId="256"/>
        </pc:sldMkLst>
        <pc:spChg chg="del">
          <ac:chgData name="Stewart Gale" userId="3647ddd2-6040-41ae-a96d-232c23482af8" providerId="ADAL" clId="{A064987D-5014-44D3-B6DB-2ED384CB3FE5}" dt="2021-10-27T17:25:52.170" v="79" actId="478"/>
          <ac:spMkLst>
            <pc:docMk/>
            <pc:sldMk cId="3278626002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A064987D-5014-44D3-B6DB-2ED384CB3FE5}" dt="2021-10-27T17:26:06.490" v="87" actId="1076"/>
          <ac:spMkLst>
            <pc:docMk/>
            <pc:sldMk cId="3278626002" sldId="256"/>
            <ac:spMk id="7" creationId="{00000000-0000-0000-0000-000000000000}"/>
          </ac:spMkLst>
        </pc:spChg>
        <pc:picChg chg="del">
          <ac:chgData name="Stewart Gale" userId="3647ddd2-6040-41ae-a96d-232c23482af8" providerId="ADAL" clId="{A064987D-5014-44D3-B6DB-2ED384CB3FE5}" dt="2021-10-27T17:25:52.170" v="79" actId="478"/>
          <ac:picMkLst>
            <pc:docMk/>
            <pc:sldMk cId="3278626002" sldId="256"/>
            <ac:picMk id="4" creationId="{00000000-0000-0000-0000-000000000000}"/>
          </ac:picMkLst>
        </pc:picChg>
        <pc:picChg chg="mod">
          <ac:chgData name="Stewart Gale" userId="3647ddd2-6040-41ae-a96d-232c23482af8" providerId="ADAL" clId="{A064987D-5014-44D3-B6DB-2ED384CB3FE5}" dt="2021-10-27T17:25:59.498" v="83" actId="1076"/>
          <ac:picMkLst>
            <pc:docMk/>
            <pc:sldMk cId="3278626002" sldId="256"/>
            <ac:picMk id="5" creationId="{00000000-0000-0000-0000-000000000000}"/>
          </ac:picMkLst>
        </pc:picChg>
      </pc:sldChg>
      <pc:sldChg chg="delSp modSp add del mod">
        <pc:chgData name="Stewart Gale" userId="3647ddd2-6040-41ae-a96d-232c23482af8" providerId="ADAL" clId="{A064987D-5014-44D3-B6DB-2ED384CB3FE5}" dt="2021-10-27T17:26:56.484" v="102" actId="1076"/>
        <pc:sldMkLst>
          <pc:docMk/>
          <pc:sldMk cId="2933868832" sldId="257"/>
        </pc:sldMkLst>
        <pc:spChg chg="mod">
          <ac:chgData name="Stewart Gale" userId="3647ddd2-6040-41ae-a96d-232c23482af8" providerId="ADAL" clId="{A064987D-5014-44D3-B6DB-2ED384CB3FE5}" dt="2021-10-27T17:26:56.484" v="102" actId="1076"/>
          <ac:spMkLst>
            <pc:docMk/>
            <pc:sldMk cId="2933868832" sldId="257"/>
            <ac:spMk id="6" creationId="{00000000-0000-0000-0000-000000000000}"/>
          </ac:spMkLst>
        </pc:spChg>
        <pc:spChg chg="del">
          <ac:chgData name="Stewart Gale" userId="3647ddd2-6040-41ae-a96d-232c23482af8" providerId="ADAL" clId="{A064987D-5014-44D3-B6DB-2ED384CB3FE5}" dt="2021-10-27T17:26:44.561" v="95" actId="478"/>
          <ac:spMkLst>
            <pc:docMk/>
            <pc:sldMk cId="2933868832" sldId="257"/>
            <ac:spMk id="7" creationId="{00000000-0000-0000-0000-000000000000}"/>
          </ac:spMkLst>
        </pc:spChg>
        <pc:picChg chg="del">
          <ac:chgData name="Stewart Gale" userId="3647ddd2-6040-41ae-a96d-232c23482af8" providerId="ADAL" clId="{A064987D-5014-44D3-B6DB-2ED384CB3FE5}" dt="2021-10-27T17:26:44.561" v="95" actId="478"/>
          <ac:picMkLst>
            <pc:docMk/>
            <pc:sldMk cId="2933868832" sldId="257"/>
            <ac:picMk id="2" creationId="{00000000-0000-0000-0000-000000000000}"/>
          </ac:picMkLst>
        </pc:picChg>
        <pc:picChg chg="mod">
          <ac:chgData name="Stewart Gale" userId="3647ddd2-6040-41ae-a96d-232c23482af8" providerId="ADAL" clId="{A064987D-5014-44D3-B6DB-2ED384CB3FE5}" dt="2021-10-27T17:26:49.929" v="97" actId="1076"/>
          <ac:picMkLst>
            <pc:docMk/>
            <pc:sldMk cId="2933868832" sldId="257"/>
            <ac:picMk id="4" creationId="{00000000-0000-0000-0000-000000000000}"/>
          </ac:picMkLst>
        </pc:picChg>
      </pc:sldChg>
      <pc:sldChg chg="delSp modSp del mod ord">
        <pc:chgData name="Stewart Gale" userId="3647ddd2-6040-41ae-a96d-232c23482af8" providerId="ADAL" clId="{A064987D-5014-44D3-B6DB-2ED384CB3FE5}" dt="2023-05-09T08:20:04.437" v="123" actId="47"/>
        <pc:sldMkLst>
          <pc:docMk/>
          <pc:sldMk cId="1448602410" sldId="258"/>
        </pc:sldMkLst>
        <pc:spChg chg="del">
          <ac:chgData name="Stewart Gale" userId="3647ddd2-6040-41ae-a96d-232c23482af8" providerId="ADAL" clId="{A064987D-5014-44D3-B6DB-2ED384CB3FE5}" dt="2021-10-27T17:23:59.490" v="37" actId="478"/>
          <ac:spMkLst>
            <pc:docMk/>
            <pc:sldMk cId="1448602410" sldId="258"/>
            <ac:spMk id="6" creationId="{00000000-0000-0000-0000-000000000000}"/>
          </ac:spMkLst>
        </pc:spChg>
        <pc:spChg chg="del">
          <ac:chgData name="Stewart Gale" userId="3647ddd2-6040-41ae-a96d-232c23482af8" providerId="ADAL" clId="{A064987D-5014-44D3-B6DB-2ED384CB3FE5}" dt="2021-10-27T17:23:59.490" v="37" actId="478"/>
          <ac:spMkLst>
            <pc:docMk/>
            <pc:sldMk cId="1448602410" sldId="258"/>
            <ac:spMk id="7" creationId="{00000000-0000-0000-0000-000000000000}"/>
          </ac:spMkLst>
        </pc:spChg>
        <pc:picChg chg="mod">
          <ac:chgData name="Stewart Gale" userId="3647ddd2-6040-41ae-a96d-232c23482af8" providerId="ADAL" clId="{A064987D-5014-44D3-B6DB-2ED384CB3FE5}" dt="2021-10-27T17:24:17.068" v="44" actId="1076"/>
          <ac:picMkLst>
            <pc:docMk/>
            <pc:sldMk cId="1448602410" sldId="258"/>
            <ac:picMk id="4" creationId="{00000000-0000-0000-0000-000000000000}"/>
          </ac:picMkLst>
        </pc:picChg>
        <pc:picChg chg="mod">
          <ac:chgData name="Stewart Gale" userId="3647ddd2-6040-41ae-a96d-232c23482af8" providerId="ADAL" clId="{A064987D-5014-44D3-B6DB-2ED384CB3FE5}" dt="2021-10-27T17:24:19.186" v="45" actId="1076"/>
          <ac:picMkLst>
            <pc:docMk/>
            <pc:sldMk cId="1448602410" sldId="258"/>
            <ac:picMk id="5" creationId="{00000000-0000-0000-0000-000000000000}"/>
          </ac:picMkLst>
        </pc:picChg>
      </pc:sldChg>
      <pc:sldChg chg="delSp modSp del mod ord">
        <pc:chgData name="Stewart Gale" userId="3647ddd2-6040-41ae-a96d-232c23482af8" providerId="ADAL" clId="{A064987D-5014-44D3-B6DB-2ED384CB3FE5}" dt="2023-05-09T08:20:06.829" v="124" actId="47"/>
        <pc:sldMkLst>
          <pc:docMk/>
          <pc:sldMk cId="162588834" sldId="259"/>
        </pc:sldMkLst>
        <pc:spChg chg="del">
          <ac:chgData name="Stewart Gale" userId="3647ddd2-6040-41ae-a96d-232c23482af8" providerId="ADAL" clId="{A064987D-5014-44D3-B6DB-2ED384CB3FE5}" dt="2021-10-27T17:24:02.909" v="38" actId="478"/>
          <ac:spMkLst>
            <pc:docMk/>
            <pc:sldMk cId="162588834" sldId="259"/>
            <ac:spMk id="6" creationId="{00000000-0000-0000-0000-000000000000}"/>
          </ac:spMkLst>
        </pc:spChg>
        <pc:spChg chg="del">
          <ac:chgData name="Stewart Gale" userId="3647ddd2-6040-41ae-a96d-232c23482af8" providerId="ADAL" clId="{A064987D-5014-44D3-B6DB-2ED384CB3FE5}" dt="2021-10-27T17:24:02.909" v="38" actId="478"/>
          <ac:spMkLst>
            <pc:docMk/>
            <pc:sldMk cId="162588834" sldId="259"/>
            <ac:spMk id="7" creationId="{00000000-0000-0000-0000-000000000000}"/>
          </ac:spMkLst>
        </pc:spChg>
        <pc:picChg chg="mod modCrop">
          <ac:chgData name="Stewart Gale" userId="3647ddd2-6040-41ae-a96d-232c23482af8" providerId="ADAL" clId="{A064987D-5014-44D3-B6DB-2ED384CB3FE5}" dt="2021-10-27T17:25:07.793" v="61" actId="1076"/>
          <ac:picMkLst>
            <pc:docMk/>
            <pc:sldMk cId="162588834" sldId="259"/>
            <ac:picMk id="2" creationId="{00000000-0000-0000-0000-000000000000}"/>
          </ac:picMkLst>
        </pc:picChg>
        <pc:picChg chg="mod">
          <ac:chgData name="Stewart Gale" userId="3647ddd2-6040-41ae-a96d-232c23482af8" providerId="ADAL" clId="{A064987D-5014-44D3-B6DB-2ED384CB3FE5}" dt="2021-10-27T17:25:11.633" v="63" actId="1076"/>
          <ac:picMkLst>
            <pc:docMk/>
            <pc:sldMk cId="162588834" sldId="259"/>
            <ac:picMk id="4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A064987D-5014-44D3-B6DB-2ED384CB3FE5}" dt="2021-10-27T17:23:55.987" v="36" actId="1076"/>
        <pc:sldMkLst>
          <pc:docMk/>
          <pc:sldMk cId="3396251879" sldId="260"/>
        </pc:sldMkLst>
        <pc:spChg chg="del mod">
          <ac:chgData name="Stewart Gale" userId="3647ddd2-6040-41ae-a96d-232c23482af8" providerId="ADAL" clId="{A064987D-5014-44D3-B6DB-2ED384CB3FE5}" dt="2021-10-27T17:23:36.249" v="6" actId="478"/>
          <ac:spMkLst>
            <pc:docMk/>
            <pc:sldMk cId="3396251879" sldId="260"/>
            <ac:spMk id="2" creationId="{BD9E105F-5031-4F6E-BB26-D763263BD186}"/>
          </ac:spMkLst>
        </pc:spChg>
        <pc:spChg chg="del">
          <ac:chgData name="Stewart Gale" userId="3647ddd2-6040-41ae-a96d-232c23482af8" providerId="ADAL" clId="{A064987D-5014-44D3-B6DB-2ED384CB3FE5}" dt="2021-10-27T17:23:36.249" v="6" actId="478"/>
          <ac:spMkLst>
            <pc:docMk/>
            <pc:sldMk cId="3396251879" sldId="260"/>
            <ac:spMk id="3" creationId="{8088DB79-0C93-415C-B0DC-538AF7A701AF}"/>
          </ac:spMkLst>
        </pc:spChg>
        <pc:spChg chg="add mod">
          <ac:chgData name="Stewart Gale" userId="3647ddd2-6040-41ae-a96d-232c23482af8" providerId="ADAL" clId="{A064987D-5014-44D3-B6DB-2ED384CB3FE5}" dt="2021-10-27T17:23:55.987" v="36" actId="1076"/>
          <ac:spMkLst>
            <pc:docMk/>
            <pc:sldMk cId="3396251879" sldId="260"/>
            <ac:spMk id="4" creationId="{183C5EF3-D20D-4F0A-8328-2C88FF553BCF}"/>
          </ac:spMkLst>
        </pc:spChg>
      </pc:sldChg>
      <pc:sldChg chg="delSp modSp add mod ord">
        <pc:chgData name="Stewart Gale" userId="3647ddd2-6040-41ae-a96d-232c23482af8" providerId="ADAL" clId="{A064987D-5014-44D3-B6DB-2ED384CB3FE5}" dt="2021-10-27T17:25:43.920" v="77"/>
        <pc:sldMkLst>
          <pc:docMk/>
          <pc:sldMk cId="3865677540" sldId="261"/>
        </pc:sldMkLst>
        <pc:spChg chg="mod">
          <ac:chgData name="Stewart Gale" userId="3647ddd2-6040-41ae-a96d-232c23482af8" providerId="ADAL" clId="{A064987D-5014-44D3-B6DB-2ED384CB3FE5}" dt="2021-10-27T17:25:34.973" v="71" actId="1076"/>
          <ac:spMkLst>
            <pc:docMk/>
            <pc:sldMk cId="3865677540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A064987D-5014-44D3-B6DB-2ED384CB3FE5}" dt="2021-10-27T17:25:25.033" v="65" actId="478"/>
          <ac:spMkLst>
            <pc:docMk/>
            <pc:sldMk cId="3865677540" sldId="261"/>
            <ac:spMk id="7" creationId="{00000000-0000-0000-0000-000000000000}"/>
          </ac:spMkLst>
        </pc:spChg>
        <pc:picChg chg="mod">
          <ac:chgData name="Stewart Gale" userId="3647ddd2-6040-41ae-a96d-232c23482af8" providerId="ADAL" clId="{A064987D-5014-44D3-B6DB-2ED384CB3FE5}" dt="2021-10-27T17:25:40.692" v="75" actId="1076"/>
          <ac:picMkLst>
            <pc:docMk/>
            <pc:sldMk cId="3865677540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A064987D-5014-44D3-B6DB-2ED384CB3FE5}" dt="2021-10-27T17:25:25.033" v="65" actId="478"/>
          <ac:picMkLst>
            <pc:docMk/>
            <pc:sldMk cId="3865677540" sldId="261"/>
            <ac:picMk id="5" creationId="{00000000-0000-0000-0000-000000000000}"/>
          </ac:picMkLst>
        </pc:picChg>
      </pc:sldChg>
      <pc:sldChg chg="add del">
        <pc:chgData name="Stewart Gale" userId="3647ddd2-6040-41ae-a96d-232c23482af8" providerId="ADAL" clId="{A064987D-5014-44D3-B6DB-2ED384CB3FE5}" dt="2021-10-27T17:26:36.156" v="93" actId="47"/>
        <pc:sldMkLst>
          <pc:docMk/>
          <pc:sldMk cId="3761904121" sldId="262"/>
        </pc:sldMkLst>
      </pc:sldChg>
      <pc:sldChg chg="delSp modSp add mod">
        <pc:chgData name="Stewart Gale" userId="3647ddd2-6040-41ae-a96d-232c23482af8" providerId="ADAL" clId="{A064987D-5014-44D3-B6DB-2ED384CB3FE5}" dt="2023-05-09T08:25:23.130" v="154" actId="1076"/>
        <pc:sldMkLst>
          <pc:docMk/>
          <pc:sldMk cId="4035455299" sldId="262"/>
        </pc:sldMkLst>
        <pc:spChg chg="del">
          <ac:chgData name="Stewart Gale" userId="3647ddd2-6040-41ae-a96d-232c23482af8" providerId="ADAL" clId="{A064987D-5014-44D3-B6DB-2ED384CB3FE5}" dt="2021-10-27T17:27:00.162" v="104" actId="478"/>
          <ac:spMkLst>
            <pc:docMk/>
            <pc:sldMk cId="4035455299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A064987D-5014-44D3-B6DB-2ED384CB3FE5}" dt="2023-05-09T08:25:12.072" v="151" actId="20577"/>
          <ac:spMkLst>
            <pc:docMk/>
            <pc:sldMk cId="4035455299" sldId="262"/>
            <ac:spMk id="7" creationId="{00000000-0000-0000-0000-000000000000}"/>
          </ac:spMkLst>
        </pc:spChg>
        <pc:picChg chg="mod">
          <ac:chgData name="Stewart Gale" userId="3647ddd2-6040-41ae-a96d-232c23482af8" providerId="ADAL" clId="{A064987D-5014-44D3-B6DB-2ED384CB3FE5}" dt="2023-05-09T08:25:23.130" v="154" actId="1076"/>
          <ac:picMkLst>
            <pc:docMk/>
            <pc:sldMk cId="4035455299" sldId="262"/>
            <ac:picMk id="2" creationId="{00000000-0000-0000-0000-000000000000}"/>
          </ac:picMkLst>
        </pc:picChg>
        <pc:picChg chg="del">
          <ac:chgData name="Stewart Gale" userId="3647ddd2-6040-41ae-a96d-232c23482af8" providerId="ADAL" clId="{A064987D-5014-44D3-B6DB-2ED384CB3FE5}" dt="2021-10-27T17:26:58.621" v="103" actId="478"/>
          <ac:picMkLst>
            <pc:docMk/>
            <pc:sldMk cId="4035455299" sldId="262"/>
            <ac:picMk id="4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A064987D-5014-44D3-B6DB-2ED384CB3FE5}" dt="2023-05-09T08:20:25.306" v="127" actId="14100"/>
        <pc:sldMkLst>
          <pc:docMk/>
          <pc:sldMk cId="1471048542" sldId="263"/>
        </pc:sldMkLst>
        <pc:spChg chg="del">
          <ac:chgData name="Stewart Gale" userId="3647ddd2-6040-41ae-a96d-232c23482af8" providerId="ADAL" clId="{A064987D-5014-44D3-B6DB-2ED384CB3FE5}" dt="2023-05-09T08:19:18.979" v="114" actId="478"/>
          <ac:spMkLst>
            <pc:docMk/>
            <pc:sldMk cId="1471048542" sldId="263"/>
            <ac:spMk id="2" creationId="{DF81065F-F4BD-9741-8C64-488C4C66F553}"/>
          </ac:spMkLst>
        </pc:spChg>
        <pc:spChg chg="del">
          <ac:chgData name="Stewart Gale" userId="3647ddd2-6040-41ae-a96d-232c23482af8" providerId="ADAL" clId="{A064987D-5014-44D3-B6DB-2ED384CB3FE5}" dt="2023-05-09T08:19:18.979" v="114" actId="478"/>
          <ac:spMkLst>
            <pc:docMk/>
            <pc:sldMk cId="1471048542" sldId="263"/>
            <ac:spMk id="3" creationId="{00EDEDF0-AAB3-F463-8BEF-CF6A0E8907DC}"/>
          </ac:spMkLst>
        </pc:spChg>
        <pc:picChg chg="add mod modCrop">
          <ac:chgData name="Stewart Gale" userId="3647ddd2-6040-41ae-a96d-232c23482af8" providerId="ADAL" clId="{A064987D-5014-44D3-B6DB-2ED384CB3FE5}" dt="2023-05-09T08:20:25.306" v="127" actId="14100"/>
          <ac:picMkLst>
            <pc:docMk/>
            <pc:sldMk cId="1471048542" sldId="263"/>
            <ac:picMk id="5" creationId="{8411445A-0B81-1C56-57C9-40A753DB360E}"/>
          </ac:picMkLst>
        </pc:picChg>
      </pc:sldChg>
      <pc:sldChg chg="delSp add del mod">
        <pc:chgData name="Stewart Gale" userId="3647ddd2-6040-41ae-a96d-232c23482af8" providerId="ADAL" clId="{A064987D-5014-44D3-B6DB-2ED384CB3FE5}" dt="2021-10-27T17:26:31.289" v="90" actId="47"/>
        <pc:sldMkLst>
          <pc:docMk/>
          <pc:sldMk cId="2251807800" sldId="263"/>
        </pc:sldMkLst>
        <pc:spChg chg="del">
          <ac:chgData name="Stewart Gale" userId="3647ddd2-6040-41ae-a96d-232c23482af8" providerId="ADAL" clId="{A064987D-5014-44D3-B6DB-2ED384CB3FE5}" dt="2021-10-27T17:26:14.730" v="89" actId="478"/>
          <ac:spMkLst>
            <pc:docMk/>
            <pc:sldMk cId="2251807800" sldId="263"/>
            <ac:spMk id="7" creationId="{00000000-0000-0000-0000-000000000000}"/>
          </ac:spMkLst>
        </pc:spChg>
        <pc:picChg chg="del">
          <ac:chgData name="Stewart Gale" userId="3647ddd2-6040-41ae-a96d-232c23482af8" providerId="ADAL" clId="{A064987D-5014-44D3-B6DB-2ED384CB3FE5}" dt="2021-10-27T17:26:14.730" v="89" actId="478"/>
          <ac:picMkLst>
            <pc:docMk/>
            <pc:sldMk cId="2251807800" sldId="263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36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9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661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74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92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50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94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19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937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949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89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BF881-148E-4C20-AB8B-2F3304D8EF09}" type="datetimeFigureOut">
              <a:rPr lang="en-GB" smtClean="0"/>
              <a:t>09/05/2023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D3271-2371-4FF8-B2DF-3D88100870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84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11445A-0B81-1C56-57C9-40A753DB36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3" t="21231" r="53259" b="11589"/>
          <a:stretch/>
        </p:blipFill>
        <p:spPr>
          <a:xfrm>
            <a:off x="-66502" y="1"/>
            <a:ext cx="12081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04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3C5EF3-D20D-4F0A-8328-2C88FF553BCF}"/>
              </a:ext>
            </a:extLst>
          </p:cNvPr>
          <p:cNvSpPr txBox="1"/>
          <p:nvPr/>
        </p:nvSpPr>
        <p:spPr>
          <a:xfrm>
            <a:off x="2322022" y="2039388"/>
            <a:ext cx="7730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39625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l="9077" t="5985" r="6268" b="2993"/>
          <a:stretch>
            <a:fillRect/>
          </a:stretch>
        </p:blipFill>
        <p:spPr bwMode="auto">
          <a:xfrm>
            <a:off x="2266604" y="233455"/>
            <a:ext cx="7482847" cy="5352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121718" y="5788619"/>
            <a:ext cx="5665333" cy="754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Profit of £6000 or 12.2%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677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/>
          <a:srcRect l="6402" t="6083" r="6363" b="3650"/>
          <a:stretch>
            <a:fillRect/>
          </a:stretch>
        </p:blipFill>
        <p:spPr bwMode="auto">
          <a:xfrm>
            <a:off x="2635866" y="202369"/>
            <a:ext cx="7056773" cy="5505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506212" y="5900744"/>
            <a:ext cx="5073825" cy="754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Loss of £5070 or 2.8%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26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l="6784" t="5924" r="6310" b="3318"/>
          <a:stretch>
            <a:fillRect/>
          </a:stretch>
        </p:blipFill>
        <p:spPr bwMode="auto">
          <a:xfrm>
            <a:off x="2678290" y="192945"/>
            <a:ext cx="6099950" cy="524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53206" y="5715849"/>
            <a:ext cx="6123792" cy="754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Profit of £34,187 or 15.8%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86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76389" y="2330324"/>
            <a:ext cx="4849404" cy="24271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takes </a:t>
            </a:r>
            <a:r>
              <a:rPr lang="en-GB" sz="40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269</a:t>
            </a: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months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</a:t>
            </a:r>
            <a:r>
              <a:rPr lang="en-GB" sz="40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years, 5 months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2" y="370061"/>
            <a:ext cx="6206837" cy="611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455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32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2016-01-18T08:41:48Z</dcterms:created>
  <dcterms:modified xsi:type="dcterms:W3CDTF">2023-05-09T08:25:26Z</dcterms:modified>
</cp:coreProperties>
</file>