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626" r:id="rId2"/>
    <p:sldId id="627" r:id="rId3"/>
    <p:sldId id="630" r:id="rId4"/>
    <p:sldId id="632" r:id="rId5"/>
    <p:sldId id="631" r:id="rId6"/>
    <p:sldId id="633" r:id="rId7"/>
    <p:sldId id="604" r:id="rId8"/>
    <p:sldId id="629" r:id="rId9"/>
    <p:sldId id="628" r:id="rId10"/>
    <p:sldId id="606" r:id="rId11"/>
    <p:sldId id="60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4AC6A9-1BE3-4EA5-9630-4C200B2AF637}" v="146" dt="2023-08-12T09:55:58.7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88534" autoAdjust="0"/>
  </p:normalViewPr>
  <p:slideViewPr>
    <p:cSldViewPr>
      <p:cViewPr varScale="1">
        <p:scale>
          <a:sx n="86" d="100"/>
          <a:sy n="86" d="100"/>
        </p:scale>
        <p:origin x="51" y="20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2AD82C8-D147-4B32-A965-19E492F11347}"/>
    <pc:docChg chg="modSld">
      <pc:chgData name="Stewart Gale" userId="3647ddd2-6040-41ae-a96d-232c23482af8" providerId="ADAL" clId="{42AD82C8-D147-4B32-A965-19E492F11347}" dt="2023-03-20T07:58:48.401" v="2"/>
      <pc:docMkLst>
        <pc:docMk/>
      </pc:docMkLst>
      <pc:sldChg chg="modAnim">
        <pc:chgData name="Stewart Gale" userId="3647ddd2-6040-41ae-a96d-232c23482af8" providerId="ADAL" clId="{42AD82C8-D147-4B32-A965-19E492F11347}" dt="2023-03-20T07:58:48.401" v="2"/>
        <pc:sldMkLst>
          <pc:docMk/>
          <pc:sldMk cId="1896190751" sldId="608"/>
        </pc:sldMkLst>
      </pc:sldChg>
      <pc:sldChg chg="modSp mod">
        <pc:chgData name="Stewart Gale" userId="3647ddd2-6040-41ae-a96d-232c23482af8" providerId="ADAL" clId="{42AD82C8-D147-4B32-A965-19E492F11347}" dt="2022-04-11T15:21:02.484" v="1" actId="20577"/>
        <pc:sldMkLst>
          <pc:docMk/>
          <pc:sldMk cId="2192384473" sldId="626"/>
        </pc:sldMkLst>
        <pc:spChg chg="mod">
          <ac:chgData name="Stewart Gale" userId="3647ddd2-6040-41ae-a96d-232c23482af8" providerId="ADAL" clId="{42AD82C8-D147-4B32-A965-19E492F11347}" dt="2022-04-11T15:21:02.484" v="1" actId="20577"/>
          <ac:spMkLst>
            <pc:docMk/>
            <pc:sldMk cId="2192384473" sldId="626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134AC6A9-1BE3-4EA5-9630-4C200B2AF637}"/>
    <pc:docChg chg="undo custSel addSld modSld modMainMaster modNotesMaster">
      <pc:chgData name="Stewart Gale" userId="3647ddd2-6040-41ae-a96d-232c23482af8" providerId="ADAL" clId="{134AC6A9-1BE3-4EA5-9630-4C200B2AF637}" dt="2024-03-12T11:56:13.015" v="447" actId="1076"/>
      <pc:docMkLst>
        <pc:docMk/>
      </pc:docMkLst>
      <pc:sldChg chg="delSp modSp mod">
        <pc:chgData name="Stewart Gale" userId="3647ddd2-6040-41ae-a96d-232c23482af8" providerId="ADAL" clId="{134AC6A9-1BE3-4EA5-9630-4C200B2AF637}" dt="2023-08-12T09:49:46.550" v="296" actId="1076"/>
        <pc:sldMkLst>
          <pc:docMk/>
          <pc:sldMk cId="4123895351" sldId="604"/>
        </pc:sldMkLst>
        <pc:spChg chg="mod">
          <ac:chgData name="Stewart Gale" userId="3647ddd2-6040-41ae-a96d-232c23482af8" providerId="ADAL" clId="{134AC6A9-1BE3-4EA5-9630-4C200B2AF637}" dt="2023-08-12T09:22:30.947" v="0"/>
          <ac:spMkLst>
            <pc:docMk/>
            <pc:sldMk cId="4123895351" sldId="604"/>
            <ac:spMk id="3" creationId="{00000000-0000-0000-0000-000000000000}"/>
          </ac:spMkLst>
        </pc:spChg>
        <pc:spChg chg="mod">
          <ac:chgData name="Stewart Gale" userId="3647ddd2-6040-41ae-a96d-232c23482af8" providerId="ADAL" clId="{134AC6A9-1BE3-4EA5-9630-4C200B2AF637}" dt="2023-08-12T09:49:19.280" v="287" actId="1076"/>
          <ac:spMkLst>
            <pc:docMk/>
            <pc:sldMk cId="4123895351" sldId="604"/>
            <ac:spMk id="6" creationId="{00000000-0000-0000-0000-000000000000}"/>
          </ac:spMkLst>
        </pc:spChg>
        <pc:spChg chg="mod">
          <ac:chgData name="Stewart Gale" userId="3647ddd2-6040-41ae-a96d-232c23482af8" providerId="ADAL" clId="{134AC6A9-1BE3-4EA5-9630-4C200B2AF637}" dt="2023-08-12T09:49:24.796" v="288" actId="1076"/>
          <ac:spMkLst>
            <pc:docMk/>
            <pc:sldMk cId="4123895351" sldId="604"/>
            <ac:spMk id="16" creationId="{5D9E93A4-DAAF-45DF-8024-CC67D5C99F50}"/>
          </ac:spMkLst>
        </pc:spChg>
        <pc:spChg chg="mod">
          <ac:chgData name="Stewart Gale" userId="3647ddd2-6040-41ae-a96d-232c23482af8" providerId="ADAL" clId="{134AC6A9-1BE3-4EA5-9630-4C200B2AF637}" dt="2023-08-12T09:49:46.550" v="296" actId="1076"/>
          <ac:spMkLst>
            <pc:docMk/>
            <pc:sldMk cId="4123895351" sldId="604"/>
            <ac:spMk id="17" creationId="{9AB73255-FE34-450C-9236-8A33EEE2996D}"/>
          </ac:spMkLst>
        </pc:spChg>
        <pc:spChg chg="mod">
          <ac:chgData name="Stewart Gale" userId="3647ddd2-6040-41ae-a96d-232c23482af8" providerId="ADAL" clId="{134AC6A9-1BE3-4EA5-9630-4C200B2AF637}" dt="2023-08-12T09:49:41.006" v="295" actId="1076"/>
          <ac:spMkLst>
            <pc:docMk/>
            <pc:sldMk cId="4123895351" sldId="604"/>
            <ac:spMk id="19" creationId="{4C56692C-435C-4CD8-94A7-47FC87033CCD}"/>
          </ac:spMkLst>
        </pc:spChg>
        <pc:grpChg chg="del mod">
          <ac:chgData name="Stewart Gale" userId="3647ddd2-6040-41ae-a96d-232c23482af8" providerId="ADAL" clId="{134AC6A9-1BE3-4EA5-9630-4C200B2AF637}" dt="2023-08-12T09:48:39.326" v="263" actId="478"/>
          <ac:grpSpMkLst>
            <pc:docMk/>
            <pc:sldMk cId="4123895351" sldId="60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34AC6A9-1BE3-4EA5-9630-4C200B2AF637}" dt="2023-08-12T09:22:30.947" v="0"/>
          <ac:cxnSpMkLst>
            <pc:docMk/>
            <pc:sldMk cId="4123895351" sldId="604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134AC6A9-1BE3-4EA5-9630-4C200B2AF637}" dt="2024-03-12T11:56:13.015" v="447" actId="1076"/>
        <pc:sldMkLst>
          <pc:docMk/>
          <pc:sldMk cId="1638553532" sldId="606"/>
        </pc:sldMkLst>
        <pc:spChg chg="del mod topLvl">
          <ac:chgData name="Stewart Gale" userId="3647ddd2-6040-41ae-a96d-232c23482af8" providerId="ADAL" clId="{134AC6A9-1BE3-4EA5-9630-4C200B2AF637}" dt="2023-08-12T09:51:32.902" v="351" actId="478"/>
          <ac:spMkLst>
            <pc:docMk/>
            <pc:sldMk cId="1638553532" sldId="606"/>
            <ac:spMk id="5" creationId="{905C7C92-B59E-4716-9FC6-5D8898DE84E9}"/>
          </ac:spMkLst>
        </pc:spChg>
        <pc:spChg chg="mod">
          <ac:chgData name="Stewart Gale" userId="3647ddd2-6040-41ae-a96d-232c23482af8" providerId="ADAL" clId="{134AC6A9-1BE3-4EA5-9630-4C200B2AF637}" dt="2024-03-12T11:56:13.015" v="447" actId="1076"/>
          <ac:spMkLst>
            <pc:docMk/>
            <pc:sldMk cId="1638553532" sldId="606"/>
            <ac:spMk id="7" creationId="{B0577297-57E6-48D6-853D-B987A826792B}"/>
          </ac:spMkLst>
        </pc:spChg>
        <pc:spChg chg="add mod">
          <ac:chgData name="Stewart Gale" userId="3647ddd2-6040-41ae-a96d-232c23482af8" providerId="ADAL" clId="{134AC6A9-1BE3-4EA5-9630-4C200B2AF637}" dt="2024-03-12T11:56:13.015" v="447" actId="1076"/>
          <ac:spMkLst>
            <pc:docMk/>
            <pc:sldMk cId="1638553532" sldId="606"/>
            <ac:spMk id="8" creationId="{E1C6101B-2BDB-C680-2AE6-DEB8CB423A86}"/>
          </ac:spMkLst>
        </pc:spChg>
        <pc:spChg chg="add mod">
          <ac:chgData name="Stewart Gale" userId="3647ddd2-6040-41ae-a96d-232c23482af8" providerId="ADAL" clId="{134AC6A9-1BE3-4EA5-9630-4C200B2AF637}" dt="2024-03-12T11:56:13.015" v="447" actId="1076"/>
          <ac:spMkLst>
            <pc:docMk/>
            <pc:sldMk cId="1638553532" sldId="606"/>
            <ac:spMk id="10" creationId="{2989C599-9D86-FE2A-47BE-3801532CF656}"/>
          </ac:spMkLst>
        </pc:spChg>
        <pc:spChg chg="add mod">
          <ac:chgData name="Stewart Gale" userId="3647ddd2-6040-41ae-a96d-232c23482af8" providerId="ADAL" clId="{134AC6A9-1BE3-4EA5-9630-4C200B2AF637}" dt="2024-03-12T11:56:13.015" v="447" actId="1076"/>
          <ac:spMkLst>
            <pc:docMk/>
            <pc:sldMk cId="1638553532" sldId="606"/>
            <ac:spMk id="12" creationId="{A612CF11-BA9D-BD51-EE73-4D5650B43140}"/>
          </ac:spMkLst>
        </pc:spChg>
        <pc:grpChg chg="del mod">
          <ac:chgData name="Stewart Gale" userId="3647ddd2-6040-41ae-a96d-232c23482af8" providerId="ADAL" clId="{134AC6A9-1BE3-4EA5-9630-4C200B2AF637}" dt="2023-08-12T09:51:32.902" v="351" actId="478"/>
          <ac:grpSpMkLst>
            <pc:docMk/>
            <pc:sldMk cId="1638553532" sldId="606"/>
            <ac:grpSpMk id="4" creationId="{7FCEE4C5-5DCF-40D7-AD81-36B6AC1F9154}"/>
          </ac:grpSpMkLst>
        </pc:grpChg>
        <pc:picChg chg="mod modCrop">
          <ac:chgData name="Stewart Gale" userId="3647ddd2-6040-41ae-a96d-232c23482af8" providerId="ADAL" clId="{134AC6A9-1BE3-4EA5-9630-4C200B2AF637}" dt="2024-03-12T11:56:05.183" v="446" actId="1076"/>
          <ac:picMkLst>
            <pc:docMk/>
            <pc:sldMk cId="1638553532" sldId="606"/>
            <ac:picMk id="2" creationId="{2682F8C2-A63E-4D28-B71F-C41BEF035115}"/>
          </ac:picMkLst>
        </pc:picChg>
        <pc:cxnChg chg="del mod topLvl">
          <ac:chgData name="Stewart Gale" userId="3647ddd2-6040-41ae-a96d-232c23482af8" providerId="ADAL" clId="{134AC6A9-1BE3-4EA5-9630-4C200B2AF637}" dt="2023-08-12T09:51:34.876" v="352" actId="478"/>
          <ac:cxnSpMkLst>
            <pc:docMk/>
            <pc:sldMk cId="1638553532" sldId="606"/>
            <ac:cxnSpMk id="6" creationId="{E0B4EC83-E86D-4CC0-9B85-534B5ABF3F28}"/>
          </ac:cxnSpMkLst>
        </pc:cxnChg>
      </pc:sldChg>
      <pc:sldChg chg="addSp delSp modSp mod modAnim">
        <pc:chgData name="Stewart Gale" userId="3647ddd2-6040-41ae-a96d-232c23482af8" providerId="ADAL" clId="{134AC6A9-1BE3-4EA5-9630-4C200B2AF637}" dt="2023-08-12T09:55:58.743" v="441"/>
        <pc:sldMkLst>
          <pc:docMk/>
          <pc:sldMk cId="1896190751" sldId="608"/>
        </pc:sldMkLst>
        <pc:spChg chg="add del mod topLvl">
          <ac:chgData name="Stewart Gale" userId="3647ddd2-6040-41ae-a96d-232c23482af8" providerId="ADAL" clId="{134AC6A9-1BE3-4EA5-9630-4C200B2AF637}" dt="2023-08-12T09:54:44.913" v="427" actId="1076"/>
          <ac:spMkLst>
            <pc:docMk/>
            <pc:sldMk cId="1896190751" sldId="608"/>
            <ac:spMk id="3" creationId="{A6F6A5CB-C9CA-485B-A190-40FA4F75F79C}"/>
          </ac:spMkLst>
        </pc:spChg>
        <pc:spChg chg="mod">
          <ac:chgData name="Stewart Gale" userId="3647ddd2-6040-41ae-a96d-232c23482af8" providerId="ADAL" clId="{134AC6A9-1BE3-4EA5-9630-4C200B2AF637}" dt="2023-08-12T09:55:13.936" v="440" actId="1076"/>
          <ac:spMkLst>
            <pc:docMk/>
            <pc:sldMk cId="1896190751" sldId="608"/>
            <ac:spMk id="6" creationId="{0D769DF6-1FF8-4307-9649-6DADCB6938EA}"/>
          </ac:spMkLst>
        </pc:spChg>
        <pc:spChg chg="mod">
          <ac:chgData name="Stewart Gale" userId="3647ddd2-6040-41ae-a96d-232c23482af8" providerId="ADAL" clId="{134AC6A9-1BE3-4EA5-9630-4C200B2AF637}" dt="2023-08-12T09:55:04.275" v="435" actId="14100"/>
          <ac:spMkLst>
            <pc:docMk/>
            <pc:sldMk cId="1896190751" sldId="608"/>
            <ac:spMk id="9" creationId="{B0577297-57E6-48D6-853D-B987A826792B}"/>
          </ac:spMkLst>
        </pc:spChg>
        <pc:spChg chg="mod">
          <ac:chgData name="Stewart Gale" userId="3647ddd2-6040-41ae-a96d-232c23482af8" providerId="ADAL" clId="{134AC6A9-1BE3-4EA5-9630-4C200B2AF637}" dt="2023-08-12T09:55:11.857" v="439" actId="1076"/>
          <ac:spMkLst>
            <pc:docMk/>
            <pc:sldMk cId="1896190751" sldId="608"/>
            <ac:spMk id="10" creationId="{00000000-0000-0000-0000-000000000000}"/>
          </ac:spMkLst>
        </pc:spChg>
        <pc:grpChg chg="add del mod">
          <ac:chgData name="Stewart Gale" userId="3647ddd2-6040-41ae-a96d-232c23482af8" providerId="ADAL" clId="{134AC6A9-1BE3-4EA5-9630-4C200B2AF637}" dt="2023-08-12T09:53:49.528" v="405" actId="478"/>
          <ac:grpSpMkLst>
            <pc:docMk/>
            <pc:sldMk cId="1896190751" sldId="608"/>
            <ac:grpSpMk id="2" creationId="{8039BE31-59C7-49DF-8CAC-5D7A9D1EE56D}"/>
          </ac:grpSpMkLst>
        </pc:grpChg>
        <pc:picChg chg="mod">
          <ac:chgData name="Stewart Gale" userId="3647ddd2-6040-41ae-a96d-232c23482af8" providerId="ADAL" clId="{134AC6A9-1BE3-4EA5-9630-4C200B2AF637}" dt="2023-08-12T09:54:42.603" v="426" actId="1076"/>
          <ac:picMkLst>
            <pc:docMk/>
            <pc:sldMk cId="1896190751" sldId="608"/>
            <ac:picMk id="5" creationId="{4DF89848-FB28-44C4-9026-EE220B8A5600}"/>
          </ac:picMkLst>
        </pc:picChg>
        <pc:cxnChg chg="del mod topLvl">
          <ac:chgData name="Stewart Gale" userId="3647ddd2-6040-41ae-a96d-232c23482af8" providerId="ADAL" clId="{134AC6A9-1BE3-4EA5-9630-4C200B2AF637}" dt="2023-08-12T09:53:49.528" v="405" actId="478"/>
          <ac:cxnSpMkLst>
            <pc:docMk/>
            <pc:sldMk cId="1896190751" sldId="608"/>
            <ac:cxnSpMk id="4" creationId="{E5F13604-DFCC-404A-B44A-0E7EEB97C10C}"/>
          </ac:cxnSpMkLst>
        </pc:cxnChg>
      </pc:sldChg>
      <pc:sldChg chg="delSp modSp mod">
        <pc:chgData name="Stewart Gale" userId="3647ddd2-6040-41ae-a96d-232c23482af8" providerId="ADAL" clId="{134AC6A9-1BE3-4EA5-9630-4C200B2AF637}" dt="2023-08-13T09:44:53.210" v="443" actId="20577"/>
        <pc:sldMkLst>
          <pc:docMk/>
          <pc:sldMk cId="2192384473" sldId="626"/>
        </pc:sldMkLst>
        <pc:spChg chg="mod">
          <ac:chgData name="Stewart Gale" userId="3647ddd2-6040-41ae-a96d-232c23482af8" providerId="ADAL" clId="{134AC6A9-1BE3-4EA5-9630-4C200B2AF637}" dt="2023-08-12T09:22:30.947" v="0"/>
          <ac:spMkLst>
            <pc:docMk/>
            <pc:sldMk cId="2192384473" sldId="626"/>
            <ac:spMk id="3" creationId="{1DCD659B-9B0F-4736-B272-47379BEFFD3A}"/>
          </ac:spMkLst>
        </pc:spChg>
        <pc:spChg chg="mod">
          <ac:chgData name="Stewart Gale" userId="3647ddd2-6040-41ae-a96d-232c23482af8" providerId="ADAL" clId="{134AC6A9-1BE3-4EA5-9630-4C200B2AF637}" dt="2023-08-13T09:44:53.210" v="443" actId="20577"/>
          <ac:spMkLst>
            <pc:docMk/>
            <pc:sldMk cId="2192384473" sldId="626"/>
            <ac:spMk id="5" creationId="{00000000-0000-0000-0000-000000000000}"/>
          </ac:spMkLst>
        </pc:spChg>
        <pc:grpChg chg="del mod">
          <ac:chgData name="Stewart Gale" userId="3647ddd2-6040-41ae-a96d-232c23482af8" providerId="ADAL" clId="{134AC6A9-1BE3-4EA5-9630-4C200B2AF637}" dt="2023-08-12T09:22:33.618" v="1" actId="478"/>
          <ac:grpSpMkLst>
            <pc:docMk/>
            <pc:sldMk cId="2192384473" sldId="626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134AC6A9-1BE3-4EA5-9630-4C200B2AF637}" dt="2023-08-12T09:22:30.947" v="0"/>
          <ac:cxnSpMkLst>
            <pc:docMk/>
            <pc:sldMk cId="2192384473" sldId="626"/>
            <ac:cxnSpMk id="4" creationId="{694170A7-F542-433D-AE47-C7A950C348C9}"/>
          </ac:cxnSpMkLst>
        </pc:cxnChg>
      </pc:sldChg>
      <pc:sldChg chg="delSp modSp mod delAnim">
        <pc:chgData name="Stewart Gale" userId="3647ddd2-6040-41ae-a96d-232c23482af8" providerId="ADAL" clId="{134AC6A9-1BE3-4EA5-9630-4C200B2AF637}" dt="2023-08-12T09:24:56.209" v="71" actId="1076"/>
        <pc:sldMkLst>
          <pc:docMk/>
          <pc:sldMk cId="559791860" sldId="627"/>
        </pc:sldMkLst>
        <pc:spChg chg="mod topLvl">
          <ac:chgData name="Stewart Gale" userId="3647ddd2-6040-41ae-a96d-232c23482af8" providerId="ADAL" clId="{134AC6A9-1BE3-4EA5-9630-4C200B2AF637}" dt="2023-08-12T09:24:56.209" v="71" actId="1076"/>
          <ac:spMkLst>
            <pc:docMk/>
            <pc:sldMk cId="559791860" sldId="627"/>
            <ac:spMk id="3" creationId="{92AB1B41-69EC-44EB-9209-D0BB28C60F61}"/>
          </ac:spMkLst>
        </pc:spChg>
        <pc:spChg chg="mod">
          <ac:chgData name="Stewart Gale" userId="3647ddd2-6040-41ae-a96d-232c23482af8" providerId="ADAL" clId="{134AC6A9-1BE3-4EA5-9630-4C200B2AF637}" dt="2023-08-12T09:24:49.697" v="68" actId="1076"/>
          <ac:spMkLst>
            <pc:docMk/>
            <pc:sldMk cId="559791860" sldId="627"/>
            <ac:spMk id="8" creationId="{00000000-0000-0000-0000-000000000000}"/>
          </ac:spMkLst>
        </pc:spChg>
        <pc:spChg chg="mod">
          <ac:chgData name="Stewart Gale" userId="3647ddd2-6040-41ae-a96d-232c23482af8" providerId="ADAL" clId="{134AC6A9-1BE3-4EA5-9630-4C200B2AF637}" dt="2023-08-12T09:24:51.813" v="69" actId="1076"/>
          <ac:spMkLst>
            <pc:docMk/>
            <pc:sldMk cId="559791860" sldId="627"/>
            <ac:spMk id="29" creationId="{D16061C2-00F7-4AA1-A702-B0F4BF79589A}"/>
          </ac:spMkLst>
        </pc:spChg>
        <pc:spChg chg="del mod">
          <ac:chgData name="Stewart Gale" userId="3647ddd2-6040-41ae-a96d-232c23482af8" providerId="ADAL" clId="{134AC6A9-1BE3-4EA5-9630-4C200B2AF637}" dt="2023-08-12T09:23:02.445" v="9" actId="478"/>
          <ac:spMkLst>
            <pc:docMk/>
            <pc:sldMk cId="559791860" sldId="627"/>
            <ac:spMk id="30" creationId="{D16061C2-00F7-4AA1-A702-B0F4BF79589A}"/>
          </ac:spMkLst>
        </pc:spChg>
        <pc:spChg chg="del mod">
          <ac:chgData name="Stewart Gale" userId="3647ddd2-6040-41ae-a96d-232c23482af8" providerId="ADAL" clId="{134AC6A9-1BE3-4EA5-9630-4C200B2AF637}" dt="2023-08-12T09:23:02.445" v="9" actId="478"/>
          <ac:spMkLst>
            <pc:docMk/>
            <pc:sldMk cId="559791860" sldId="627"/>
            <ac:spMk id="31" creationId="{00000000-0000-0000-0000-000000000000}"/>
          </ac:spMkLst>
        </pc:spChg>
        <pc:spChg chg="del mod">
          <ac:chgData name="Stewart Gale" userId="3647ddd2-6040-41ae-a96d-232c23482af8" providerId="ADAL" clId="{134AC6A9-1BE3-4EA5-9630-4C200B2AF637}" dt="2023-08-12T09:23:02.445" v="9" actId="478"/>
          <ac:spMkLst>
            <pc:docMk/>
            <pc:sldMk cId="559791860" sldId="627"/>
            <ac:spMk id="32" creationId="{00000000-0000-0000-0000-000000000000}"/>
          </ac:spMkLst>
        </pc:spChg>
        <pc:grpChg chg="del mod">
          <ac:chgData name="Stewart Gale" userId="3647ddd2-6040-41ae-a96d-232c23482af8" providerId="ADAL" clId="{134AC6A9-1BE3-4EA5-9630-4C200B2AF637}" dt="2023-08-12T09:22:53.559" v="7" actId="478"/>
          <ac:grpSpMkLst>
            <pc:docMk/>
            <pc:sldMk cId="559791860" sldId="627"/>
            <ac:grpSpMk id="2" creationId="{3AFD72D4-6B23-4FEC-A678-52956E9381FB}"/>
          </ac:grpSpMkLst>
        </pc:grpChg>
        <pc:picChg chg="del mod">
          <ac:chgData name="Stewart Gale" userId="3647ddd2-6040-41ae-a96d-232c23482af8" providerId="ADAL" clId="{134AC6A9-1BE3-4EA5-9630-4C200B2AF637}" dt="2023-08-12T09:23:02.445" v="9" actId="478"/>
          <ac:picMkLst>
            <pc:docMk/>
            <pc:sldMk cId="559791860" sldId="627"/>
            <ac:picMk id="15" creationId="{00000000-0000-0000-0000-000000000000}"/>
          </ac:picMkLst>
        </pc:picChg>
        <pc:cxnChg chg="del mod topLvl">
          <ac:chgData name="Stewart Gale" userId="3647ddd2-6040-41ae-a96d-232c23482af8" providerId="ADAL" clId="{134AC6A9-1BE3-4EA5-9630-4C200B2AF637}" dt="2023-08-12T09:22:53.559" v="7" actId="478"/>
          <ac:cxnSpMkLst>
            <pc:docMk/>
            <pc:sldMk cId="559791860" sldId="627"/>
            <ac:cxnSpMk id="4" creationId="{5A4F3148-9AD5-45FC-9BFD-487ACB81F580}"/>
          </ac:cxnSpMkLst>
        </pc:cxnChg>
      </pc:sldChg>
      <pc:sldChg chg="delSp modSp mod">
        <pc:chgData name="Stewart Gale" userId="3647ddd2-6040-41ae-a96d-232c23482af8" providerId="ADAL" clId="{134AC6A9-1BE3-4EA5-9630-4C200B2AF637}" dt="2023-08-12T09:51:26.618" v="350" actId="1076"/>
        <pc:sldMkLst>
          <pc:docMk/>
          <pc:sldMk cId="2114535354" sldId="628"/>
        </pc:sldMkLst>
        <pc:spChg chg="mod">
          <ac:chgData name="Stewart Gale" userId="3647ddd2-6040-41ae-a96d-232c23482af8" providerId="ADAL" clId="{134AC6A9-1BE3-4EA5-9630-4C200B2AF637}" dt="2023-08-12T09:22:30.947" v="0"/>
          <ac:spMkLst>
            <pc:docMk/>
            <pc:sldMk cId="2114535354" sldId="628"/>
            <ac:spMk id="3" creationId="{00000000-0000-0000-0000-000000000000}"/>
          </ac:spMkLst>
        </pc:spChg>
        <pc:spChg chg="mod">
          <ac:chgData name="Stewart Gale" userId="3647ddd2-6040-41ae-a96d-232c23482af8" providerId="ADAL" clId="{134AC6A9-1BE3-4EA5-9630-4C200B2AF637}" dt="2023-08-12T09:50:56.889" v="333" actId="403"/>
          <ac:spMkLst>
            <pc:docMk/>
            <pc:sldMk cId="2114535354" sldId="628"/>
            <ac:spMk id="27" creationId="{21EB4B2B-63A1-4055-8D2F-26579C32C44E}"/>
          </ac:spMkLst>
        </pc:spChg>
        <pc:spChg chg="mod">
          <ac:chgData name="Stewart Gale" userId="3647ddd2-6040-41ae-a96d-232c23482af8" providerId="ADAL" clId="{134AC6A9-1BE3-4EA5-9630-4C200B2AF637}" dt="2023-08-12T09:51:06.745" v="338" actId="1076"/>
          <ac:spMkLst>
            <pc:docMk/>
            <pc:sldMk cId="2114535354" sldId="628"/>
            <ac:spMk id="28" creationId="{B9120358-C71D-48D2-971E-05F9C97975F8}"/>
          </ac:spMkLst>
        </pc:spChg>
        <pc:spChg chg="mod">
          <ac:chgData name="Stewart Gale" userId="3647ddd2-6040-41ae-a96d-232c23482af8" providerId="ADAL" clId="{134AC6A9-1BE3-4EA5-9630-4C200B2AF637}" dt="2023-08-12T09:51:09.261" v="339" actId="403"/>
          <ac:spMkLst>
            <pc:docMk/>
            <pc:sldMk cId="2114535354" sldId="628"/>
            <ac:spMk id="29" creationId="{241F7F1A-27A0-414F-B329-43F008D410EA}"/>
          </ac:spMkLst>
        </pc:spChg>
        <pc:spChg chg="mod">
          <ac:chgData name="Stewart Gale" userId="3647ddd2-6040-41ae-a96d-232c23482af8" providerId="ADAL" clId="{134AC6A9-1BE3-4EA5-9630-4C200B2AF637}" dt="2023-08-12T09:51:26.618" v="350" actId="1076"/>
          <ac:spMkLst>
            <pc:docMk/>
            <pc:sldMk cId="2114535354" sldId="628"/>
            <ac:spMk id="30" creationId="{CB91F69D-9390-4BB8-A91D-97FBA6969BDB}"/>
          </ac:spMkLst>
        </pc:spChg>
        <pc:spChg chg="mod">
          <ac:chgData name="Stewart Gale" userId="3647ddd2-6040-41ae-a96d-232c23482af8" providerId="ADAL" clId="{134AC6A9-1BE3-4EA5-9630-4C200B2AF637}" dt="2023-08-12T09:51:18.500" v="344" actId="1076"/>
          <ac:spMkLst>
            <pc:docMk/>
            <pc:sldMk cId="2114535354" sldId="628"/>
            <ac:spMk id="34" creationId="{00000000-0000-0000-0000-000000000000}"/>
          </ac:spMkLst>
        </pc:spChg>
        <pc:grpChg chg="del mod">
          <ac:chgData name="Stewart Gale" userId="3647ddd2-6040-41ae-a96d-232c23482af8" providerId="ADAL" clId="{134AC6A9-1BE3-4EA5-9630-4C200B2AF637}" dt="2023-08-12T09:50:48.724" v="326" actId="478"/>
          <ac:grpSpMkLst>
            <pc:docMk/>
            <pc:sldMk cId="2114535354" sldId="62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34AC6A9-1BE3-4EA5-9630-4C200B2AF637}" dt="2023-08-12T09:22:30.947" v="0"/>
          <ac:cxnSpMkLst>
            <pc:docMk/>
            <pc:sldMk cId="2114535354" sldId="628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134AC6A9-1BE3-4EA5-9630-4C200B2AF637}" dt="2023-08-12T09:50:44.839" v="325" actId="1076"/>
        <pc:sldMkLst>
          <pc:docMk/>
          <pc:sldMk cId="1306377695" sldId="629"/>
        </pc:sldMkLst>
        <pc:spChg chg="mod">
          <ac:chgData name="Stewart Gale" userId="3647ddd2-6040-41ae-a96d-232c23482af8" providerId="ADAL" clId="{134AC6A9-1BE3-4EA5-9630-4C200B2AF637}" dt="2023-08-12T09:22:30.947" v="0"/>
          <ac:spMkLst>
            <pc:docMk/>
            <pc:sldMk cId="1306377695" sldId="629"/>
            <ac:spMk id="3" creationId="{00000000-0000-0000-0000-000000000000}"/>
          </ac:spMkLst>
        </pc:spChg>
        <pc:spChg chg="mod">
          <ac:chgData name="Stewart Gale" userId="3647ddd2-6040-41ae-a96d-232c23482af8" providerId="ADAL" clId="{134AC6A9-1BE3-4EA5-9630-4C200B2AF637}" dt="2023-08-12T09:50:39.100" v="324" actId="1076"/>
          <ac:spMkLst>
            <pc:docMk/>
            <pc:sldMk cId="1306377695" sldId="629"/>
            <ac:spMk id="5" creationId="{00000000-0000-0000-0000-000000000000}"/>
          </ac:spMkLst>
        </pc:spChg>
        <pc:spChg chg="mod">
          <ac:chgData name="Stewart Gale" userId="3647ddd2-6040-41ae-a96d-232c23482af8" providerId="ADAL" clId="{134AC6A9-1BE3-4EA5-9630-4C200B2AF637}" dt="2023-08-12T09:50:44.839" v="325" actId="1076"/>
          <ac:spMkLst>
            <pc:docMk/>
            <pc:sldMk cId="1306377695" sldId="629"/>
            <ac:spMk id="8" creationId="{00000000-0000-0000-0000-000000000000}"/>
          </ac:spMkLst>
        </pc:spChg>
        <pc:spChg chg="mod">
          <ac:chgData name="Stewart Gale" userId="3647ddd2-6040-41ae-a96d-232c23482af8" providerId="ADAL" clId="{134AC6A9-1BE3-4EA5-9630-4C200B2AF637}" dt="2023-08-12T09:50:44.839" v="325" actId="1076"/>
          <ac:spMkLst>
            <pc:docMk/>
            <pc:sldMk cId="1306377695" sldId="629"/>
            <ac:spMk id="20" creationId="{58F6ABDF-EDEE-4097-A32B-D74F04AE96A8}"/>
          </ac:spMkLst>
        </pc:spChg>
        <pc:spChg chg="mod">
          <ac:chgData name="Stewart Gale" userId="3647ddd2-6040-41ae-a96d-232c23482af8" providerId="ADAL" clId="{134AC6A9-1BE3-4EA5-9630-4C200B2AF637}" dt="2023-08-12T09:50:39.100" v="324" actId="1076"/>
          <ac:spMkLst>
            <pc:docMk/>
            <pc:sldMk cId="1306377695" sldId="629"/>
            <ac:spMk id="21" creationId="{5EC4D1FD-14A6-4273-A929-E75C4F90D1AB}"/>
          </ac:spMkLst>
        </pc:spChg>
        <pc:spChg chg="mod">
          <ac:chgData name="Stewart Gale" userId="3647ddd2-6040-41ae-a96d-232c23482af8" providerId="ADAL" clId="{134AC6A9-1BE3-4EA5-9630-4C200B2AF637}" dt="2023-08-12T09:50:33.981" v="323" actId="1076"/>
          <ac:spMkLst>
            <pc:docMk/>
            <pc:sldMk cId="1306377695" sldId="629"/>
            <ac:spMk id="23" creationId="{4DDFB5FD-E1E8-4373-9EBB-4438D3095336}"/>
          </ac:spMkLst>
        </pc:spChg>
        <pc:grpChg chg="del mod">
          <ac:chgData name="Stewart Gale" userId="3647ddd2-6040-41ae-a96d-232c23482af8" providerId="ADAL" clId="{134AC6A9-1BE3-4EA5-9630-4C200B2AF637}" dt="2023-08-12T09:49:51.353" v="297" actId="478"/>
          <ac:grpSpMkLst>
            <pc:docMk/>
            <pc:sldMk cId="1306377695" sldId="62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34AC6A9-1BE3-4EA5-9630-4C200B2AF637}" dt="2023-08-12T09:22:30.947" v="0"/>
          <ac:cxnSpMkLst>
            <pc:docMk/>
            <pc:sldMk cId="1306377695" sldId="629"/>
            <ac:cxnSpMk id="4" creationId="{00000000-0000-0000-0000-000000000000}"/>
          </ac:cxnSpMkLst>
        </pc:cxnChg>
      </pc:sldChg>
      <pc:sldChg chg="delSp modSp add mod delAnim modAnim">
        <pc:chgData name="Stewart Gale" userId="3647ddd2-6040-41ae-a96d-232c23482af8" providerId="ADAL" clId="{134AC6A9-1BE3-4EA5-9630-4C200B2AF637}" dt="2023-08-12T09:47:56.050" v="258"/>
        <pc:sldMkLst>
          <pc:docMk/>
          <pc:sldMk cId="2416795220" sldId="630"/>
        </pc:sldMkLst>
        <pc:spChg chg="del">
          <ac:chgData name="Stewart Gale" userId="3647ddd2-6040-41ae-a96d-232c23482af8" providerId="ADAL" clId="{134AC6A9-1BE3-4EA5-9630-4C200B2AF637}" dt="2023-08-12T09:25:03.029" v="72" actId="478"/>
          <ac:spMkLst>
            <pc:docMk/>
            <pc:sldMk cId="2416795220" sldId="630"/>
            <ac:spMk id="3" creationId="{92AB1B41-69EC-44EB-9209-D0BB28C60F61}"/>
          </ac:spMkLst>
        </pc:spChg>
        <pc:spChg chg="del">
          <ac:chgData name="Stewart Gale" userId="3647ddd2-6040-41ae-a96d-232c23482af8" providerId="ADAL" clId="{134AC6A9-1BE3-4EA5-9630-4C200B2AF637}" dt="2023-08-12T09:25:03.029" v="72" actId="478"/>
          <ac:spMkLst>
            <pc:docMk/>
            <pc:sldMk cId="2416795220" sldId="630"/>
            <ac:spMk id="8" creationId="{00000000-0000-0000-0000-000000000000}"/>
          </ac:spMkLst>
        </pc:spChg>
        <pc:spChg chg="del">
          <ac:chgData name="Stewart Gale" userId="3647ddd2-6040-41ae-a96d-232c23482af8" providerId="ADAL" clId="{134AC6A9-1BE3-4EA5-9630-4C200B2AF637}" dt="2023-08-12T09:25:03.029" v="72" actId="478"/>
          <ac:spMkLst>
            <pc:docMk/>
            <pc:sldMk cId="2416795220" sldId="630"/>
            <ac:spMk id="29" creationId="{D16061C2-00F7-4AA1-A702-B0F4BF79589A}"/>
          </ac:spMkLst>
        </pc:spChg>
        <pc:spChg chg="del mod">
          <ac:chgData name="Stewart Gale" userId="3647ddd2-6040-41ae-a96d-232c23482af8" providerId="ADAL" clId="{134AC6A9-1BE3-4EA5-9630-4C200B2AF637}" dt="2023-08-12T09:40:49.216" v="87" actId="478"/>
          <ac:spMkLst>
            <pc:docMk/>
            <pc:sldMk cId="2416795220" sldId="630"/>
            <ac:spMk id="30" creationId="{D16061C2-00F7-4AA1-A702-B0F4BF79589A}"/>
          </ac:spMkLst>
        </pc:spChg>
        <pc:spChg chg="mod">
          <ac:chgData name="Stewart Gale" userId="3647ddd2-6040-41ae-a96d-232c23482af8" providerId="ADAL" clId="{134AC6A9-1BE3-4EA5-9630-4C200B2AF637}" dt="2023-08-12T09:41:59.082" v="119" actId="1076"/>
          <ac:spMkLst>
            <pc:docMk/>
            <pc:sldMk cId="2416795220" sldId="630"/>
            <ac:spMk id="31" creationId="{00000000-0000-0000-0000-000000000000}"/>
          </ac:spMkLst>
        </pc:spChg>
        <pc:spChg chg="del mod">
          <ac:chgData name="Stewart Gale" userId="3647ddd2-6040-41ae-a96d-232c23482af8" providerId="ADAL" clId="{134AC6A9-1BE3-4EA5-9630-4C200B2AF637}" dt="2023-08-12T09:40:49.216" v="87" actId="478"/>
          <ac:spMkLst>
            <pc:docMk/>
            <pc:sldMk cId="2416795220" sldId="630"/>
            <ac:spMk id="32" creationId="{00000000-0000-0000-0000-000000000000}"/>
          </ac:spMkLst>
        </pc:spChg>
        <pc:picChg chg="mod modCrop">
          <ac:chgData name="Stewart Gale" userId="3647ddd2-6040-41ae-a96d-232c23482af8" providerId="ADAL" clId="{134AC6A9-1BE3-4EA5-9630-4C200B2AF637}" dt="2023-08-12T09:41:08.817" v="96" actId="1076"/>
          <ac:picMkLst>
            <pc:docMk/>
            <pc:sldMk cId="2416795220" sldId="630"/>
            <ac:picMk id="15" creationId="{00000000-0000-0000-0000-000000000000}"/>
          </ac:picMkLst>
        </pc:picChg>
      </pc:sldChg>
      <pc:sldChg chg="addSp delSp modSp add mod delAnim modAnim">
        <pc:chgData name="Stewart Gale" userId="3647ddd2-6040-41ae-a96d-232c23482af8" providerId="ADAL" clId="{134AC6A9-1BE3-4EA5-9630-4C200B2AF637}" dt="2023-08-12T09:48:16.180" v="261"/>
        <pc:sldMkLst>
          <pc:docMk/>
          <pc:sldMk cId="2062019107" sldId="631"/>
        </pc:sldMkLst>
        <pc:spChg chg="add del mod">
          <ac:chgData name="Stewart Gale" userId="3647ddd2-6040-41ae-a96d-232c23482af8" providerId="ADAL" clId="{134AC6A9-1BE3-4EA5-9630-4C200B2AF637}" dt="2023-08-12T09:43:07.564" v="136" actId="478"/>
          <ac:spMkLst>
            <pc:docMk/>
            <pc:sldMk cId="2062019107" sldId="631"/>
            <ac:spMk id="2" creationId="{D1EC2F74-BA33-BDC8-96B7-BC577B43CE5B}"/>
          </ac:spMkLst>
        </pc:spChg>
        <pc:spChg chg="add mod">
          <ac:chgData name="Stewart Gale" userId="3647ddd2-6040-41ae-a96d-232c23482af8" providerId="ADAL" clId="{134AC6A9-1BE3-4EA5-9630-4C200B2AF637}" dt="2023-08-12T09:45:21.996" v="223" actId="1076"/>
          <ac:spMkLst>
            <pc:docMk/>
            <pc:sldMk cId="2062019107" sldId="631"/>
            <ac:spMk id="5" creationId="{6F1EEA95-5707-D9FD-CF6E-599274AF5A34}"/>
          </ac:spMkLst>
        </pc:spChg>
        <pc:spChg chg="mod">
          <ac:chgData name="Stewart Gale" userId="3647ddd2-6040-41ae-a96d-232c23482af8" providerId="ADAL" clId="{134AC6A9-1BE3-4EA5-9630-4C200B2AF637}" dt="2023-08-12T09:45:05.685" v="218" actId="1076"/>
          <ac:spMkLst>
            <pc:docMk/>
            <pc:sldMk cId="2062019107" sldId="631"/>
            <ac:spMk id="30" creationId="{D16061C2-00F7-4AA1-A702-B0F4BF79589A}"/>
          </ac:spMkLst>
        </pc:spChg>
        <pc:spChg chg="del">
          <ac:chgData name="Stewart Gale" userId="3647ddd2-6040-41ae-a96d-232c23482af8" providerId="ADAL" clId="{134AC6A9-1BE3-4EA5-9630-4C200B2AF637}" dt="2023-08-12T09:42:12.289" v="121" actId="478"/>
          <ac:spMkLst>
            <pc:docMk/>
            <pc:sldMk cId="2062019107" sldId="631"/>
            <ac:spMk id="31" creationId="{00000000-0000-0000-0000-000000000000}"/>
          </ac:spMkLst>
        </pc:spChg>
        <pc:spChg chg="del">
          <ac:chgData name="Stewart Gale" userId="3647ddd2-6040-41ae-a96d-232c23482af8" providerId="ADAL" clId="{134AC6A9-1BE3-4EA5-9630-4C200B2AF637}" dt="2023-08-12T09:43:19.284" v="144" actId="478"/>
          <ac:spMkLst>
            <pc:docMk/>
            <pc:sldMk cId="2062019107" sldId="631"/>
            <ac:spMk id="32" creationId="{00000000-0000-0000-0000-000000000000}"/>
          </ac:spMkLst>
        </pc:spChg>
        <pc:picChg chg="del">
          <ac:chgData name="Stewart Gale" userId="3647ddd2-6040-41ae-a96d-232c23482af8" providerId="ADAL" clId="{134AC6A9-1BE3-4EA5-9630-4C200B2AF637}" dt="2023-08-12T09:42:12.289" v="121" actId="478"/>
          <ac:picMkLst>
            <pc:docMk/>
            <pc:sldMk cId="2062019107" sldId="631"/>
            <ac:picMk id="15" creationId="{00000000-0000-0000-0000-000000000000}"/>
          </ac:picMkLst>
        </pc:picChg>
        <pc:cxnChg chg="add mod">
          <ac:chgData name="Stewart Gale" userId="3647ddd2-6040-41ae-a96d-232c23482af8" providerId="ADAL" clId="{134AC6A9-1BE3-4EA5-9630-4C200B2AF637}" dt="2023-08-12T09:45:30.926" v="225" actId="14100"/>
          <ac:cxnSpMkLst>
            <pc:docMk/>
            <pc:sldMk cId="2062019107" sldId="631"/>
            <ac:cxnSpMk id="3" creationId="{850BF36C-3D11-425B-0EFD-3F5DB8A98495}"/>
          </ac:cxnSpMkLst>
        </pc:cxnChg>
      </pc:sldChg>
      <pc:sldChg chg="addSp modSp add mod modAnim">
        <pc:chgData name="Stewart Gale" userId="3647ddd2-6040-41ae-a96d-232c23482af8" providerId="ADAL" clId="{134AC6A9-1BE3-4EA5-9630-4C200B2AF637}" dt="2023-08-12T09:48:10.334" v="260"/>
        <pc:sldMkLst>
          <pc:docMk/>
          <pc:sldMk cId="973691360" sldId="632"/>
        </pc:sldMkLst>
        <pc:spChg chg="add mod">
          <ac:chgData name="Stewart Gale" userId="3647ddd2-6040-41ae-a96d-232c23482af8" providerId="ADAL" clId="{134AC6A9-1BE3-4EA5-9630-4C200B2AF637}" dt="2023-08-12T09:41:35.912" v="112" actId="1076"/>
          <ac:spMkLst>
            <pc:docMk/>
            <pc:sldMk cId="973691360" sldId="632"/>
            <ac:spMk id="2" creationId="{C62592E6-2EEA-3B0F-E0AD-D7C76BB99F90}"/>
          </ac:spMkLst>
        </pc:spChg>
        <pc:spChg chg="mod">
          <ac:chgData name="Stewart Gale" userId="3647ddd2-6040-41ae-a96d-232c23482af8" providerId="ADAL" clId="{134AC6A9-1BE3-4EA5-9630-4C200B2AF637}" dt="2023-08-12T09:42:04.489" v="120" actId="1076"/>
          <ac:spMkLst>
            <pc:docMk/>
            <pc:sldMk cId="973691360" sldId="632"/>
            <ac:spMk id="31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134AC6A9-1BE3-4EA5-9630-4C200B2AF637}" dt="2023-08-12T09:48:23.526" v="262"/>
        <pc:sldMkLst>
          <pc:docMk/>
          <pc:sldMk cId="2961163039" sldId="633"/>
        </pc:sldMkLst>
        <pc:spChg chg="add mod">
          <ac:chgData name="Stewart Gale" userId="3647ddd2-6040-41ae-a96d-232c23482af8" providerId="ADAL" clId="{134AC6A9-1BE3-4EA5-9630-4C200B2AF637}" dt="2023-08-12T09:47:31.238" v="255" actId="1076"/>
          <ac:spMkLst>
            <pc:docMk/>
            <pc:sldMk cId="2961163039" sldId="633"/>
            <ac:spMk id="2" creationId="{677C36B3-3243-A7B1-515A-2118AA097923}"/>
          </ac:spMkLst>
        </pc:spChg>
        <pc:spChg chg="add mod">
          <ac:chgData name="Stewart Gale" userId="3647ddd2-6040-41ae-a96d-232c23482af8" providerId="ADAL" clId="{134AC6A9-1BE3-4EA5-9630-4C200B2AF637}" dt="2023-08-12T09:47:04.926" v="249" actId="1076"/>
          <ac:spMkLst>
            <pc:docMk/>
            <pc:sldMk cId="2961163039" sldId="633"/>
            <ac:spMk id="4" creationId="{403E5AA9-568B-40D5-A309-693A06940AB0}"/>
          </ac:spMkLst>
        </pc:spChg>
        <pc:spChg chg="del">
          <ac:chgData name="Stewart Gale" userId="3647ddd2-6040-41ae-a96d-232c23482af8" providerId="ADAL" clId="{134AC6A9-1BE3-4EA5-9630-4C200B2AF637}" dt="2023-08-12T09:45:57.971" v="227" actId="478"/>
          <ac:spMkLst>
            <pc:docMk/>
            <pc:sldMk cId="2961163039" sldId="633"/>
            <ac:spMk id="5" creationId="{6F1EEA95-5707-D9FD-CF6E-599274AF5A34}"/>
          </ac:spMkLst>
        </pc:spChg>
        <pc:spChg chg="add mod">
          <ac:chgData name="Stewart Gale" userId="3647ddd2-6040-41ae-a96d-232c23482af8" providerId="ADAL" clId="{134AC6A9-1BE3-4EA5-9630-4C200B2AF637}" dt="2023-08-12T09:47:00.851" v="248" actId="1076"/>
          <ac:spMkLst>
            <pc:docMk/>
            <pc:sldMk cId="2961163039" sldId="633"/>
            <ac:spMk id="6" creationId="{819A594F-3678-D14C-5418-1259D4EE54BB}"/>
          </ac:spMkLst>
        </pc:spChg>
        <pc:spChg chg="add mod">
          <ac:chgData name="Stewart Gale" userId="3647ddd2-6040-41ae-a96d-232c23482af8" providerId="ADAL" clId="{134AC6A9-1BE3-4EA5-9630-4C200B2AF637}" dt="2023-08-12T09:47:18.070" v="252" actId="1076"/>
          <ac:spMkLst>
            <pc:docMk/>
            <pc:sldMk cId="2961163039" sldId="633"/>
            <ac:spMk id="7" creationId="{D1A5CAC0-D305-65F8-2134-533FAED25D50}"/>
          </ac:spMkLst>
        </pc:spChg>
        <pc:spChg chg="add mod">
          <ac:chgData name="Stewart Gale" userId="3647ddd2-6040-41ae-a96d-232c23482af8" providerId="ADAL" clId="{134AC6A9-1BE3-4EA5-9630-4C200B2AF637}" dt="2023-08-12T09:46:44.872" v="242" actId="1076"/>
          <ac:spMkLst>
            <pc:docMk/>
            <pc:sldMk cId="2961163039" sldId="633"/>
            <ac:spMk id="8" creationId="{A06A0C66-5F46-067B-495F-7C9A7F0DF2FF}"/>
          </ac:spMkLst>
        </pc:spChg>
        <pc:spChg chg="add mod">
          <ac:chgData name="Stewart Gale" userId="3647ddd2-6040-41ae-a96d-232c23482af8" providerId="ADAL" clId="{134AC6A9-1BE3-4EA5-9630-4C200B2AF637}" dt="2023-08-12T09:47:12.485" v="251" actId="1076"/>
          <ac:spMkLst>
            <pc:docMk/>
            <pc:sldMk cId="2961163039" sldId="633"/>
            <ac:spMk id="9" creationId="{62362D0E-2273-AB31-8827-839A7D68934F}"/>
          </ac:spMkLst>
        </pc:spChg>
        <pc:spChg chg="add mod">
          <ac:chgData name="Stewart Gale" userId="3647ddd2-6040-41ae-a96d-232c23482af8" providerId="ADAL" clId="{134AC6A9-1BE3-4EA5-9630-4C200B2AF637}" dt="2023-08-12T09:46:48.634" v="243" actId="1076"/>
          <ac:spMkLst>
            <pc:docMk/>
            <pc:sldMk cId="2961163039" sldId="633"/>
            <ac:spMk id="10" creationId="{44BAFCF4-6048-B4FE-74EE-D7757AB845F5}"/>
          </ac:spMkLst>
        </pc:spChg>
        <pc:spChg chg="add mod">
          <ac:chgData name="Stewart Gale" userId="3647ddd2-6040-41ae-a96d-232c23482af8" providerId="ADAL" clId="{134AC6A9-1BE3-4EA5-9630-4C200B2AF637}" dt="2023-08-12T09:47:24.545" v="254" actId="1076"/>
          <ac:spMkLst>
            <pc:docMk/>
            <pc:sldMk cId="2961163039" sldId="633"/>
            <ac:spMk id="11" creationId="{F3981525-F548-70C8-AEFF-4D11306CCDCF}"/>
          </ac:spMkLst>
        </pc:spChg>
        <pc:spChg chg="add mod">
          <ac:chgData name="Stewart Gale" userId="3647ddd2-6040-41ae-a96d-232c23482af8" providerId="ADAL" clId="{134AC6A9-1BE3-4EA5-9630-4C200B2AF637}" dt="2023-08-12T09:46:53.275" v="244" actId="1076"/>
          <ac:spMkLst>
            <pc:docMk/>
            <pc:sldMk cId="2961163039" sldId="633"/>
            <ac:spMk id="12" creationId="{98D1A823-BE90-F11A-A981-F9E745BFEF0F}"/>
          </ac:spMkLst>
        </pc:spChg>
        <pc:spChg chg="add mod">
          <ac:chgData name="Stewart Gale" userId="3647ddd2-6040-41ae-a96d-232c23482af8" providerId="ADAL" clId="{134AC6A9-1BE3-4EA5-9630-4C200B2AF637}" dt="2023-08-12T09:47:21.055" v="253" actId="1076"/>
          <ac:spMkLst>
            <pc:docMk/>
            <pc:sldMk cId="2961163039" sldId="633"/>
            <ac:spMk id="13" creationId="{46083D9B-C2DB-0792-5E19-47B6F9BA2C66}"/>
          </ac:spMkLst>
        </pc:spChg>
        <pc:spChg chg="add mod">
          <ac:chgData name="Stewart Gale" userId="3647ddd2-6040-41ae-a96d-232c23482af8" providerId="ADAL" clId="{134AC6A9-1BE3-4EA5-9630-4C200B2AF637}" dt="2023-08-12T09:46:56.242" v="245" actId="1076"/>
          <ac:spMkLst>
            <pc:docMk/>
            <pc:sldMk cId="2961163039" sldId="633"/>
            <ac:spMk id="14" creationId="{C5CF104F-E29E-E5EC-9BE8-47DC3BB93EA7}"/>
          </ac:spMkLst>
        </pc:spChg>
        <pc:cxnChg chg="del">
          <ac:chgData name="Stewart Gale" userId="3647ddd2-6040-41ae-a96d-232c23482af8" providerId="ADAL" clId="{134AC6A9-1BE3-4EA5-9630-4C200B2AF637}" dt="2023-08-12T09:45:57.971" v="227" actId="478"/>
          <ac:cxnSpMkLst>
            <pc:docMk/>
            <pc:sldMk cId="2961163039" sldId="633"/>
            <ac:cxnSpMk id="3" creationId="{850BF36C-3D11-425B-0EFD-3F5DB8A98495}"/>
          </ac:cxnSpMkLst>
        </pc:cxnChg>
      </pc:sldChg>
      <pc:sldMasterChg chg="modSp modSldLayout">
        <pc:chgData name="Stewart Gale" userId="3647ddd2-6040-41ae-a96d-232c23482af8" providerId="ADAL" clId="{134AC6A9-1BE3-4EA5-9630-4C200B2AF637}" dt="2023-08-12T09:22:30.947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134AC6A9-1BE3-4EA5-9630-4C200B2AF637}" dt="2023-08-12T09:22:30.947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134AC6A9-1BE3-4EA5-9630-4C200B2AF637}" dt="2023-08-12T09:22:30.947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134AC6A9-1BE3-4EA5-9630-4C200B2AF637}" dt="2023-08-12T09:22:30.947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134AC6A9-1BE3-4EA5-9630-4C200B2AF637}" dt="2023-08-12T09:22:30.947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134AC6A9-1BE3-4EA5-9630-4C200B2AF637}" dt="2023-08-12T09:22:30.947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134AC6A9-1BE3-4EA5-9630-4C200B2AF637}" dt="2023-08-12T09:22:30.947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34AC6A9-1BE3-4EA5-9630-4C200B2AF637}" dt="2023-08-12T09:22:30.947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34AC6A9-1BE3-4EA5-9630-4C200B2AF637}" dt="2023-08-12T09:22:30.947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34AC6A9-1BE3-4EA5-9630-4C200B2AF637}" dt="2023-08-12T09:22:30.947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34AC6A9-1BE3-4EA5-9630-4C200B2AF637}" dt="2023-08-12T09:22:30.947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34AC6A9-1BE3-4EA5-9630-4C200B2AF637}" dt="2023-08-12T09:22:30.947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34AC6A9-1BE3-4EA5-9630-4C200B2AF637}" dt="2023-08-12T09:22:30.947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34AC6A9-1BE3-4EA5-9630-4C200B2AF637}" dt="2023-08-12T09:22:30.947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258901"/>
            <a:ext cx="1166529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Sequences and Series</a:t>
            </a:r>
          </a:p>
          <a:p>
            <a:pPr algn="ctr"/>
            <a:r>
              <a:rPr lang="en-GB" sz="8800" dirty="0"/>
              <a:t>Sigma Notation</a:t>
            </a:r>
          </a:p>
          <a:p>
            <a:pPr algn="ctr"/>
            <a:endParaRPr lang="en-GB" sz="5400" dirty="0"/>
          </a:p>
          <a:p>
            <a:pPr algn="ctr"/>
            <a:r>
              <a:rPr lang="en-GB" sz="8800" dirty="0"/>
              <a:t>Chapter 3</a:t>
            </a:r>
          </a:p>
          <a:p>
            <a:pPr algn="ctr"/>
            <a:r>
              <a:rPr lang="en-GB" sz="8800" dirty="0"/>
              <a:t>(Part 6 </a:t>
            </a:r>
            <a:r>
              <a:rPr lang="en-GB" sz="8800"/>
              <a:t>of 8)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2192384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82F8C2-A63E-4D28-B71F-C41BEF0351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209"/>
          <a:stretch/>
        </p:blipFill>
        <p:spPr>
          <a:xfrm>
            <a:off x="3647728" y="156662"/>
            <a:ext cx="4104455" cy="32311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577297-57E6-48D6-853D-B987A826792B}"/>
                  </a:ext>
                </a:extLst>
              </p:cNvPr>
              <p:cNvSpPr txBox="1"/>
              <p:nvPr/>
            </p:nvSpPr>
            <p:spPr>
              <a:xfrm>
                <a:off x="227348" y="3345944"/>
                <a:ext cx="6840759" cy="16501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3600" i="1">
                              <a:latin typeface="Cambria Math"/>
                            </a:rPr>
                            <m:t>=1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30</m:t>
                          </m:r>
                        </m:sup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7+2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d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r>
                        <a:rPr lang="en-GB" sz="3600" i="1">
                          <a:latin typeface="Cambria Math" panose="02040503050406030204" pitchFamily="18" charset="0"/>
                        </a:rPr>
                        <m:t>27+29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+31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577297-57E6-48D6-853D-B987A8267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48" y="3345944"/>
                <a:ext cx="6840759" cy="16501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1C6101B-2BDB-C680-2AE6-DEB8CB423A86}"/>
                  </a:ext>
                </a:extLst>
              </p:cNvPr>
              <p:cNvSpPr txBox="1"/>
              <p:nvPr/>
            </p:nvSpPr>
            <p:spPr>
              <a:xfrm>
                <a:off x="6811181" y="4457756"/>
                <a:ext cx="5112568" cy="11295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𝑆</m:t>
                          </m:r>
                        </m:e>
                        <m:sub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21</m:t>
                          </m:r>
                        </m:sub>
                      </m:sSub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54+20×2</m:t>
                          </m:r>
                        </m:e>
                      </m:d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1C6101B-2BDB-C680-2AE6-DEB8CB423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1181" y="4457756"/>
                <a:ext cx="5112568" cy="11295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989C599-9D86-FE2A-47BE-3801532CF656}"/>
                  </a:ext>
                </a:extLst>
              </p:cNvPr>
              <p:cNvSpPr txBox="1"/>
              <p:nvPr/>
            </p:nvSpPr>
            <p:spPr>
              <a:xfrm>
                <a:off x="1215009" y="5388029"/>
                <a:ext cx="460851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=27, 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=2, 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=21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989C599-9D86-FE2A-47BE-3801532CF6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009" y="5388029"/>
                <a:ext cx="460851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612CF11-BA9D-BD51-EE73-4D5650B43140}"/>
                  </a:ext>
                </a:extLst>
              </p:cNvPr>
              <p:cNvSpPr txBox="1"/>
              <p:nvPr/>
            </p:nvSpPr>
            <p:spPr>
              <a:xfrm>
                <a:off x="6934982" y="6041932"/>
                <a:ext cx="230425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𝑆</m:t>
                          </m:r>
                        </m:e>
                        <m:sub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21</m:t>
                          </m:r>
                        </m:sub>
                      </m:sSub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=987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612CF11-BA9D-BD51-EE73-4D5650B431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982" y="6041932"/>
                <a:ext cx="2304256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855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A6F6A5CB-C9CA-485B-A190-40FA4F75F79C}"/>
              </a:ext>
            </a:extLst>
          </p:cNvPr>
          <p:cNvSpPr txBox="1"/>
          <p:nvPr/>
        </p:nvSpPr>
        <p:spPr>
          <a:xfrm>
            <a:off x="1757772" y="258850"/>
            <a:ext cx="8676456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/>
              <a:t>Sum of the Series on the Calculator</a:t>
            </a:r>
          </a:p>
        </p:txBody>
      </p:sp>
      <p:pic>
        <p:nvPicPr>
          <p:cNvPr id="5" name="Picture 2" descr="Image result for casio fx991ex">
            <a:extLst>
              <a:ext uri="{FF2B5EF4-FFF2-40B4-BE49-F238E27FC236}">
                <a16:creationId xmlns:a16="http://schemas.microsoft.com/office/drawing/2014/main" id="{4DF89848-FB28-44C4-9026-EE220B8A56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17" r="21503"/>
          <a:stretch/>
        </p:blipFill>
        <p:spPr bwMode="auto">
          <a:xfrm>
            <a:off x="1055440" y="1268760"/>
            <a:ext cx="3096344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D769DF6-1FF8-4307-9649-6DADCB6938EA}"/>
                  </a:ext>
                </a:extLst>
              </p:cNvPr>
              <p:cNvSpPr txBox="1"/>
              <p:nvPr/>
            </p:nvSpPr>
            <p:spPr>
              <a:xfrm>
                <a:off x="4727848" y="1589601"/>
                <a:ext cx="669674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The </a:t>
                </a:r>
                <a:r>
                  <a:rPr lang="en-GB" sz="4400" dirty="0" err="1"/>
                  <a:t>Classwiz</a:t>
                </a:r>
                <a:r>
                  <a:rPr lang="en-GB" sz="4400" dirty="0"/>
                  <a:t> calculator has 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440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GB" sz="4400" dirty="0"/>
                  <a:t> button.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D769DF6-1FF8-4307-9649-6DADCB6938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1589601"/>
                <a:ext cx="6696743" cy="1446550"/>
              </a:xfrm>
              <a:prstGeom prst="rect">
                <a:avLst/>
              </a:prstGeom>
              <a:blipFill>
                <a:blip r:embed="rId4"/>
                <a:stretch>
                  <a:fillRect l="-3734" t="-8861" r="-5464" b="-194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577297-57E6-48D6-853D-B987A826792B}"/>
                  </a:ext>
                </a:extLst>
              </p:cNvPr>
              <p:cNvSpPr txBox="1"/>
              <p:nvPr/>
            </p:nvSpPr>
            <p:spPr>
              <a:xfrm>
                <a:off x="4665606" y="3356992"/>
                <a:ext cx="3878665" cy="2169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4800" i="1">
                              <a:latin typeface="Cambria Math"/>
                            </a:rPr>
                            <m:t>=1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30</m:t>
                          </m:r>
                        </m:sup>
                        <m:e>
                          <m:d>
                            <m:d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7+2</m:t>
                              </m:r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577297-57E6-48D6-853D-B987A8267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5606" y="3356992"/>
                <a:ext cx="3878665" cy="21695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8400256" y="3998675"/>
                <a:ext cx="2292614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𝟗𝟖𝟕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3998675"/>
                <a:ext cx="2292614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619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92AB1B41-69EC-44EB-9209-D0BB28C60F61}"/>
              </a:ext>
            </a:extLst>
          </p:cNvPr>
          <p:cNvSpPr txBox="1"/>
          <p:nvPr/>
        </p:nvSpPr>
        <p:spPr>
          <a:xfrm>
            <a:off x="911424" y="616918"/>
            <a:ext cx="10513168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>
                <a:latin typeface="+mj-lt"/>
              </a:rPr>
              <a:t>Sum of the Series - Sigma Notation</a:t>
            </a:r>
            <a:endParaRPr lang="en-GB" sz="54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6061C2-00F7-4AA1-A702-B0F4BF79589A}"/>
              </a:ext>
            </a:extLst>
          </p:cNvPr>
          <p:cNvSpPr txBox="1"/>
          <p:nvPr/>
        </p:nvSpPr>
        <p:spPr>
          <a:xfrm>
            <a:off x="5231904" y="1412776"/>
            <a:ext cx="244827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00" dirty="0">
                <a:latin typeface="+mj-lt"/>
              </a:rPr>
              <a:t>∑</a:t>
            </a:r>
            <a:endParaRPr lang="en-GB" sz="11500" dirty="0"/>
          </a:p>
        </p:txBody>
      </p:sp>
      <p:sp>
        <p:nvSpPr>
          <p:cNvPr id="8" name="Rectangle 7"/>
          <p:cNvSpPr/>
          <p:nvPr/>
        </p:nvSpPr>
        <p:spPr>
          <a:xfrm>
            <a:off x="695400" y="5517232"/>
            <a:ext cx="10801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The Greek letter, sigma, means ‘sum’.</a:t>
            </a:r>
          </a:p>
        </p:txBody>
      </p:sp>
    </p:spTree>
    <p:extLst>
      <p:ext uri="{BB962C8B-B14F-4D97-AF65-F5344CB8AC3E}">
        <p14:creationId xmlns:p14="http://schemas.microsoft.com/office/powerpoint/2010/main" val="559791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3347" r="39942"/>
          <a:stretch/>
        </p:blipFill>
        <p:spPr>
          <a:xfrm>
            <a:off x="983432" y="980728"/>
            <a:ext cx="2491964" cy="4490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3431704" y="2708920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7200" dirty="0">
                <a:solidFill>
                  <a:prstClr val="black"/>
                </a:solidFill>
              </a:rPr>
              <a:t>Sum of terms 1 to 5</a:t>
            </a:r>
          </a:p>
        </p:txBody>
      </p:sp>
    </p:spTree>
    <p:extLst>
      <p:ext uri="{BB962C8B-B14F-4D97-AF65-F5344CB8AC3E}">
        <p14:creationId xmlns:p14="http://schemas.microsoft.com/office/powerpoint/2010/main" val="241679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3347" r="39942"/>
          <a:stretch/>
        </p:blipFill>
        <p:spPr>
          <a:xfrm>
            <a:off x="983432" y="980728"/>
            <a:ext cx="2491964" cy="4490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3293443" y="2780928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7200" dirty="0">
                <a:solidFill>
                  <a:prstClr val="black"/>
                </a:solidFill>
              </a:rPr>
              <a:t>Sum of terms 3 to 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2592E6-2EEA-3B0F-E0AD-D7C76BB99F90}"/>
              </a:ext>
            </a:extLst>
          </p:cNvPr>
          <p:cNvSpPr txBox="1"/>
          <p:nvPr/>
        </p:nvSpPr>
        <p:spPr>
          <a:xfrm>
            <a:off x="2617983" y="4581128"/>
            <a:ext cx="648072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6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7369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16061C2-00F7-4AA1-A702-B0F4BF79589A}"/>
                  </a:ext>
                </a:extLst>
              </p:cNvPr>
              <p:cNvSpPr txBox="1"/>
              <p:nvPr/>
            </p:nvSpPr>
            <p:spPr>
              <a:xfrm>
                <a:off x="911424" y="419180"/>
                <a:ext cx="6696744" cy="4258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96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  <m:e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+1)</m:t>
                          </m:r>
                        </m:e>
                      </m:nary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16061C2-00F7-4AA1-A702-B0F4BF795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19180"/>
                <a:ext cx="6696744" cy="42584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50BF36C-3D11-425B-0EFD-3F5DB8A98495}"/>
              </a:ext>
            </a:extLst>
          </p:cNvPr>
          <p:cNvCxnSpPr>
            <a:cxnSpLocks/>
          </p:cNvCxnSpPr>
          <p:nvPr/>
        </p:nvCxnSpPr>
        <p:spPr>
          <a:xfrm flipH="1" flipV="1">
            <a:off x="5807968" y="3429000"/>
            <a:ext cx="2160240" cy="15841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F1EEA95-5707-D9FD-CF6E-599274AF5A34}"/>
              </a:ext>
            </a:extLst>
          </p:cNvPr>
          <p:cNvSpPr txBox="1"/>
          <p:nvPr/>
        </p:nvSpPr>
        <p:spPr>
          <a:xfrm>
            <a:off x="4007768" y="4878649"/>
            <a:ext cx="76328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This expressions calculates each individual term</a:t>
            </a:r>
          </a:p>
        </p:txBody>
      </p:sp>
    </p:spTree>
    <p:extLst>
      <p:ext uri="{BB962C8B-B14F-4D97-AF65-F5344CB8AC3E}">
        <p14:creationId xmlns:p14="http://schemas.microsoft.com/office/powerpoint/2010/main" val="206201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16061C2-00F7-4AA1-A702-B0F4BF79589A}"/>
                  </a:ext>
                </a:extLst>
              </p:cNvPr>
              <p:cNvSpPr txBox="1"/>
              <p:nvPr/>
            </p:nvSpPr>
            <p:spPr>
              <a:xfrm>
                <a:off x="911424" y="419180"/>
                <a:ext cx="6696744" cy="4258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96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  <m:e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+1)</m:t>
                          </m:r>
                        </m:e>
                      </m:nary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16061C2-00F7-4AA1-A702-B0F4BF795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19180"/>
                <a:ext cx="6696744" cy="42584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77C36B3-3243-A7B1-515A-2118AA097923}"/>
                  </a:ext>
                </a:extLst>
              </p:cNvPr>
              <p:cNvSpPr txBox="1"/>
              <p:nvPr/>
            </p:nvSpPr>
            <p:spPr>
              <a:xfrm>
                <a:off x="1526596" y="5293517"/>
                <a:ext cx="10142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77C36B3-3243-A7B1-515A-2118AA097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596" y="5293517"/>
                <a:ext cx="1014268" cy="1200329"/>
              </a:xfrm>
              <a:prstGeom prst="rect">
                <a:avLst/>
              </a:prstGeom>
              <a:blipFill>
                <a:blip r:embed="rId3"/>
                <a:stretch>
                  <a:fillRect r="-443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03E5AA9-568B-40D5-A309-693A06940AB0}"/>
                  </a:ext>
                </a:extLst>
              </p:cNvPr>
              <p:cNvSpPr txBox="1"/>
              <p:nvPr/>
            </p:nvSpPr>
            <p:spPr>
              <a:xfrm>
                <a:off x="2199971" y="4972962"/>
                <a:ext cx="12933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03E5AA9-568B-40D5-A309-693A06940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9971" y="4972962"/>
                <a:ext cx="129334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9A594F-3678-D14C-5418-1259D4EE54BB}"/>
                  </a:ext>
                </a:extLst>
              </p:cNvPr>
              <p:cNvSpPr txBox="1"/>
              <p:nvPr/>
            </p:nvSpPr>
            <p:spPr>
              <a:xfrm>
                <a:off x="3117153" y="5263966"/>
                <a:ext cx="10142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9A594F-3678-D14C-5418-1259D4EE54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7153" y="5263966"/>
                <a:ext cx="1014268" cy="1200329"/>
              </a:xfrm>
              <a:prstGeom prst="rect">
                <a:avLst/>
              </a:prstGeom>
              <a:blipFill>
                <a:blip r:embed="rId5"/>
                <a:stretch>
                  <a:fillRect r="-197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A5CAC0-D305-65F8-2134-533FAED25D50}"/>
                  </a:ext>
                </a:extLst>
              </p:cNvPr>
              <p:cNvSpPr txBox="1"/>
              <p:nvPr/>
            </p:nvSpPr>
            <p:spPr>
              <a:xfrm>
                <a:off x="3566677" y="4968657"/>
                <a:ext cx="12933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A5CAC0-D305-65F8-2134-533FAED25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6677" y="4968657"/>
                <a:ext cx="129334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6A0C66-5F46-067B-495F-7C9A7F0DF2FF}"/>
                  </a:ext>
                </a:extLst>
              </p:cNvPr>
              <p:cNvSpPr txBox="1"/>
              <p:nvPr/>
            </p:nvSpPr>
            <p:spPr>
              <a:xfrm>
                <a:off x="4439345" y="5272123"/>
                <a:ext cx="10142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6A0C66-5F46-067B-495F-7C9A7F0DF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345" y="5272123"/>
                <a:ext cx="1014268" cy="1200329"/>
              </a:xfrm>
              <a:prstGeom prst="rect">
                <a:avLst/>
              </a:prstGeom>
              <a:blipFill>
                <a:blip r:embed="rId7"/>
                <a:stretch>
                  <a:fillRect r="-21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362D0E-2273-AB31-8827-839A7D68934F}"/>
                  </a:ext>
                </a:extLst>
              </p:cNvPr>
              <p:cNvSpPr txBox="1"/>
              <p:nvPr/>
            </p:nvSpPr>
            <p:spPr>
              <a:xfrm>
                <a:off x="4891721" y="4944709"/>
                <a:ext cx="12933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362D0E-2273-AB31-8827-839A7D6893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1721" y="4944709"/>
                <a:ext cx="1293348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BAFCF4-6048-B4FE-74EE-D7757AB845F5}"/>
                  </a:ext>
                </a:extLst>
              </p:cNvPr>
              <p:cNvSpPr txBox="1"/>
              <p:nvPr/>
            </p:nvSpPr>
            <p:spPr>
              <a:xfrm>
                <a:off x="5724121" y="5283207"/>
                <a:ext cx="10142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+9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BAFCF4-6048-B4FE-74EE-D7757AB845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1" y="5283207"/>
                <a:ext cx="1014268" cy="1200329"/>
              </a:xfrm>
              <a:prstGeom prst="rect">
                <a:avLst/>
              </a:prstGeom>
              <a:blipFill>
                <a:blip r:embed="rId9"/>
                <a:stretch>
                  <a:fillRect r="-210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3981525-F548-70C8-AEFF-4D11306CCDCF}"/>
                  </a:ext>
                </a:extLst>
              </p:cNvPr>
              <p:cNvSpPr txBox="1"/>
              <p:nvPr/>
            </p:nvSpPr>
            <p:spPr>
              <a:xfrm>
                <a:off x="6096000" y="4944709"/>
                <a:ext cx="12933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3981525-F548-70C8-AEFF-4D11306CCD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944709"/>
                <a:ext cx="1293348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8D1A823-BE90-F11A-A981-F9E745BFEF0F}"/>
                  </a:ext>
                </a:extLst>
              </p:cNvPr>
              <p:cNvSpPr txBox="1"/>
              <p:nvPr/>
            </p:nvSpPr>
            <p:spPr>
              <a:xfrm>
                <a:off x="7046313" y="5272122"/>
                <a:ext cx="10142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+11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8D1A823-BE90-F11A-A981-F9E745BFEF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6313" y="5272122"/>
                <a:ext cx="1014268" cy="1200329"/>
              </a:xfrm>
              <a:prstGeom prst="rect">
                <a:avLst/>
              </a:prstGeom>
              <a:blipFill>
                <a:blip r:embed="rId11"/>
                <a:stretch>
                  <a:fillRect r="-698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6083D9B-C2DB-0792-5E19-47B6F9BA2C66}"/>
                  </a:ext>
                </a:extLst>
              </p:cNvPr>
              <p:cNvSpPr txBox="1"/>
              <p:nvPr/>
            </p:nvSpPr>
            <p:spPr>
              <a:xfrm>
                <a:off x="7721831" y="4968657"/>
                <a:ext cx="12933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6083D9B-C2DB-0792-5E19-47B6F9BA2C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1831" y="4968657"/>
                <a:ext cx="1293348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5CF104F-E29E-E5EC-9BE8-47DC3BB93EA7}"/>
                  </a:ext>
                </a:extLst>
              </p:cNvPr>
              <p:cNvSpPr txBox="1"/>
              <p:nvPr/>
            </p:nvSpPr>
            <p:spPr>
              <a:xfrm>
                <a:off x="8832304" y="5263966"/>
                <a:ext cx="235489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=35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5CF104F-E29E-E5EC-9BE8-47DC3BB93E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304" y="5263966"/>
                <a:ext cx="2354896" cy="120032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116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35460" y="223336"/>
                <a:ext cx="2736304" cy="2941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6600" i="1">
                              <a:latin typeface="Cambria Math"/>
                            </a:rPr>
                            <m:t>𝑛</m:t>
                          </m:r>
                          <m:r>
                            <a:rPr lang="en-GB" sz="66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6600" i="1">
                              <a:latin typeface="Cambria Math"/>
                            </a:rPr>
                            <m:t>𝑛</m:t>
                          </m:r>
                        </m:e>
                      </m:nary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460" y="223336"/>
                <a:ext cx="2736304" cy="29418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D9E93A4-DAAF-45DF-8024-CC67D5C99F50}"/>
                  </a:ext>
                </a:extLst>
              </p:cNvPr>
              <p:cNvSpPr txBox="1"/>
              <p:nvPr/>
            </p:nvSpPr>
            <p:spPr>
              <a:xfrm>
                <a:off x="4043772" y="1268760"/>
                <a:ext cx="6264696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600" i="1">
                          <a:latin typeface="Cambria Math" panose="02040503050406030204" pitchFamily="18" charset="0"/>
                        </a:rPr>
                        <m:t>=3+6+9+…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D9E93A4-DAAF-45DF-8024-CC67D5C99F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772" y="1268760"/>
                <a:ext cx="6264696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AB73255-FE34-450C-9236-8A33EEE2996D}"/>
                  </a:ext>
                </a:extLst>
              </p:cNvPr>
              <p:cNvSpPr txBox="1"/>
              <p:nvPr/>
            </p:nvSpPr>
            <p:spPr>
              <a:xfrm>
                <a:off x="5519936" y="2564904"/>
                <a:ext cx="1944216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=3 </m:t>
                      </m:r>
                    </m:oMath>
                  </m:oMathPara>
                </a14:m>
                <a:endParaRPr lang="en-GB" sz="4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4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AB73255-FE34-450C-9236-8A33EEE299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2564904"/>
                <a:ext cx="1944216" cy="23083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C56692C-435C-4CD8-94A7-47FC87033CCD}"/>
                  </a:ext>
                </a:extLst>
              </p:cNvPr>
              <p:cNvSpPr txBox="1"/>
              <p:nvPr/>
            </p:nvSpPr>
            <p:spPr>
              <a:xfrm>
                <a:off x="2009546" y="4681780"/>
                <a:ext cx="8172908" cy="1814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6+6×3</m:t>
                          </m:r>
                        </m:e>
                      </m:d>
                      <m:r>
                        <a:rPr lang="en-GB" sz="6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𝟖𝟒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C56692C-435C-4CD8-94A7-47FC87033C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9546" y="4681780"/>
                <a:ext cx="8172908" cy="18149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389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51384" y="268898"/>
                <a:ext cx="4608512" cy="2701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6000" i="1">
                              <a:latin typeface="Cambria Math"/>
                            </a:rPr>
                            <m:t>𝑘</m:t>
                          </m:r>
                          <m:r>
                            <a:rPr lang="en-GB" sz="6000" i="1">
                              <a:latin typeface="Cambria Math"/>
                            </a:rPr>
                            <m:t>=5</m:t>
                          </m:r>
                        </m:sub>
                        <m:sup>
                          <m:r>
                            <a:rPr lang="en-GB" sz="6000" i="1">
                              <a:latin typeface="Cambria Math"/>
                            </a:rPr>
                            <m:t>15</m:t>
                          </m:r>
                        </m:sup>
                        <m:e>
                          <m:d>
                            <m:d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i="1">
                                  <a:latin typeface="Cambria Math"/>
                                </a:rPr>
                                <m:t>10−2</m:t>
                              </m:r>
                              <m:r>
                                <a:rPr lang="en-GB" sz="6000" i="1">
                                  <a:latin typeface="Cambria Math"/>
                                </a:rPr>
                                <m:t>𝑘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68898"/>
                <a:ext cx="4608512" cy="27019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8F6ABDF-EDEE-4097-A32B-D74F04AE96A8}"/>
                  </a:ext>
                </a:extLst>
              </p:cNvPr>
              <p:cNvSpPr/>
              <p:nvPr/>
            </p:nvSpPr>
            <p:spPr>
              <a:xfrm>
                <a:off x="5087888" y="1340768"/>
                <a:ext cx="6649641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/>
                        </a:rPr>
                        <m:t>=0+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/>
                            </a:rPr>
                            <m:t>−2</m:t>
                          </m:r>
                        </m:e>
                      </m:d>
                      <m:r>
                        <a:rPr lang="en-GB" sz="4800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/>
                            </a:rPr>
                            <m:t>−4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8F6ABDF-EDEE-4097-A32B-D74F04AE96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1340768"/>
                <a:ext cx="6649641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EC4D1FD-14A6-4273-A929-E75C4F90D1AB}"/>
                  </a:ext>
                </a:extLst>
              </p:cNvPr>
              <p:cNvSpPr txBox="1"/>
              <p:nvPr/>
            </p:nvSpPr>
            <p:spPr>
              <a:xfrm>
                <a:off x="4943872" y="2651968"/>
                <a:ext cx="2232248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=−2 </m:t>
                      </m:r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=11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EC4D1FD-14A6-4273-A929-E75C4F90D1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2651968"/>
                <a:ext cx="2232248" cy="21236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DDFB5FD-E1E8-4373-9EBB-4438D3095336}"/>
                  </a:ext>
                </a:extLst>
              </p:cNvPr>
              <p:cNvSpPr txBox="1"/>
              <p:nvPr/>
            </p:nvSpPr>
            <p:spPr>
              <a:xfrm>
                <a:off x="1271464" y="4849082"/>
                <a:ext cx="10081120" cy="164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0+10×−2</m:t>
                          </m:r>
                        </m:e>
                      </m:d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𝟏𝟏𝟎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DDFB5FD-E1E8-4373-9EBB-4438D30953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4849082"/>
                <a:ext cx="10081120" cy="16481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032104" y="4049991"/>
            <a:ext cx="1512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not 10</a:t>
            </a:r>
          </a:p>
        </p:txBody>
      </p:sp>
    </p:spTree>
    <p:extLst>
      <p:ext uri="{BB962C8B-B14F-4D97-AF65-F5344CB8AC3E}">
        <p14:creationId xmlns:p14="http://schemas.microsoft.com/office/powerpoint/2010/main" val="130637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1EB4B2B-63A1-4055-8D2F-26579C32C44E}"/>
                  </a:ext>
                </a:extLst>
              </p:cNvPr>
              <p:cNvSpPr txBox="1"/>
              <p:nvPr/>
            </p:nvSpPr>
            <p:spPr>
              <a:xfrm>
                <a:off x="551384" y="332656"/>
                <a:ext cx="4032448" cy="2687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6000" i="1">
                              <a:latin typeface="Cambria Math"/>
                            </a:rPr>
                            <m:t>𝑘</m:t>
                          </m:r>
                          <m:r>
                            <a:rPr lang="en-GB" sz="6000" i="1">
                              <a:latin typeface="Cambria Math"/>
                            </a:rPr>
                            <m:t>=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5×</m:t>
                          </m:r>
                          <m:sSup>
                            <m:sSup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1EB4B2B-63A1-4055-8D2F-26579C32C4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32656"/>
                <a:ext cx="4032448" cy="2687980"/>
              </a:xfrm>
              <a:prstGeom prst="rect">
                <a:avLst/>
              </a:prstGeom>
              <a:blipFill>
                <a:blip r:embed="rId2"/>
                <a:stretch>
                  <a:fillRect r="-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9120358-C71D-48D2-971E-05F9C97975F8}"/>
                  </a:ext>
                </a:extLst>
              </p:cNvPr>
              <p:cNvSpPr/>
              <p:nvPr/>
            </p:nvSpPr>
            <p:spPr>
              <a:xfrm>
                <a:off x="4950061" y="1234709"/>
                <a:ext cx="6691897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/>
                        </a:rPr>
                        <m:t>=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5+15+45+…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9120358-C71D-48D2-971E-05F9C97975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061" y="1234709"/>
                <a:ext cx="6691897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41F7F1A-27A0-414F-B329-43F008D410EA}"/>
                  </a:ext>
                </a:extLst>
              </p:cNvPr>
              <p:cNvSpPr txBox="1"/>
              <p:nvPr/>
            </p:nvSpPr>
            <p:spPr>
              <a:xfrm>
                <a:off x="4943872" y="2492896"/>
                <a:ext cx="2160240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41F7F1A-27A0-414F-B329-43F008D41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2492896"/>
                <a:ext cx="2160240" cy="21236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B91F69D-9390-4BB8-A91D-97FBA6969BDB}"/>
                  </a:ext>
                </a:extLst>
              </p:cNvPr>
              <p:cNvSpPr txBox="1"/>
              <p:nvPr/>
            </p:nvSpPr>
            <p:spPr>
              <a:xfrm>
                <a:off x="1919536" y="4908748"/>
                <a:ext cx="8711941" cy="16165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5</m:t>
                          </m:r>
                          <m:d>
                            <m:d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1−3</m:t>
                          </m:r>
                        </m:den>
                      </m:f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𝟏𝟑𝟐𝟖𝟔𝟎𝟎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B91F69D-9390-4BB8-A91D-97FBA6969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4908748"/>
                <a:ext cx="8711941" cy="16165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7104112" y="3933306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not 11</a:t>
            </a:r>
          </a:p>
        </p:txBody>
      </p:sp>
    </p:spTree>
    <p:extLst>
      <p:ext uri="{BB962C8B-B14F-4D97-AF65-F5344CB8AC3E}">
        <p14:creationId xmlns:p14="http://schemas.microsoft.com/office/powerpoint/2010/main" val="211453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24677</TotalTime>
  <Words>185</Words>
  <Application>Microsoft Office PowerPoint</Application>
  <PresentationFormat>Widescreen</PresentationFormat>
  <Paragraphs>53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940</cp:revision>
  <dcterms:created xsi:type="dcterms:W3CDTF">2013-02-28T07:36:55Z</dcterms:created>
  <dcterms:modified xsi:type="dcterms:W3CDTF">2024-03-12T11:56:22Z</dcterms:modified>
</cp:coreProperties>
</file>