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7" r:id="rId3"/>
    <p:sldId id="268" r:id="rId4"/>
    <p:sldId id="271" r:id="rId5"/>
    <p:sldId id="270" r:id="rId6"/>
    <p:sldId id="269" r:id="rId7"/>
    <p:sldId id="260" r:id="rId8"/>
    <p:sldId id="262" r:id="rId9"/>
    <p:sldId id="261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4CA567-B2FA-42DF-A789-D1A4A2ED68ED}" v="12" dt="2022-01-19T04:41:06.9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E4CA567-B2FA-42DF-A789-D1A4A2ED68ED}"/>
    <pc:docChg chg="custSel addSld modSld sldOrd">
      <pc:chgData name="Stewart Gale" userId="3647ddd2-6040-41ae-a96d-232c23482af8" providerId="ADAL" clId="{0E4CA567-B2FA-42DF-A789-D1A4A2ED68ED}" dt="2022-01-19T04:41:32.895" v="189" actId="1076"/>
      <pc:docMkLst>
        <pc:docMk/>
      </pc:docMkLst>
      <pc:sldChg chg="delSp modSp mod ord">
        <pc:chgData name="Stewart Gale" userId="3647ddd2-6040-41ae-a96d-232c23482af8" providerId="ADAL" clId="{0E4CA567-B2FA-42DF-A789-D1A4A2ED68ED}" dt="2022-01-19T04:32:55.347" v="12"/>
        <pc:sldMkLst>
          <pc:docMk/>
          <pc:sldMk cId="2511587043" sldId="269"/>
        </pc:sldMkLst>
        <pc:picChg chg="del mod">
          <ac:chgData name="Stewart Gale" userId="3647ddd2-6040-41ae-a96d-232c23482af8" providerId="ADAL" clId="{0E4CA567-B2FA-42DF-A789-D1A4A2ED68ED}" dt="2022-01-19T04:32:50.459" v="8" actId="478"/>
          <ac:picMkLst>
            <pc:docMk/>
            <pc:sldMk cId="2511587043" sldId="269"/>
            <ac:picMk id="2" creationId="{00000000-0000-0000-0000-000000000000}"/>
          </ac:picMkLst>
        </pc:picChg>
        <pc:picChg chg="del">
          <ac:chgData name="Stewart Gale" userId="3647ddd2-6040-41ae-a96d-232c23482af8" providerId="ADAL" clId="{0E4CA567-B2FA-42DF-A789-D1A4A2ED68ED}" dt="2022-01-19T04:32:50.969" v="9" actId="478"/>
          <ac:picMkLst>
            <pc:docMk/>
            <pc:sldMk cId="2511587043" sldId="269"/>
            <ac:picMk id="3" creationId="{00000000-0000-0000-0000-000000000000}"/>
          </ac:picMkLst>
        </pc:picChg>
        <pc:picChg chg="mod">
          <ac:chgData name="Stewart Gale" userId="3647ddd2-6040-41ae-a96d-232c23482af8" providerId="ADAL" clId="{0E4CA567-B2FA-42DF-A789-D1A4A2ED68ED}" dt="2022-01-19T04:32:53.680" v="10" actId="1076"/>
          <ac:picMkLst>
            <pc:docMk/>
            <pc:sldMk cId="2511587043" sldId="269"/>
            <ac:picMk id="6" creationId="{00000000-0000-0000-0000-000000000000}"/>
          </ac:picMkLst>
        </pc:picChg>
      </pc:sldChg>
      <pc:sldChg chg="delSp modSp add mod">
        <pc:chgData name="Stewart Gale" userId="3647ddd2-6040-41ae-a96d-232c23482af8" providerId="ADAL" clId="{0E4CA567-B2FA-42DF-A789-D1A4A2ED68ED}" dt="2022-01-19T04:32:48.571" v="6" actId="1076"/>
        <pc:sldMkLst>
          <pc:docMk/>
          <pc:sldMk cId="1432837412" sldId="270"/>
        </pc:sldMkLst>
        <pc:picChg chg="mod">
          <ac:chgData name="Stewart Gale" userId="3647ddd2-6040-41ae-a96d-232c23482af8" providerId="ADAL" clId="{0E4CA567-B2FA-42DF-A789-D1A4A2ED68ED}" dt="2022-01-19T04:32:48.571" v="6" actId="1076"/>
          <ac:picMkLst>
            <pc:docMk/>
            <pc:sldMk cId="1432837412" sldId="270"/>
            <ac:picMk id="2" creationId="{00000000-0000-0000-0000-000000000000}"/>
          </ac:picMkLst>
        </pc:picChg>
        <pc:picChg chg="del">
          <ac:chgData name="Stewart Gale" userId="3647ddd2-6040-41ae-a96d-232c23482af8" providerId="ADAL" clId="{0E4CA567-B2FA-42DF-A789-D1A4A2ED68ED}" dt="2022-01-19T04:32:46.648" v="4" actId="478"/>
          <ac:picMkLst>
            <pc:docMk/>
            <pc:sldMk cId="1432837412" sldId="270"/>
            <ac:picMk id="3" creationId="{00000000-0000-0000-0000-000000000000}"/>
          </ac:picMkLst>
        </pc:picChg>
        <pc:picChg chg="del">
          <ac:chgData name="Stewart Gale" userId="3647ddd2-6040-41ae-a96d-232c23482af8" providerId="ADAL" clId="{0E4CA567-B2FA-42DF-A789-D1A4A2ED68ED}" dt="2022-01-19T04:32:47.114" v="5" actId="478"/>
          <ac:picMkLst>
            <pc:docMk/>
            <pc:sldMk cId="1432837412" sldId="270"/>
            <ac:picMk id="6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0E4CA567-B2FA-42DF-A789-D1A4A2ED68ED}" dt="2022-01-19T04:41:32.895" v="189" actId="1076"/>
        <pc:sldMkLst>
          <pc:docMk/>
          <pc:sldMk cId="3723993373" sldId="271"/>
        </pc:sldMkLst>
        <pc:spChg chg="add del mod">
          <ac:chgData name="Stewart Gale" userId="3647ddd2-6040-41ae-a96d-232c23482af8" providerId="ADAL" clId="{0E4CA567-B2FA-42DF-A789-D1A4A2ED68ED}" dt="2022-01-19T04:34:25.407" v="62" actId="21"/>
          <ac:spMkLst>
            <pc:docMk/>
            <pc:sldMk cId="3723993373" sldId="271"/>
            <ac:spMk id="4" creationId="{7F430D43-A420-484A-8CED-6A6E9D21FDB4}"/>
          </ac:spMkLst>
        </pc:spChg>
        <pc:spChg chg="add mod">
          <ac:chgData name="Stewart Gale" userId="3647ddd2-6040-41ae-a96d-232c23482af8" providerId="ADAL" clId="{0E4CA567-B2FA-42DF-A789-D1A4A2ED68ED}" dt="2022-01-19T04:36:39.235" v="122" actId="1076"/>
          <ac:spMkLst>
            <pc:docMk/>
            <pc:sldMk cId="3723993373" sldId="271"/>
            <ac:spMk id="9" creationId="{9E1C7F92-F1F4-4DC1-863C-39A86733C8C4}"/>
          </ac:spMkLst>
        </pc:spChg>
        <pc:spChg chg="add mod">
          <ac:chgData name="Stewart Gale" userId="3647ddd2-6040-41ae-a96d-232c23482af8" providerId="ADAL" clId="{0E4CA567-B2FA-42DF-A789-D1A4A2ED68ED}" dt="2022-01-19T04:36:47.689" v="125" actId="1076"/>
          <ac:spMkLst>
            <pc:docMk/>
            <pc:sldMk cId="3723993373" sldId="271"/>
            <ac:spMk id="10" creationId="{23EE312A-401B-4ED3-B683-E67EC7BF3EEF}"/>
          </ac:spMkLst>
        </pc:spChg>
        <pc:spChg chg="add mod">
          <ac:chgData name="Stewart Gale" userId="3647ddd2-6040-41ae-a96d-232c23482af8" providerId="ADAL" clId="{0E4CA567-B2FA-42DF-A789-D1A4A2ED68ED}" dt="2022-01-19T04:36:42.079" v="123" actId="1076"/>
          <ac:spMkLst>
            <pc:docMk/>
            <pc:sldMk cId="3723993373" sldId="271"/>
            <ac:spMk id="11" creationId="{B8502D8B-F3E1-4B9D-B87D-013473C39FCE}"/>
          </ac:spMkLst>
        </pc:spChg>
        <pc:spChg chg="add mod">
          <ac:chgData name="Stewart Gale" userId="3647ddd2-6040-41ae-a96d-232c23482af8" providerId="ADAL" clId="{0E4CA567-B2FA-42DF-A789-D1A4A2ED68ED}" dt="2022-01-19T04:36:45.482" v="124" actId="1076"/>
          <ac:spMkLst>
            <pc:docMk/>
            <pc:sldMk cId="3723993373" sldId="271"/>
            <ac:spMk id="12" creationId="{354C364B-108F-48E7-B7F9-8E3CC65F48A5}"/>
          </ac:spMkLst>
        </pc:spChg>
        <pc:spChg chg="add mod">
          <ac:chgData name="Stewart Gale" userId="3647ddd2-6040-41ae-a96d-232c23482af8" providerId="ADAL" clId="{0E4CA567-B2FA-42DF-A789-D1A4A2ED68ED}" dt="2022-01-19T04:37:34.103" v="166" actId="20577"/>
          <ac:spMkLst>
            <pc:docMk/>
            <pc:sldMk cId="3723993373" sldId="271"/>
            <ac:spMk id="13" creationId="{8661B375-5849-4832-AA7C-7CCA5F86AD6D}"/>
          </ac:spMkLst>
        </pc:spChg>
        <pc:spChg chg="add mod">
          <ac:chgData name="Stewart Gale" userId="3647ddd2-6040-41ae-a96d-232c23482af8" providerId="ADAL" clId="{0E4CA567-B2FA-42DF-A789-D1A4A2ED68ED}" dt="2022-01-19T04:41:02.876" v="170" actId="1076"/>
          <ac:spMkLst>
            <pc:docMk/>
            <pc:sldMk cId="3723993373" sldId="271"/>
            <ac:spMk id="14" creationId="{E472FA42-2CEB-4568-B331-9947445CBE9C}"/>
          </ac:spMkLst>
        </pc:spChg>
        <pc:spChg chg="add mod">
          <ac:chgData name="Stewart Gale" userId="3647ddd2-6040-41ae-a96d-232c23482af8" providerId="ADAL" clId="{0E4CA567-B2FA-42DF-A789-D1A4A2ED68ED}" dt="2022-01-19T04:41:32.895" v="189" actId="1076"/>
          <ac:spMkLst>
            <pc:docMk/>
            <pc:sldMk cId="3723993373" sldId="271"/>
            <ac:spMk id="15" creationId="{1024AFDA-B64B-4B6C-9EC1-FF2450CF09F9}"/>
          </ac:spMkLst>
        </pc:spChg>
        <pc:picChg chg="del">
          <ac:chgData name="Stewart Gale" userId="3647ddd2-6040-41ae-a96d-232c23482af8" providerId="ADAL" clId="{0E4CA567-B2FA-42DF-A789-D1A4A2ED68ED}" dt="2022-01-19T04:32:42.910" v="2" actId="478"/>
          <ac:picMkLst>
            <pc:docMk/>
            <pc:sldMk cId="3723993373" sldId="271"/>
            <ac:picMk id="2" creationId="{00000000-0000-0000-0000-000000000000}"/>
          </ac:picMkLst>
        </pc:picChg>
        <pc:picChg chg="del mod modCrop">
          <ac:chgData name="Stewart Gale" userId="3647ddd2-6040-41ae-a96d-232c23482af8" providerId="ADAL" clId="{0E4CA567-B2FA-42DF-A789-D1A4A2ED68ED}" dt="2022-01-19T04:34:18.658" v="59" actId="21"/>
          <ac:picMkLst>
            <pc:docMk/>
            <pc:sldMk cId="3723993373" sldId="271"/>
            <ac:picMk id="3" creationId="{00000000-0000-0000-0000-000000000000}"/>
          </ac:picMkLst>
        </pc:picChg>
        <pc:picChg chg="del">
          <ac:chgData name="Stewart Gale" userId="3647ddd2-6040-41ae-a96d-232c23482af8" providerId="ADAL" clId="{0E4CA567-B2FA-42DF-A789-D1A4A2ED68ED}" dt="2022-01-19T04:32:43.344" v="3" actId="478"/>
          <ac:picMkLst>
            <pc:docMk/>
            <pc:sldMk cId="3723993373" sldId="271"/>
            <ac:picMk id="6" creationId="{00000000-0000-0000-0000-000000000000}"/>
          </ac:picMkLst>
        </pc:picChg>
        <pc:picChg chg="add mod modCrop">
          <ac:chgData name="Stewart Gale" userId="3647ddd2-6040-41ae-a96d-232c23482af8" providerId="ADAL" clId="{0E4CA567-B2FA-42DF-A789-D1A4A2ED68ED}" dt="2022-01-19T04:36:26.891" v="118" actId="1076"/>
          <ac:picMkLst>
            <pc:docMk/>
            <pc:sldMk cId="3723993373" sldId="271"/>
            <ac:picMk id="7" creationId="{F53B6625-8A8C-42A8-A1D8-4D3311D1786C}"/>
          </ac:picMkLst>
        </pc:picChg>
        <pc:picChg chg="add mod">
          <ac:chgData name="Stewart Gale" userId="3647ddd2-6040-41ae-a96d-232c23482af8" providerId="ADAL" clId="{0E4CA567-B2FA-42DF-A789-D1A4A2ED68ED}" dt="2022-01-19T04:36:36.396" v="121" actId="1076"/>
          <ac:picMkLst>
            <pc:docMk/>
            <pc:sldMk cId="3723993373" sldId="271"/>
            <ac:picMk id="8" creationId="{04251623-2D1E-467A-9A52-706F20EFA9A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184B5-E606-4B93-A1F3-DE5E848B6C48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D302-91AD-46CC-86C8-47C9A964BE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138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184B5-E606-4B93-A1F3-DE5E848B6C48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D302-91AD-46CC-86C8-47C9A964BE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11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184B5-E606-4B93-A1F3-DE5E848B6C48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D302-91AD-46CC-86C8-47C9A964BE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218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184B5-E606-4B93-A1F3-DE5E848B6C48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D302-91AD-46CC-86C8-47C9A964BE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81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184B5-E606-4B93-A1F3-DE5E848B6C48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D302-91AD-46CC-86C8-47C9A964BE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19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184B5-E606-4B93-A1F3-DE5E848B6C48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D302-91AD-46CC-86C8-47C9A964BE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295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184B5-E606-4B93-A1F3-DE5E848B6C48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D302-91AD-46CC-86C8-47C9A964BE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810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184B5-E606-4B93-A1F3-DE5E848B6C48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D302-91AD-46CC-86C8-47C9A964BE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384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184B5-E606-4B93-A1F3-DE5E848B6C48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D302-91AD-46CC-86C8-47C9A964BE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930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184B5-E606-4B93-A1F3-DE5E848B6C48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D302-91AD-46CC-86C8-47C9A964BE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115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184B5-E606-4B93-A1F3-DE5E848B6C48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D302-91AD-46CC-86C8-47C9A964BE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54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184B5-E606-4B93-A1F3-DE5E848B6C48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1D302-91AD-46CC-86C8-47C9A964BE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53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8474" t="44510" r="49100" b="39008"/>
          <a:stretch/>
        </p:blipFill>
        <p:spPr>
          <a:xfrm>
            <a:off x="3782384" y="748174"/>
            <a:ext cx="4693707" cy="41505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0844" t="22208" r="49360" b="60110"/>
          <a:stretch/>
        </p:blipFill>
        <p:spPr>
          <a:xfrm>
            <a:off x="421419" y="112071"/>
            <a:ext cx="3713686" cy="44686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54365" r="14685"/>
          <a:stretch/>
        </p:blipFill>
        <p:spPr>
          <a:xfrm>
            <a:off x="7455885" y="1844702"/>
            <a:ext cx="4677805" cy="478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70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25" y="199932"/>
            <a:ext cx="4840644" cy="2944623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32" y="4409728"/>
            <a:ext cx="6048672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413" y="568276"/>
            <a:ext cx="6429422" cy="2139244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750" y="2886418"/>
            <a:ext cx="3223165" cy="3819996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116403" y="199932"/>
                <a:ext cx="3869752" cy="11866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𝐴𝐵𝐶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a right-angled triangle.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𝐴𝐶𝐵</m:t>
                    </m:r>
                    <m:r>
                      <a:rPr lang="en-GB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      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𝐵𝐴𝐷</m:t>
                    </m:r>
                    <m:r>
                      <a:rPr lang="en-GB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=90−2</m:t>
                    </m:r>
                    <m:r>
                      <a:rPr lang="en-GB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Prove that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𝐴𝐶𝐷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an isosceles triangle.</a:t>
                </a:r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403" y="199932"/>
                <a:ext cx="3869752" cy="1186607"/>
              </a:xfrm>
              <a:prstGeom prst="rect">
                <a:avLst/>
              </a:prstGeom>
              <a:blipFill>
                <a:blip r:embed="rId6"/>
                <a:stretch>
                  <a:fillRect l="-1260" t="-2577" r="-315" b="-67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27925" y="3325713"/>
                <a:ext cx="3090883" cy="10840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𝐴𝐵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parallel to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𝐶𝐷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b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𝑃𝑄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parallel to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𝑆𝑅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You </a:t>
                </a:r>
                <a:r>
                  <a:rPr lang="en-GB" b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must</a:t>
                </a:r>
                <a:r>
                  <a:rPr lang="en-GB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show your working.</a:t>
                </a:r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25" y="3325713"/>
                <a:ext cx="3090883" cy="1084015"/>
              </a:xfrm>
              <a:prstGeom prst="rect">
                <a:avLst/>
              </a:prstGeom>
              <a:blipFill>
                <a:blip r:embed="rId7"/>
                <a:stretch>
                  <a:fillRect l="-1775" t="-2825" b="-7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568245" y="149585"/>
                <a:ext cx="5080658" cy="4690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Prove that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𝐴𝐵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parallel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𝐷𝐶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8245" y="149585"/>
                <a:ext cx="5080658" cy="469039"/>
              </a:xfrm>
              <a:prstGeom prst="rect">
                <a:avLst/>
              </a:prstGeom>
              <a:blipFill>
                <a:blip r:embed="rId8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257308" y="3186700"/>
                <a:ext cx="4100945" cy="2273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𝐴𝐵𝐶</m:t>
                    </m:r>
                  </m:oMath>
                </a14:m>
                <a:r>
                  <a:rPr lang="en-GB" sz="20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a triangle.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</m:t>
                    </m:r>
                  </m:oMath>
                </a14:m>
                <a:r>
                  <a:rPr lang="en-GB" sz="20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a point on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𝐴𝐵</m:t>
                    </m:r>
                  </m:oMath>
                </a14:m>
                <a:r>
                  <a:rPr lang="en-GB" sz="20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𝐴𝑃</m:t>
                    </m:r>
                    <m:r>
                      <a:rPr lang="en-GB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𝑃𝐶</m:t>
                    </m:r>
                    <m:r>
                      <a:rPr lang="en-GB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𝐵𝐶</m:t>
                    </m:r>
                  </m:oMath>
                </a14:m>
                <a:r>
                  <a:rPr lang="en-GB" sz="20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en-GB" sz="2000" i="1" dirty="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𝐵𝐴𝐶</m:t>
                    </m:r>
                    <m:r>
                      <a:rPr lang="en-GB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07000"/>
                  </a:lnSpc>
                  <a:buFont typeface="+mj-lt"/>
                  <a:buAutoNum type="alphaLcParenR"/>
                </a:pPr>
                <a:r>
                  <a:rPr lang="en-GB" sz="2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Prove that angle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𝐴𝐵𝐶</m:t>
                    </m:r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07000"/>
                  </a:lnSpc>
                  <a:spcAft>
                    <a:spcPts val="800"/>
                  </a:spcAft>
                  <a:buFont typeface="+mj-lt"/>
                  <a:buAutoNum type="alphaLcParenR"/>
                </a:pPr>
                <a:r>
                  <a:rPr lang="en-GB" sz="2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You are also given that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𝐴𝐵</m:t>
                    </m:r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𝐴𝐶</m:t>
                    </m:r>
                  </m:oMath>
                </a14:m>
                <a:r>
                  <a:rPr lang="en-GB" sz="20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Work out the value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7308" y="3186700"/>
                <a:ext cx="4100945" cy="2273443"/>
              </a:xfrm>
              <a:prstGeom prst="rect">
                <a:avLst/>
              </a:prstGeom>
              <a:blipFill>
                <a:blip r:embed="rId9"/>
                <a:stretch>
                  <a:fillRect l="-1637" t="-1340" b="-3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8924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4744" y="1979875"/>
            <a:ext cx="93904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279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53B6625-8A8C-42A8-A1D8-4D3311D178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12" t="34059" r="50119" b="60819"/>
          <a:stretch/>
        </p:blipFill>
        <p:spPr>
          <a:xfrm>
            <a:off x="261636" y="111909"/>
            <a:ext cx="3783892" cy="15077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251623-2D1E-467A-9A52-706F20EFA9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44" t="24426" r="49360" b="66727"/>
          <a:stretch/>
        </p:blipFill>
        <p:spPr>
          <a:xfrm>
            <a:off x="204340" y="1616832"/>
            <a:ext cx="8290929" cy="49914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1C7F92-F1F4-4DC1-863C-39A86733C8C4}"/>
              </a:ext>
            </a:extLst>
          </p:cNvPr>
          <p:cNvSpPr txBox="1"/>
          <p:nvPr/>
        </p:nvSpPr>
        <p:spPr>
          <a:xfrm>
            <a:off x="6496454" y="5198227"/>
            <a:ext cx="653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7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EE312A-401B-4ED3-B683-E67EC7BF3EEF}"/>
              </a:ext>
            </a:extLst>
          </p:cNvPr>
          <p:cNvSpPr txBox="1"/>
          <p:nvPr/>
        </p:nvSpPr>
        <p:spPr>
          <a:xfrm>
            <a:off x="5119976" y="2407877"/>
            <a:ext cx="195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 – 2x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502D8B-F3E1-4B9D-B87D-013473C39FCE}"/>
              </a:ext>
            </a:extLst>
          </p:cNvPr>
          <p:cNvSpPr txBox="1"/>
          <p:nvPr/>
        </p:nvSpPr>
        <p:spPr>
          <a:xfrm>
            <a:off x="1162453" y="3067398"/>
            <a:ext cx="653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GB" sz="7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4C364B-108F-48E7-B7F9-8E3CC65F48A5}"/>
              </a:ext>
            </a:extLst>
          </p:cNvPr>
          <p:cNvSpPr txBox="1"/>
          <p:nvPr/>
        </p:nvSpPr>
        <p:spPr>
          <a:xfrm>
            <a:off x="3069504" y="2053934"/>
            <a:ext cx="195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 – 2y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61B375-5849-4832-AA7C-7CCA5F86AD6D}"/>
              </a:ext>
            </a:extLst>
          </p:cNvPr>
          <p:cNvSpPr txBox="1"/>
          <p:nvPr/>
        </p:nvSpPr>
        <p:spPr>
          <a:xfrm>
            <a:off x="6227833" y="383075"/>
            <a:ext cx="5702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 – 2y + 180 – 2x = 90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72FA42-2CEB-4568-B331-9947445CBE9C}"/>
              </a:ext>
            </a:extLst>
          </p:cNvPr>
          <p:cNvSpPr txBox="1"/>
          <p:nvPr/>
        </p:nvSpPr>
        <p:spPr>
          <a:xfrm>
            <a:off x="7542415" y="1346048"/>
            <a:ext cx="4329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360 – 2y – 2x = 90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24AFDA-B64B-4B6C-9EC1-FF2450CF09F9}"/>
              </a:ext>
            </a:extLst>
          </p:cNvPr>
          <p:cNvSpPr txBox="1"/>
          <p:nvPr/>
        </p:nvSpPr>
        <p:spPr>
          <a:xfrm>
            <a:off x="8645561" y="2309021"/>
            <a:ext cx="31532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270 – 2x = 27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993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8474" t="44510" r="49100" b="39008"/>
          <a:stretch/>
        </p:blipFill>
        <p:spPr>
          <a:xfrm>
            <a:off x="-202184" y="437832"/>
            <a:ext cx="4693707" cy="415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37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54365" r="14685"/>
          <a:stretch/>
        </p:blipFill>
        <p:spPr>
          <a:xfrm>
            <a:off x="329107" y="187698"/>
            <a:ext cx="4677805" cy="478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87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52630" r="6847"/>
          <a:stretch/>
        </p:blipFill>
        <p:spPr>
          <a:xfrm>
            <a:off x="6057599" y="3922221"/>
            <a:ext cx="5729849" cy="28110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67" y="183306"/>
            <a:ext cx="4840644" cy="29446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635457" y="544288"/>
                <a:ext cx="5946944" cy="2222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𝐴𝐵𝐶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a right-angled triangle.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𝐴𝐶𝐵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𝐵𝐴𝐷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=90−2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Prove that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𝐴𝐶𝐷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an isosceles triangle.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5457" y="544288"/>
                <a:ext cx="5946944" cy="2222660"/>
              </a:xfrm>
              <a:prstGeom prst="rect">
                <a:avLst/>
              </a:prstGeom>
              <a:blipFill>
                <a:blip r:embed="rId4"/>
                <a:stretch>
                  <a:fillRect l="-2049" t="-2192" b="-6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47159"/>
          <a:stretch/>
        </p:blipFill>
        <p:spPr>
          <a:xfrm>
            <a:off x="228667" y="3922221"/>
            <a:ext cx="5357486" cy="274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46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91" y="265905"/>
            <a:ext cx="7989271" cy="26582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035636" y="797866"/>
                <a:ext cx="3696392" cy="1248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Prove that 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𝐴𝐵</m:t>
                    </m:r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parallel to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𝐷𝐶</m:t>
                    </m:r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GB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5636" y="797866"/>
                <a:ext cx="3696392" cy="1248803"/>
              </a:xfrm>
              <a:prstGeom prst="rect">
                <a:avLst/>
              </a:prstGeom>
              <a:blipFill>
                <a:blip r:embed="rId3"/>
                <a:stretch>
                  <a:fillRect t="-5366" r="-2142" b="-13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242" y="2833938"/>
            <a:ext cx="5047740" cy="383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51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96" y="315817"/>
            <a:ext cx="6048672" cy="244827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896018" y="683596"/>
                <a:ext cx="4603256" cy="1577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𝐴𝐵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parallel to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𝐶𝐷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b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𝑃𝑄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parallel to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𝑆𝑅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You </a:t>
                </a:r>
                <a:r>
                  <a:rPr lang="en-GB" sz="2800" b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must</a:t>
                </a:r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show your working.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018" y="683596"/>
                <a:ext cx="4603256" cy="1577996"/>
              </a:xfrm>
              <a:prstGeom prst="rect">
                <a:avLst/>
              </a:prstGeom>
              <a:blipFill>
                <a:blip r:embed="rId3"/>
                <a:stretch>
                  <a:fillRect l="-2649" t="-3089" b="-88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2362" y="2813964"/>
            <a:ext cx="7867957" cy="398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662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8" y="243809"/>
            <a:ext cx="4043353" cy="461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641" y="2294972"/>
            <a:ext cx="6901257" cy="44496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291840" y="243809"/>
                <a:ext cx="8224058" cy="1775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𝐴𝐵𝐶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a triangle.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a point on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𝐴𝐵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𝐴𝑃</m:t>
                    </m:r>
                    <m:r>
                      <a:rPr lang="en-GB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𝑃𝐶</m:t>
                    </m:r>
                    <m:r>
                      <a:rPr lang="en-GB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𝐵𝐶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𝐵𝐴𝐶</m:t>
                    </m:r>
                    <m:r>
                      <a:rPr lang="en-GB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07000"/>
                  </a:lnSpc>
                  <a:buFont typeface="+mj-lt"/>
                  <a:buAutoNum type="alphaLcParenR"/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Prove that angle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𝐴𝐵𝐶</m:t>
                    </m:r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07000"/>
                  </a:lnSpc>
                  <a:spcAft>
                    <a:spcPts val="800"/>
                  </a:spcAft>
                  <a:buFont typeface="+mj-lt"/>
                  <a:buAutoNum type="alphaLcParenR"/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You are also given that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𝐴𝐵</m:t>
                    </m:r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𝐴𝐶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Work out the value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840" y="243809"/>
                <a:ext cx="8224058" cy="1775614"/>
              </a:xfrm>
              <a:prstGeom prst="rect">
                <a:avLst/>
              </a:prstGeom>
              <a:blipFill>
                <a:blip r:embed="rId4"/>
                <a:stretch>
                  <a:fillRect l="-1186" t="-2405" b="-5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0048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228</Words>
  <Application>Microsoft Office PowerPoint</Application>
  <PresentationFormat>Widescreen</PresentationFormat>
  <Paragraphs>29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2020-04-23T12:30:01Z</dcterms:created>
  <dcterms:modified xsi:type="dcterms:W3CDTF">2022-01-19T04:41:34Z</dcterms:modified>
</cp:coreProperties>
</file>