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228A-07E9-47D0-A5D7-69ACDECF554F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5FAF-45A1-4AFC-90F1-B8F54082C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032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228A-07E9-47D0-A5D7-69ACDECF554F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5FAF-45A1-4AFC-90F1-B8F54082C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376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228A-07E9-47D0-A5D7-69ACDECF554F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5FAF-45A1-4AFC-90F1-B8F54082C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926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228A-07E9-47D0-A5D7-69ACDECF554F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5FAF-45A1-4AFC-90F1-B8F54082C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458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228A-07E9-47D0-A5D7-69ACDECF554F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5FAF-45A1-4AFC-90F1-B8F54082C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621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228A-07E9-47D0-A5D7-69ACDECF554F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5FAF-45A1-4AFC-90F1-B8F54082C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151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228A-07E9-47D0-A5D7-69ACDECF554F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5FAF-45A1-4AFC-90F1-B8F54082C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114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228A-07E9-47D0-A5D7-69ACDECF554F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5FAF-45A1-4AFC-90F1-B8F54082C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61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228A-07E9-47D0-A5D7-69ACDECF554F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5FAF-45A1-4AFC-90F1-B8F54082C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78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228A-07E9-47D0-A5D7-69ACDECF554F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5FAF-45A1-4AFC-90F1-B8F54082C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149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1228A-07E9-47D0-A5D7-69ACDECF554F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65FAF-45A1-4AFC-90F1-B8F54082C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172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1228A-07E9-47D0-A5D7-69ACDECF554F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65FAF-45A1-4AFC-90F1-B8F54082CD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144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300460" y="88135"/>
            <a:ext cx="7328282" cy="6597645"/>
            <a:chOff x="2300460" y="88135"/>
            <a:chExt cx="7328282" cy="659764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00460" y="88135"/>
              <a:ext cx="7328282" cy="6597645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5894024" y="804230"/>
              <a:ext cx="209321" cy="2203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651407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2016-04-27T11:55:38Z</dcterms:created>
  <dcterms:modified xsi:type="dcterms:W3CDTF">2016-04-27T11:55:46Z</dcterms:modified>
</cp:coreProperties>
</file>