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310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031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910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80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93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68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972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61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46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86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50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ACD1B-658D-4BC2-B558-B06D6BE749F1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1038A-50DF-4D87-B083-A7BE6639D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30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 rot="16200000" flipV="1">
            <a:off x="1476269" y="-1601875"/>
            <a:ext cx="89415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9054" y="-68687"/>
            <a:ext cx="6406342" cy="70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902" y="72042"/>
            <a:ext cx="5059680" cy="6789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53848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3950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63746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53848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43950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63746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63304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3406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3202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7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4836" y="2087187"/>
            <a:ext cx="89832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3570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 rot="16200000" flipV="1">
            <a:off x="1476269" y="-1601875"/>
            <a:ext cx="89415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9054" y="-68687"/>
            <a:ext cx="6406342" cy="70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902" y="72042"/>
            <a:ext cx="5059680" cy="6789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53848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3950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63746" y="99750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B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53848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43950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63746" y="2230579"/>
            <a:ext cx="28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63304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3406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H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3202" y="4573782"/>
            <a:ext cx="27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F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35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2016-05-31T09:35:28Z</dcterms:created>
  <dcterms:modified xsi:type="dcterms:W3CDTF">2019-11-25T11:26:10Z</dcterms:modified>
</cp:coreProperties>
</file>