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8" r:id="rId4"/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257D6C-4B35-4914-821B-6A439D5F3317}" v="13" dt="2021-11-17T11:29:59.8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1257D6C-4B35-4914-821B-6A439D5F3317}"/>
    <pc:docChg chg="custSel addSld modSld sldOrd">
      <pc:chgData name="Stewart Gale" userId="3647ddd2-6040-41ae-a96d-232c23482af8" providerId="ADAL" clId="{C1257D6C-4B35-4914-821B-6A439D5F3317}" dt="2021-11-17T11:30:04.269" v="49" actId="1076"/>
      <pc:docMkLst>
        <pc:docMk/>
      </pc:docMkLst>
      <pc:sldChg chg="modSp mod">
        <pc:chgData name="Stewart Gale" userId="3647ddd2-6040-41ae-a96d-232c23482af8" providerId="ADAL" clId="{C1257D6C-4B35-4914-821B-6A439D5F3317}" dt="2021-11-17T11:30:04.269" v="49" actId="1076"/>
        <pc:sldMkLst>
          <pc:docMk/>
          <pc:sldMk cId="2544490458" sldId="257"/>
        </pc:sldMkLst>
        <pc:spChg chg="mod">
          <ac:chgData name="Stewart Gale" userId="3647ddd2-6040-41ae-a96d-232c23482af8" providerId="ADAL" clId="{C1257D6C-4B35-4914-821B-6A439D5F3317}" dt="2021-11-17T11:30:04.269" v="49" actId="1076"/>
          <ac:spMkLst>
            <pc:docMk/>
            <pc:sldMk cId="2544490458" sldId="257"/>
            <ac:spMk id="14" creationId="{00000000-0000-0000-0000-000000000000}"/>
          </ac:spMkLst>
        </pc:spChg>
      </pc:sldChg>
      <pc:sldChg chg="addSp delSp modSp new mod ord">
        <pc:chgData name="Stewart Gale" userId="3647ddd2-6040-41ae-a96d-232c23482af8" providerId="ADAL" clId="{C1257D6C-4B35-4914-821B-6A439D5F3317}" dt="2021-11-16T05:35:53.496" v="32" actId="1076"/>
        <pc:sldMkLst>
          <pc:docMk/>
          <pc:sldMk cId="561871424" sldId="258"/>
        </pc:sldMkLst>
        <pc:spChg chg="del">
          <ac:chgData name="Stewart Gale" userId="3647ddd2-6040-41ae-a96d-232c23482af8" providerId="ADAL" clId="{C1257D6C-4B35-4914-821B-6A439D5F3317}" dt="2021-11-16T05:35:29.913" v="3" actId="478"/>
          <ac:spMkLst>
            <pc:docMk/>
            <pc:sldMk cId="561871424" sldId="258"/>
            <ac:spMk id="2" creationId="{3A3CEA4A-192E-41E1-8AF8-636D6E0957CE}"/>
          </ac:spMkLst>
        </pc:spChg>
        <pc:spChg chg="del">
          <ac:chgData name="Stewart Gale" userId="3647ddd2-6040-41ae-a96d-232c23482af8" providerId="ADAL" clId="{C1257D6C-4B35-4914-821B-6A439D5F3317}" dt="2021-11-16T05:35:29.913" v="3" actId="478"/>
          <ac:spMkLst>
            <pc:docMk/>
            <pc:sldMk cId="561871424" sldId="258"/>
            <ac:spMk id="3" creationId="{A14236DF-DCBA-4396-9A1F-8DCC8E8CDDA9}"/>
          </ac:spMkLst>
        </pc:spChg>
        <pc:spChg chg="add mod">
          <ac:chgData name="Stewart Gale" userId="3647ddd2-6040-41ae-a96d-232c23482af8" providerId="ADAL" clId="{C1257D6C-4B35-4914-821B-6A439D5F3317}" dt="2021-11-16T05:35:53.496" v="32" actId="1076"/>
          <ac:spMkLst>
            <pc:docMk/>
            <pc:sldMk cId="561871424" sldId="258"/>
            <ac:spMk id="4" creationId="{05011B5B-7055-4EE9-BBDA-58DFCA3A3E12}"/>
          </ac:spMkLst>
        </pc:spChg>
      </pc:sldChg>
      <pc:sldChg chg="delSp add mod ord delAnim">
        <pc:chgData name="Stewart Gale" userId="3647ddd2-6040-41ae-a96d-232c23482af8" providerId="ADAL" clId="{C1257D6C-4B35-4914-821B-6A439D5F3317}" dt="2021-11-16T05:36:04.635" v="36" actId="478"/>
        <pc:sldMkLst>
          <pc:docMk/>
          <pc:sldMk cId="779627858" sldId="259"/>
        </pc:sldMkLst>
        <pc:spChg chg="del">
          <ac:chgData name="Stewart Gale" userId="3647ddd2-6040-41ae-a96d-232c23482af8" providerId="ADAL" clId="{C1257D6C-4B35-4914-821B-6A439D5F3317}" dt="2021-11-16T05:36:04.635" v="36" actId="478"/>
          <ac:spMkLst>
            <pc:docMk/>
            <pc:sldMk cId="779627858" sldId="259"/>
            <ac:spMk id="9" creationId="{00000000-0000-0000-0000-000000000000}"/>
          </ac:spMkLst>
        </pc:spChg>
        <pc:spChg chg="del">
          <ac:chgData name="Stewart Gale" userId="3647ddd2-6040-41ae-a96d-232c23482af8" providerId="ADAL" clId="{C1257D6C-4B35-4914-821B-6A439D5F3317}" dt="2021-11-16T05:36:04.635" v="36" actId="478"/>
          <ac:spMkLst>
            <pc:docMk/>
            <pc:sldMk cId="779627858" sldId="259"/>
            <ac:spMk id="11" creationId="{00000000-0000-0000-0000-000000000000}"/>
          </ac:spMkLst>
        </pc:spChg>
        <pc:spChg chg="del">
          <ac:chgData name="Stewart Gale" userId="3647ddd2-6040-41ae-a96d-232c23482af8" providerId="ADAL" clId="{C1257D6C-4B35-4914-821B-6A439D5F3317}" dt="2021-11-16T05:36:04.635" v="36" actId="478"/>
          <ac:spMkLst>
            <pc:docMk/>
            <pc:sldMk cId="779627858" sldId="259"/>
            <ac:spMk id="12" creationId="{00000000-0000-0000-0000-000000000000}"/>
          </ac:spMkLst>
        </pc:spChg>
        <pc:spChg chg="del">
          <ac:chgData name="Stewart Gale" userId="3647ddd2-6040-41ae-a96d-232c23482af8" providerId="ADAL" clId="{C1257D6C-4B35-4914-821B-6A439D5F3317}" dt="2021-11-16T05:36:04.635" v="36" actId="478"/>
          <ac:spMkLst>
            <pc:docMk/>
            <pc:sldMk cId="779627858" sldId="259"/>
            <ac:spMk id="14" creationId="{00000000-0000-0000-0000-000000000000}"/>
          </ac:spMkLst>
        </pc:spChg>
        <pc:spChg chg="del">
          <ac:chgData name="Stewart Gale" userId="3647ddd2-6040-41ae-a96d-232c23482af8" providerId="ADAL" clId="{C1257D6C-4B35-4914-821B-6A439D5F3317}" dt="2021-11-16T05:36:04.635" v="36" actId="478"/>
          <ac:spMkLst>
            <pc:docMk/>
            <pc:sldMk cId="779627858" sldId="259"/>
            <ac:spMk id="17" creationId="{00000000-0000-0000-0000-000000000000}"/>
          </ac:spMkLst>
        </pc:spChg>
        <pc:spChg chg="del">
          <ac:chgData name="Stewart Gale" userId="3647ddd2-6040-41ae-a96d-232c23482af8" providerId="ADAL" clId="{C1257D6C-4B35-4914-821B-6A439D5F3317}" dt="2021-11-16T05:36:04.635" v="36" actId="478"/>
          <ac:spMkLst>
            <pc:docMk/>
            <pc:sldMk cId="779627858" sldId="259"/>
            <ac:spMk id="18" creationId="{00000000-0000-0000-0000-000000000000}"/>
          </ac:spMkLst>
        </pc:spChg>
      </pc:sldChg>
      <pc:sldChg chg="delSp add mod ord delAnim">
        <pc:chgData name="Stewart Gale" userId="3647ddd2-6040-41ae-a96d-232c23482af8" providerId="ADAL" clId="{C1257D6C-4B35-4914-821B-6A439D5F3317}" dt="2021-11-16T05:36:11.536" v="37" actId="478"/>
        <pc:sldMkLst>
          <pc:docMk/>
          <pc:sldMk cId="1279684208" sldId="260"/>
        </pc:sldMkLst>
        <pc:spChg chg="del">
          <ac:chgData name="Stewart Gale" userId="3647ddd2-6040-41ae-a96d-232c23482af8" providerId="ADAL" clId="{C1257D6C-4B35-4914-821B-6A439D5F3317}" dt="2021-11-16T05:36:11.536" v="37" actId="478"/>
          <ac:spMkLst>
            <pc:docMk/>
            <pc:sldMk cId="1279684208" sldId="260"/>
            <ac:spMk id="9" creationId="{00000000-0000-0000-0000-000000000000}"/>
          </ac:spMkLst>
        </pc:spChg>
        <pc:spChg chg="del">
          <ac:chgData name="Stewart Gale" userId="3647ddd2-6040-41ae-a96d-232c23482af8" providerId="ADAL" clId="{C1257D6C-4B35-4914-821B-6A439D5F3317}" dt="2021-11-16T05:36:11.536" v="37" actId="478"/>
          <ac:spMkLst>
            <pc:docMk/>
            <pc:sldMk cId="1279684208" sldId="260"/>
            <ac:spMk id="11" creationId="{00000000-0000-0000-0000-000000000000}"/>
          </ac:spMkLst>
        </pc:spChg>
        <pc:spChg chg="del">
          <ac:chgData name="Stewart Gale" userId="3647ddd2-6040-41ae-a96d-232c23482af8" providerId="ADAL" clId="{C1257D6C-4B35-4914-821B-6A439D5F3317}" dt="2021-11-16T05:36:11.536" v="37" actId="478"/>
          <ac:spMkLst>
            <pc:docMk/>
            <pc:sldMk cId="1279684208" sldId="260"/>
            <ac:spMk id="12" creationId="{00000000-0000-0000-0000-000000000000}"/>
          </ac:spMkLst>
        </pc:spChg>
        <pc:spChg chg="del">
          <ac:chgData name="Stewart Gale" userId="3647ddd2-6040-41ae-a96d-232c23482af8" providerId="ADAL" clId="{C1257D6C-4B35-4914-821B-6A439D5F3317}" dt="2021-11-16T05:36:11.536" v="37" actId="478"/>
          <ac:spMkLst>
            <pc:docMk/>
            <pc:sldMk cId="1279684208" sldId="260"/>
            <ac:spMk id="14" creationId="{00000000-0000-0000-0000-000000000000}"/>
          </ac:spMkLst>
        </pc:spChg>
        <pc:spChg chg="del">
          <ac:chgData name="Stewart Gale" userId="3647ddd2-6040-41ae-a96d-232c23482af8" providerId="ADAL" clId="{C1257D6C-4B35-4914-821B-6A439D5F3317}" dt="2021-11-16T05:36:11.536" v="37" actId="478"/>
          <ac:spMkLst>
            <pc:docMk/>
            <pc:sldMk cId="1279684208" sldId="260"/>
            <ac:spMk id="16" creationId="{00000000-0000-0000-0000-000000000000}"/>
          </ac:spMkLst>
        </pc:spChg>
        <pc:spChg chg="del">
          <ac:chgData name="Stewart Gale" userId="3647ddd2-6040-41ae-a96d-232c23482af8" providerId="ADAL" clId="{C1257D6C-4B35-4914-821B-6A439D5F3317}" dt="2021-11-16T05:36:11.536" v="37" actId="478"/>
          <ac:spMkLst>
            <pc:docMk/>
            <pc:sldMk cId="1279684208" sldId="260"/>
            <ac:spMk id="17" creationId="{00000000-0000-0000-0000-000000000000}"/>
          </ac:spMkLst>
        </pc:spChg>
        <pc:spChg chg="del">
          <ac:chgData name="Stewart Gale" userId="3647ddd2-6040-41ae-a96d-232c23482af8" providerId="ADAL" clId="{C1257D6C-4B35-4914-821B-6A439D5F3317}" dt="2021-11-16T05:36:11.536" v="37" actId="478"/>
          <ac:spMkLst>
            <pc:docMk/>
            <pc:sldMk cId="1279684208" sldId="260"/>
            <ac:spMk id="1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18F4-322D-4CB9-A91D-159EB08A4F25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868F6-3B60-454C-8CEB-63B6282DA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521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18F4-322D-4CB9-A91D-159EB08A4F25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868F6-3B60-454C-8CEB-63B6282DA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733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18F4-322D-4CB9-A91D-159EB08A4F25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868F6-3B60-454C-8CEB-63B6282DA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53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18F4-322D-4CB9-A91D-159EB08A4F25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868F6-3B60-454C-8CEB-63B6282DA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318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18F4-322D-4CB9-A91D-159EB08A4F25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868F6-3B60-454C-8CEB-63B6282DA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72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18F4-322D-4CB9-A91D-159EB08A4F25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868F6-3B60-454C-8CEB-63B6282DA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674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18F4-322D-4CB9-A91D-159EB08A4F25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868F6-3B60-454C-8CEB-63B6282DA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493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18F4-322D-4CB9-A91D-159EB08A4F25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868F6-3B60-454C-8CEB-63B6282DA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85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18F4-322D-4CB9-A91D-159EB08A4F25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868F6-3B60-454C-8CEB-63B6282DA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02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18F4-322D-4CB9-A91D-159EB08A4F25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868F6-3B60-454C-8CEB-63B6282DA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731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818F4-322D-4CB9-A91D-159EB08A4F25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868F6-3B60-454C-8CEB-63B6282DA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798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818F4-322D-4CB9-A91D-159EB08A4F25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868F6-3B60-454C-8CEB-63B6282DA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252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68291" y="0"/>
            <a:ext cx="44334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0" y="3098569"/>
            <a:ext cx="12214168" cy="166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1606776" y="69988"/>
                <a:ext cx="3159540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Expand</m:t>
                    </m:r>
                    <m:r>
                      <a:rPr lang="en-GB" sz="240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GB" sz="240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simplify</m:t>
                    </m:r>
                    <m:r>
                      <a:rPr lang="en-GB" sz="240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−2(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6776" y="69988"/>
                <a:ext cx="3159540" cy="738664"/>
              </a:xfrm>
              <a:prstGeom prst="rect">
                <a:avLst/>
              </a:prstGeom>
              <a:blipFill>
                <a:blip r:embed="rId2"/>
                <a:stretch>
                  <a:fillRect l="-5985" t="-12295"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7348099" y="56341"/>
                <a:ext cx="3790956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/>
                  <a:t>2)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Solve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equation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b="0" i="0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=30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099" y="56341"/>
                <a:ext cx="3790956" cy="738664"/>
              </a:xfrm>
              <a:prstGeom prst="rect">
                <a:avLst/>
              </a:prstGeom>
              <a:blipFill>
                <a:blip r:embed="rId3"/>
                <a:stretch>
                  <a:fillRect l="-2090" t="-12397" r="-643" b="-33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94211" y="3188529"/>
                <a:ext cx="5890953" cy="1107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/>
                  <a:t>3) </a:t>
                </a:r>
                <a:r>
                  <a:rPr lang="en-GB" sz="2400" b="0" dirty="0"/>
                  <a:t>Evaluate the following expression </a:t>
                </a:r>
              </a:p>
              <a:p>
                <a:pPr algn="ctr">
                  <a:defRPr/>
                </a:pPr>
                <a:r>
                  <a:rPr lang="en-GB" sz="2400" b="0" dirty="0"/>
                  <a:t>when </a:t>
                </a:r>
                <a:r>
                  <a:rPr lang="en-GB" sz="2400" b="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="0" dirty="0"/>
                  <a:t> = -3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−2(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11" y="3188529"/>
                <a:ext cx="5890953" cy="1107996"/>
              </a:xfrm>
              <a:prstGeom prst="rect">
                <a:avLst/>
              </a:prstGeom>
              <a:blipFill>
                <a:blip r:embed="rId7"/>
                <a:stretch>
                  <a:fillRect t="-8242" b="-10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6162502" y="3175234"/>
                <a:ext cx="5890953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/>
                  <a:t>4) </a:t>
                </a:r>
                <a:r>
                  <a:rPr lang="en-GB" sz="2400" dirty="0"/>
                  <a:t>Solve the equation</a:t>
                </a:r>
                <a:endParaRPr lang="en-GB" sz="2000" i="0" dirty="0">
                  <a:latin typeface="Cambria Math" panose="02040503050406030204" pitchFamily="18" charset="0"/>
                </a:endParaRPr>
              </a:p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502" y="3175234"/>
                <a:ext cx="5890953" cy="738664"/>
              </a:xfrm>
              <a:prstGeom prst="rect">
                <a:avLst/>
              </a:prstGeom>
              <a:blipFill>
                <a:blip r:embed="rId9"/>
                <a:stretch>
                  <a:fillRect t="-13223" b="-24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9627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68291" y="0"/>
            <a:ext cx="44334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0" y="3098569"/>
            <a:ext cx="12214168" cy="166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1606776" y="69988"/>
                <a:ext cx="3159540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5)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Expand</m:t>
                    </m:r>
                    <m:r>
                      <a:rPr lang="en-GB" sz="240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GB" sz="240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simplify</m:t>
                    </m:r>
                    <m:r>
                      <a:rPr lang="en-GB" sz="240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−7)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6776" y="69988"/>
                <a:ext cx="3159540" cy="738664"/>
              </a:xfrm>
              <a:prstGeom prst="rect">
                <a:avLst/>
              </a:prstGeom>
              <a:blipFill>
                <a:blip r:embed="rId2"/>
                <a:stretch>
                  <a:fillRect l="-5985" t="-12295"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7348099" y="56341"/>
                <a:ext cx="3790956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/>
                  <a:t>6)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Solve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equation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b="0" i="0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=29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099" y="56341"/>
                <a:ext cx="3790956" cy="738664"/>
              </a:xfrm>
              <a:prstGeom prst="rect">
                <a:avLst/>
              </a:prstGeom>
              <a:blipFill>
                <a:blip r:embed="rId3"/>
                <a:stretch>
                  <a:fillRect t="-12397" b="-4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94211" y="3188529"/>
                <a:ext cx="5890953" cy="1107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/>
                  <a:t>7) </a:t>
                </a:r>
                <a:r>
                  <a:rPr lang="en-GB" sz="2400" b="0" dirty="0"/>
                  <a:t>Evaluate the following expression </a:t>
                </a:r>
              </a:p>
              <a:p>
                <a:pPr algn="ctr">
                  <a:defRPr/>
                </a:pPr>
                <a:r>
                  <a:rPr lang="en-GB" sz="2400" b="0" dirty="0"/>
                  <a:t>when </a:t>
                </a:r>
                <a:r>
                  <a:rPr lang="en-GB" sz="2400" b="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="0" dirty="0"/>
                  <a:t> = -3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−7)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11" y="3188529"/>
                <a:ext cx="5890953" cy="1107996"/>
              </a:xfrm>
              <a:prstGeom prst="rect">
                <a:avLst/>
              </a:prstGeom>
              <a:blipFill>
                <a:blip r:embed="rId7"/>
                <a:stretch>
                  <a:fillRect t="-8242" b="-10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6162502" y="3175234"/>
                <a:ext cx="5890953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/>
                  <a:t>8) </a:t>
                </a:r>
                <a:r>
                  <a:rPr lang="en-GB" sz="2400" dirty="0"/>
                  <a:t>Solve the equation</a:t>
                </a:r>
                <a:endParaRPr lang="en-GB" sz="2000" i="0" dirty="0">
                  <a:latin typeface="Cambria Math" panose="02040503050406030204" pitchFamily="18" charset="0"/>
                </a:endParaRPr>
              </a:p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502" y="3175234"/>
                <a:ext cx="5890953" cy="738664"/>
              </a:xfrm>
              <a:prstGeom prst="rect">
                <a:avLst/>
              </a:prstGeom>
              <a:blipFill>
                <a:blip r:embed="rId9"/>
                <a:stretch>
                  <a:fillRect t="-13223" b="-33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9684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011B5B-7055-4EE9-BBDA-58DFCA3A3E12}"/>
              </a:ext>
            </a:extLst>
          </p:cNvPr>
          <p:cNvSpPr txBox="1"/>
          <p:nvPr/>
        </p:nvSpPr>
        <p:spPr>
          <a:xfrm>
            <a:off x="2482735" y="2177934"/>
            <a:ext cx="75590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561871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68291" y="0"/>
            <a:ext cx="44334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0" y="3098569"/>
            <a:ext cx="12214168" cy="166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1606776" y="69988"/>
                <a:ext cx="3159540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Expand</m:t>
                    </m:r>
                    <m:r>
                      <a:rPr lang="en-GB" sz="240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GB" sz="240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simplify</m:t>
                    </m:r>
                    <m:r>
                      <a:rPr lang="en-GB" sz="240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−2(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6776" y="69988"/>
                <a:ext cx="3159540" cy="738664"/>
              </a:xfrm>
              <a:prstGeom prst="rect">
                <a:avLst/>
              </a:prstGeom>
              <a:blipFill>
                <a:blip r:embed="rId2"/>
                <a:stretch>
                  <a:fillRect l="-5985" t="-12295"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7348099" y="56341"/>
                <a:ext cx="3790956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/>
                  <a:t>2)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Solve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equation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b="0" i="0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=30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099" y="56341"/>
                <a:ext cx="3790956" cy="738664"/>
              </a:xfrm>
              <a:prstGeom prst="rect">
                <a:avLst/>
              </a:prstGeom>
              <a:blipFill>
                <a:blip r:embed="rId3"/>
                <a:stretch>
                  <a:fillRect l="-2090" t="-12397" r="-643" b="-33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383927" y="1064228"/>
                <a:ext cx="3762440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12−6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3200" b="0" dirty="0">
                  <a:solidFill>
                    <a:srgbClr val="FF0000"/>
                  </a:solidFill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927" y="1064228"/>
                <a:ext cx="3762440" cy="10772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715307" y="888664"/>
                <a:ext cx="266893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16=30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5307" y="888664"/>
                <a:ext cx="2668936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851616" y="1411884"/>
                <a:ext cx="129432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1616" y="1411884"/>
                <a:ext cx="1294329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94211" y="3188529"/>
                <a:ext cx="5890953" cy="1107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/>
                  <a:t>3) </a:t>
                </a:r>
                <a:r>
                  <a:rPr lang="en-GB" sz="2400" b="0" dirty="0"/>
                  <a:t>Evaluate the following expression </a:t>
                </a:r>
              </a:p>
              <a:p>
                <a:pPr algn="ctr">
                  <a:defRPr/>
                </a:pPr>
                <a:r>
                  <a:rPr lang="en-GB" sz="2400" b="0" dirty="0"/>
                  <a:t>when </a:t>
                </a:r>
                <a:r>
                  <a:rPr lang="en-GB" sz="2400" b="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="0" dirty="0"/>
                  <a:t> = -3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−2(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11" y="3188529"/>
                <a:ext cx="5890953" cy="1107996"/>
              </a:xfrm>
              <a:prstGeom prst="rect">
                <a:avLst/>
              </a:prstGeom>
              <a:blipFill>
                <a:blip r:embed="rId7"/>
                <a:stretch>
                  <a:fillRect t="-8242" b="-10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916083" y="4644103"/>
                <a:ext cx="2740430" cy="1569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32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32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6083" y="4644103"/>
                <a:ext cx="2740430" cy="15696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6162502" y="3175234"/>
                <a:ext cx="5890953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/>
                  <a:t>4) </a:t>
                </a:r>
                <a:r>
                  <a:rPr lang="en-GB" sz="2400" dirty="0"/>
                  <a:t>Solve the equation</a:t>
                </a:r>
                <a:endParaRPr lang="en-GB" sz="2000" i="0" dirty="0">
                  <a:latin typeface="Cambria Math" panose="02040503050406030204" pitchFamily="18" charset="0"/>
                </a:endParaRPr>
              </a:p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502" y="3175234"/>
                <a:ext cx="5890953" cy="738664"/>
              </a:xfrm>
              <a:prstGeom prst="rect">
                <a:avLst/>
              </a:prstGeom>
              <a:blipFill>
                <a:blip r:embed="rId9"/>
                <a:stretch>
                  <a:fillRect t="-13223" b="-24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700057" y="4186605"/>
                <a:ext cx="267175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16=3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057" y="4186605"/>
                <a:ext cx="2671757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643803" y="4740324"/>
                <a:ext cx="153958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3803" y="4740324"/>
                <a:ext cx="1539589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639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68291" y="0"/>
            <a:ext cx="44334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0" y="3098569"/>
            <a:ext cx="12214168" cy="166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1606776" y="69988"/>
                <a:ext cx="3159540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5)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Expand</m:t>
                    </m:r>
                    <m:r>
                      <a:rPr lang="en-GB" sz="240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GB" sz="240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simplify</m:t>
                    </m:r>
                    <m:r>
                      <a:rPr lang="en-GB" sz="240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−7)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6776" y="69988"/>
                <a:ext cx="3159540" cy="738664"/>
              </a:xfrm>
              <a:prstGeom prst="rect">
                <a:avLst/>
              </a:prstGeom>
              <a:blipFill>
                <a:blip r:embed="rId2"/>
                <a:stretch>
                  <a:fillRect l="-5985" t="-12295"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7348099" y="56341"/>
                <a:ext cx="3790956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/>
                  <a:t>6)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Solve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equation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b="0" i="0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=29 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099" y="56341"/>
                <a:ext cx="3790956" cy="738664"/>
              </a:xfrm>
              <a:prstGeom prst="rect">
                <a:avLst/>
              </a:prstGeom>
              <a:blipFill>
                <a:blip r:embed="rId3"/>
                <a:stretch>
                  <a:fillRect t="-12397" b="-4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156300" y="1064228"/>
                <a:ext cx="3990067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15−3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3200" b="0" dirty="0">
                  <a:solidFill>
                    <a:srgbClr val="FF0000"/>
                  </a:solidFill>
                </a:endParaRPr>
              </a:p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𝟐𝟐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300" y="1064228"/>
                <a:ext cx="3990067" cy="10772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715307" y="888664"/>
                <a:ext cx="266893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22=29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5307" y="888664"/>
                <a:ext cx="2668936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851616" y="1411884"/>
                <a:ext cx="129432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1616" y="1411884"/>
                <a:ext cx="1294329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94211" y="3188529"/>
                <a:ext cx="5890953" cy="1107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/>
                  <a:t>7) </a:t>
                </a:r>
                <a:r>
                  <a:rPr lang="en-GB" sz="2400" b="0" dirty="0"/>
                  <a:t>Evaluate the following expression </a:t>
                </a:r>
              </a:p>
              <a:p>
                <a:pPr algn="ctr">
                  <a:defRPr/>
                </a:pPr>
                <a:r>
                  <a:rPr lang="en-GB" sz="2400" b="0" dirty="0"/>
                  <a:t>when </a:t>
                </a:r>
                <a:r>
                  <a:rPr lang="en-GB" sz="2400" b="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="0" dirty="0"/>
                  <a:t> = -3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−7)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11" y="3188529"/>
                <a:ext cx="5890953" cy="1107996"/>
              </a:xfrm>
              <a:prstGeom prst="rect">
                <a:avLst/>
              </a:prstGeom>
              <a:blipFill>
                <a:blip r:embed="rId7"/>
                <a:stretch>
                  <a:fillRect t="-8242" b="-10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1922852" y="4527725"/>
                <a:ext cx="2809808" cy="20621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+22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  <m:d>
                        <m:d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32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GB" sz="32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GB" sz="32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2852" y="4527725"/>
                <a:ext cx="2809808" cy="20621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/>
              <p:nvPr/>
            </p:nvSpPr>
            <p:spPr>
              <a:xfrm>
                <a:off x="6162502" y="3175234"/>
                <a:ext cx="5890953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GB" sz="2400" b="1" dirty="0"/>
                  <a:t>8) </a:t>
                </a:r>
                <a:r>
                  <a:rPr lang="en-GB" sz="2400" dirty="0"/>
                  <a:t>Solve the equation</a:t>
                </a:r>
                <a:endParaRPr lang="en-GB" sz="2000" i="0" dirty="0">
                  <a:latin typeface="Cambria Math" panose="02040503050406030204" pitchFamily="18" charset="0"/>
                </a:endParaRPr>
              </a:p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1FA0752-483E-40A4-874B-0E8001D1C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502" y="3175234"/>
                <a:ext cx="5890953" cy="738664"/>
              </a:xfrm>
              <a:prstGeom prst="rect">
                <a:avLst/>
              </a:prstGeom>
              <a:blipFill>
                <a:blip r:embed="rId9"/>
                <a:stretch>
                  <a:fillRect t="-13223" b="-33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715307" y="4146535"/>
                <a:ext cx="267175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22=3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5307" y="4146535"/>
                <a:ext cx="2671757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693479" y="4802840"/>
                <a:ext cx="203132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22=−4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3479" y="4802840"/>
                <a:ext cx="2031325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936517" y="5459145"/>
                <a:ext cx="19991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6517" y="5459145"/>
                <a:ext cx="1999137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449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/>
      <p:bldP spid="17" grpId="0"/>
      <p:bldP spid="18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323</Words>
  <Application>Microsoft Office PowerPoint</Application>
  <PresentationFormat>Widescreen</PresentationFormat>
  <Paragraphs>57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2019-11-12T12:23:42Z</dcterms:created>
  <dcterms:modified xsi:type="dcterms:W3CDTF">2021-11-17T11:30:06Z</dcterms:modified>
</cp:coreProperties>
</file>