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6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63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02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26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74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5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51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244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55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06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95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63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C98FA-5C5A-48BF-A7A1-27B1F4733155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5982-2ACC-4204-9961-A78264DE13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212" t="38409" r="63343" b="37239"/>
          <a:stretch/>
        </p:blipFill>
        <p:spPr>
          <a:xfrm>
            <a:off x="71718" y="215153"/>
            <a:ext cx="5229412" cy="41111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37204" y="4391840"/>
            <a:ext cx="10573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Which question had the lowest percentage of </a:t>
            </a:r>
          </a:p>
          <a:p>
            <a:pPr algn="ctr"/>
            <a:r>
              <a:rPr lang="en-GB" sz="3600" dirty="0" smtClean="0"/>
              <a:t>correct answers?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453699" y="5657671"/>
            <a:ext cx="9387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For each question, what was the most common </a:t>
            </a:r>
          </a:p>
          <a:p>
            <a:pPr algn="ctr"/>
            <a:r>
              <a:rPr lang="en-GB" sz="3600" dirty="0" smtClean="0"/>
              <a:t>wrong answer?</a:t>
            </a:r>
            <a:endParaRPr lang="en-GB" sz="3600" dirty="0"/>
          </a:p>
        </p:txBody>
      </p:sp>
      <p:pic>
        <p:nvPicPr>
          <p:cNvPr id="1026" name="Picture 2" descr="https://images.diagnosticquestions.com/uploads/questions/112f6472-bf89-4715-b2f4-123ff45845d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4" b="6438"/>
          <a:stretch/>
        </p:blipFill>
        <p:spPr bwMode="auto">
          <a:xfrm>
            <a:off x="5476949" y="215152"/>
            <a:ext cx="6554338" cy="41111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8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0212" y="2079812"/>
            <a:ext cx="91858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3831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212" t="38409" r="63343" b="37239"/>
          <a:stretch/>
        </p:blipFill>
        <p:spPr>
          <a:xfrm>
            <a:off x="71718" y="215153"/>
            <a:ext cx="5229412" cy="41596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89647" y="239369"/>
            <a:ext cx="5211483" cy="413540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07322" y="4917770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pic>
        <p:nvPicPr>
          <p:cNvPr id="7" name="Picture 2" descr="https://images.diagnosticquestions.com/uploads/questions/112f6472-bf89-4715-b2f4-123ff45845d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4" b="6438"/>
          <a:stretch/>
        </p:blipFill>
        <p:spPr bwMode="auto">
          <a:xfrm>
            <a:off x="5476949" y="215152"/>
            <a:ext cx="6554338" cy="41111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56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790" t="65675" r="62025" b="19576"/>
          <a:stretch/>
        </p:blipFill>
        <p:spPr>
          <a:xfrm>
            <a:off x="575235" y="4416612"/>
            <a:ext cx="5632824" cy="21991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4212" t="38409" r="63343" b="37239"/>
          <a:stretch/>
        </p:blipFill>
        <p:spPr>
          <a:xfrm>
            <a:off x="227106" y="256989"/>
            <a:ext cx="6329082" cy="41596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16392" y="344860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halved 10 rather than 11.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557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2111"/>
          <a:stretch/>
        </p:blipFill>
        <p:spPr>
          <a:xfrm>
            <a:off x="759012" y="4392704"/>
            <a:ext cx="5725459" cy="22366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20318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74557" y="3466531"/>
            <a:ext cx="41855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i="0" dirty="0" smtClean="0">
                <a:solidFill>
                  <a:srgbClr val="1C1C1C"/>
                </a:solidFill>
                <a:effectLst/>
                <a:latin typeface="robotolight"/>
              </a:rPr>
              <a:t>The students may not understand how a frequency polygon works.</a:t>
            </a:r>
            <a:endParaRPr lang="en-GB" sz="3600" dirty="0"/>
          </a:p>
        </p:txBody>
      </p:sp>
      <p:pic>
        <p:nvPicPr>
          <p:cNvPr id="8" name="Picture 2" descr="https://images.diagnosticquestions.com/uploads/questions/112f6472-bf89-4715-b2f4-123ff45845d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4" b="6438"/>
          <a:stretch/>
        </p:blipFill>
        <p:spPr bwMode="auto">
          <a:xfrm>
            <a:off x="425176" y="281519"/>
            <a:ext cx="6554338" cy="41111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34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53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2019-11-19T08:29:25Z</dcterms:created>
  <dcterms:modified xsi:type="dcterms:W3CDTF">2019-11-19T19:05:46Z</dcterms:modified>
</cp:coreProperties>
</file>