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7"/>
  </p:notesMasterIdLst>
  <p:sldIdLst>
    <p:sldId id="2674" r:id="rId2"/>
    <p:sldId id="295" r:id="rId3"/>
    <p:sldId id="2672" r:id="rId4"/>
    <p:sldId id="2673" r:id="rId5"/>
    <p:sldId id="2675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8001CF3-09C4-419B-B07F-13FCB60C11A5}" v="293" dt="2023-10-16T11:51:38.1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839" autoAdjust="0"/>
    <p:restoredTop sz="95373" autoAdjust="0"/>
  </p:normalViewPr>
  <p:slideViewPr>
    <p:cSldViewPr snapToGrid="0">
      <p:cViewPr varScale="1">
        <p:scale>
          <a:sx n="71" d="100"/>
          <a:sy n="71" d="100"/>
        </p:scale>
        <p:origin x="51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E8001CF3-09C4-419B-B07F-13FCB60C11A5}"/>
    <pc:docChg chg="undo custSel addSld delSld modSld sldOrd">
      <pc:chgData name="Stewart Gale" userId="3647ddd2-6040-41ae-a96d-232c23482af8" providerId="ADAL" clId="{E8001CF3-09C4-419B-B07F-13FCB60C11A5}" dt="2023-10-16T11:51:38.132" v="701" actId="403"/>
      <pc:docMkLst>
        <pc:docMk/>
      </pc:docMkLst>
      <pc:sldChg chg="addSp delSp modSp mod">
        <pc:chgData name="Stewart Gale" userId="3647ddd2-6040-41ae-a96d-232c23482af8" providerId="ADAL" clId="{E8001CF3-09C4-419B-B07F-13FCB60C11A5}" dt="2023-10-16T11:36:13.672" v="541" actId="1076"/>
        <pc:sldMkLst>
          <pc:docMk/>
          <pc:sldMk cId="2877365399" sldId="295"/>
        </pc:sldMkLst>
        <pc:spChg chg="del">
          <ac:chgData name="Stewart Gale" userId="3647ddd2-6040-41ae-a96d-232c23482af8" providerId="ADAL" clId="{E8001CF3-09C4-419B-B07F-13FCB60C11A5}" dt="2023-10-16T11:29:41.140" v="466" actId="478"/>
          <ac:spMkLst>
            <pc:docMk/>
            <pc:sldMk cId="2877365399" sldId="295"/>
            <ac:spMk id="5" creationId="{1849069D-EDCC-4687-BEEE-B8F10D5F0631}"/>
          </ac:spMkLst>
        </pc:spChg>
        <pc:spChg chg="add del mod">
          <ac:chgData name="Stewart Gale" userId="3647ddd2-6040-41ae-a96d-232c23482af8" providerId="ADAL" clId="{E8001CF3-09C4-419B-B07F-13FCB60C11A5}" dt="2023-10-16T11:35:17.720" v="537" actId="478"/>
          <ac:spMkLst>
            <pc:docMk/>
            <pc:sldMk cId="2877365399" sldId="295"/>
            <ac:spMk id="6" creationId="{014CCC46-BFC3-BAF6-267C-37CE7A176C74}"/>
          </ac:spMkLst>
        </pc:spChg>
        <pc:spChg chg="add del mod">
          <ac:chgData name="Stewart Gale" userId="3647ddd2-6040-41ae-a96d-232c23482af8" providerId="ADAL" clId="{E8001CF3-09C4-419B-B07F-13FCB60C11A5}" dt="2023-10-16T11:35:17.720" v="537" actId="478"/>
          <ac:spMkLst>
            <pc:docMk/>
            <pc:sldMk cId="2877365399" sldId="295"/>
            <ac:spMk id="8" creationId="{516D9B9E-31E5-B038-DD5F-9F660A560071}"/>
          </ac:spMkLst>
        </pc:spChg>
        <pc:spChg chg="add del mod">
          <ac:chgData name="Stewart Gale" userId="3647ddd2-6040-41ae-a96d-232c23482af8" providerId="ADAL" clId="{E8001CF3-09C4-419B-B07F-13FCB60C11A5}" dt="2023-10-16T11:35:17.720" v="537" actId="478"/>
          <ac:spMkLst>
            <pc:docMk/>
            <pc:sldMk cId="2877365399" sldId="295"/>
            <ac:spMk id="10" creationId="{544558A9-C703-B44C-77A7-94D4C5A4B35D}"/>
          </ac:spMkLst>
        </pc:spChg>
        <pc:spChg chg="add del mod">
          <ac:chgData name="Stewart Gale" userId="3647ddd2-6040-41ae-a96d-232c23482af8" providerId="ADAL" clId="{E8001CF3-09C4-419B-B07F-13FCB60C11A5}" dt="2023-10-16T11:35:17.720" v="537" actId="478"/>
          <ac:spMkLst>
            <pc:docMk/>
            <pc:sldMk cId="2877365399" sldId="295"/>
            <ac:spMk id="12" creationId="{A3CC4BF8-70CD-6624-38AA-55694846C1E0}"/>
          </ac:spMkLst>
        </pc:spChg>
        <pc:spChg chg="add del mod">
          <ac:chgData name="Stewart Gale" userId="3647ddd2-6040-41ae-a96d-232c23482af8" providerId="ADAL" clId="{E8001CF3-09C4-419B-B07F-13FCB60C11A5}" dt="2023-10-16T11:35:17.720" v="537" actId="478"/>
          <ac:spMkLst>
            <pc:docMk/>
            <pc:sldMk cId="2877365399" sldId="295"/>
            <ac:spMk id="14" creationId="{40621DE0-2D1D-3309-9BF1-310C9EEF32FF}"/>
          </ac:spMkLst>
        </pc:spChg>
        <pc:spChg chg="add del mod">
          <ac:chgData name="Stewart Gale" userId="3647ddd2-6040-41ae-a96d-232c23482af8" providerId="ADAL" clId="{E8001CF3-09C4-419B-B07F-13FCB60C11A5}" dt="2023-10-16T11:35:17.720" v="537" actId="478"/>
          <ac:spMkLst>
            <pc:docMk/>
            <pc:sldMk cId="2877365399" sldId="295"/>
            <ac:spMk id="16" creationId="{13CE7684-FA6E-202E-B9CC-99238A2D1A56}"/>
          </ac:spMkLst>
        </pc:spChg>
        <pc:spChg chg="del">
          <ac:chgData name="Stewart Gale" userId="3647ddd2-6040-41ae-a96d-232c23482af8" providerId="ADAL" clId="{E8001CF3-09C4-419B-B07F-13FCB60C11A5}" dt="2023-10-16T11:29:41.140" v="466" actId="478"/>
          <ac:spMkLst>
            <pc:docMk/>
            <pc:sldMk cId="2877365399" sldId="295"/>
            <ac:spMk id="54" creationId="{76BAD371-0ECD-46E3-8BC5-6C360D4FA8AE}"/>
          </ac:spMkLst>
        </pc:spChg>
        <pc:spChg chg="del">
          <ac:chgData name="Stewart Gale" userId="3647ddd2-6040-41ae-a96d-232c23482af8" providerId="ADAL" clId="{E8001CF3-09C4-419B-B07F-13FCB60C11A5}" dt="2023-10-16T11:29:41.140" v="466" actId="478"/>
          <ac:spMkLst>
            <pc:docMk/>
            <pc:sldMk cId="2877365399" sldId="295"/>
            <ac:spMk id="55" creationId="{3F715482-FE11-4C5E-B9FC-EFAFA08C6E0B}"/>
          </ac:spMkLst>
        </pc:spChg>
        <pc:spChg chg="del">
          <ac:chgData name="Stewart Gale" userId="3647ddd2-6040-41ae-a96d-232c23482af8" providerId="ADAL" clId="{E8001CF3-09C4-419B-B07F-13FCB60C11A5}" dt="2023-10-16T11:29:41.140" v="466" actId="478"/>
          <ac:spMkLst>
            <pc:docMk/>
            <pc:sldMk cId="2877365399" sldId="295"/>
            <ac:spMk id="56" creationId="{12552389-F3CB-49D9-98E7-ADFF4D016870}"/>
          </ac:spMkLst>
        </pc:spChg>
        <pc:spChg chg="del">
          <ac:chgData name="Stewart Gale" userId="3647ddd2-6040-41ae-a96d-232c23482af8" providerId="ADAL" clId="{E8001CF3-09C4-419B-B07F-13FCB60C11A5}" dt="2023-10-16T11:29:41.140" v="466" actId="478"/>
          <ac:spMkLst>
            <pc:docMk/>
            <pc:sldMk cId="2877365399" sldId="295"/>
            <ac:spMk id="66" creationId="{4B755A94-2D83-4BD0-92E6-ACC009E1D4F1}"/>
          </ac:spMkLst>
        </pc:spChg>
        <pc:spChg chg="del">
          <ac:chgData name="Stewart Gale" userId="3647ddd2-6040-41ae-a96d-232c23482af8" providerId="ADAL" clId="{E8001CF3-09C4-419B-B07F-13FCB60C11A5}" dt="2023-10-16T11:29:41.140" v="466" actId="478"/>
          <ac:spMkLst>
            <pc:docMk/>
            <pc:sldMk cId="2877365399" sldId="295"/>
            <ac:spMk id="67" creationId="{2FDB1440-9EFC-49E9-B609-F7CE742073D8}"/>
          </ac:spMkLst>
        </pc:spChg>
        <pc:spChg chg="del">
          <ac:chgData name="Stewart Gale" userId="3647ddd2-6040-41ae-a96d-232c23482af8" providerId="ADAL" clId="{E8001CF3-09C4-419B-B07F-13FCB60C11A5}" dt="2023-10-16T11:29:41.140" v="466" actId="478"/>
          <ac:spMkLst>
            <pc:docMk/>
            <pc:sldMk cId="2877365399" sldId="295"/>
            <ac:spMk id="68" creationId="{24182A63-D48E-4C5E-A0B3-8E22C9CD4740}"/>
          </ac:spMkLst>
        </pc:spChg>
        <pc:graphicFrameChg chg="add del mod">
          <ac:chgData name="Stewart Gale" userId="3647ddd2-6040-41ae-a96d-232c23482af8" providerId="ADAL" clId="{E8001CF3-09C4-419B-B07F-13FCB60C11A5}" dt="2023-10-16T11:34:05.512" v="533" actId="478"/>
          <ac:graphicFrameMkLst>
            <pc:docMk/>
            <pc:sldMk cId="2877365399" sldId="295"/>
            <ac:graphicFrameMk id="2" creationId="{4D4BFF8F-5BB8-7B60-4032-24494D253522}"/>
          </ac:graphicFrameMkLst>
        </pc:graphicFrameChg>
        <pc:graphicFrameChg chg="mod modGraphic">
          <ac:chgData name="Stewart Gale" userId="3647ddd2-6040-41ae-a96d-232c23482af8" providerId="ADAL" clId="{E8001CF3-09C4-419B-B07F-13FCB60C11A5}" dt="2023-10-16T11:31:40.087" v="505" actId="403"/>
          <ac:graphicFrameMkLst>
            <pc:docMk/>
            <pc:sldMk cId="2877365399" sldId="295"/>
            <ac:graphicFrameMk id="4" creationId="{5061191B-D1AC-4CBD-BAF4-E5FE0159B101}"/>
          </ac:graphicFrameMkLst>
        </pc:graphicFrameChg>
        <pc:picChg chg="add mod">
          <ac:chgData name="Stewart Gale" userId="3647ddd2-6040-41ae-a96d-232c23482af8" providerId="ADAL" clId="{E8001CF3-09C4-419B-B07F-13FCB60C11A5}" dt="2023-10-16T11:35:56.011" v="539" actId="1076"/>
          <ac:picMkLst>
            <pc:docMk/>
            <pc:sldMk cId="2877365399" sldId="295"/>
            <ac:picMk id="17" creationId="{3C6EBC21-58F6-2355-902B-6316F23C5ED3}"/>
          </ac:picMkLst>
        </pc:picChg>
        <pc:picChg chg="add mod">
          <ac:chgData name="Stewart Gale" userId="3647ddd2-6040-41ae-a96d-232c23482af8" providerId="ADAL" clId="{E8001CF3-09C4-419B-B07F-13FCB60C11A5}" dt="2023-10-16T11:36:13.672" v="541" actId="1076"/>
          <ac:picMkLst>
            <pc:docMk/>
            <pc:sldMk cId="2877365399" sldId="295"/>
            <ac:picMk id="18" creationId="{AE60E4EF-2A53-1499-D639-60923D0C5F17}"/>
          </ac:picMkLst>
        </pc:picChg>
      </pc:sldChg>
      <pc:sldChg chg="addSp delSp modSp del mod ord addAnim delAnim">
        <pc:chgData name="Stewart Gale" userId="3647ddd2-6040-41ae-a96d-232c23482af8" providerId="ADAL" clId="{E8001CF3-09C4-419B-B07F-13FCB60C11A5}" dt="2023-10-16T11:28:51.571" v="456" actId="47"/>
        <pc:sldMkLst>
          <pc:docMk/>
          <pc:sldMk cId="1858935447" sldId="296"/>
        </pc:sldMkLst>
        <pc:spChg chg="add del">
          <ac:chgData name="Stewart Gale" userId="3647ddd2-6040-41ae-a96d-232c23482af8" providerId="ADAL" clId="{E8001CF3-09C4-419B-B07F-13FCB60C11A5}" dt="2023-10-16T10:52:08.507" v="5" actId="478"/>
          <ac:spMkLst>
            <pc:docMk/>
            <pc:sldMk cId="1858935447" sldId="296"/>
            <ac:spMk id="2" creationId="{00000000-0000-0000-0000-000000000000}"/>
          </ac:spMkLst>
        </pc:spChg>
        <pc:spChg chg="del">
          <ac:chgData name="Stewart Gale" userId="3647ddd2-6040-41ae-a96d-232c23482af8" providerId="ADAL" clId="{E8001CF3-09C4-419B-B07F-13FCB60C11A5}" dt="2023-10-16T10:54:06.629" v="41" actId="21"/>
          <ac:spMkLst>
            <pc:docMk/>
            <pc:sldMk cId="1858935447" sldId="296"/>
            <ac:spMk id="15" creationId="{1565BB4E-E2C1-4502-A97E-66C1F2F8DD77}"/>
          </ac:spMkLst>
        </pc:spChg>
        <pc:spChg chg="add del">
          <ac:chgData name="Stewart Gale" userId="3647ddd2-6040-41ae-a96d-232c23482af8" providerId="ADAL" clId="{E8001CF3-09C4-419B-B07F-13FCB60C11A5}" dt="2023-10-16T10:56:59.874" v="92" actId="21"/>
          <ac:spMkLst>
            <pc:docMk/>
            <pc:sldMk cId="1858935447" sldId="296"/>
            <ac:spMk id="30" creationId="{668DB0B9-5F3F-4596-AF0D-CD8A929F1045}"/>
          </ac:spMkLst>
        </pc:spChg>
        <pc:spChg chg="add del">
          <ac:chgData name="Stewart Gale" userId="3647ddd2-6040-41ae-a96d-232c23482af8" providerId="ADAL" clId="{E8001CF3-09C4-419B-B07F-13FCB60C11A5}" dt="2023-10-16T10:56:59.874" v="92" actId="21"/>
          <ac:spMkLst>
            <pc:docMk/>
            <pc:sldMk cId="1858935447" sldId="296"/>
            <ac:spMk id="31" creationId="{7E6DEDE1-CBC3-4FD5-AE75-DEF330824E58}"/>
          </ac:spMkLst>
        </pc:spChg>
        <pc:spChg chg="add del">
          <ac:chgData name="Stewart Gale" userId="3647ddd2-6040-41ae-a96d-232c23482af8" providerId="ADAL" clId="{E8001CF3-09C4-419B-B07F-13FCB60C11A5}" dt="2023-10-16T10:57:38.350" v="97" actId="478"/>
          <ac:spMkLst>
            <pc:docMk/>
            <pc:sldMk cId="1858935447" sldId="296"/>
            <ac:spMk id="35" creationId="{65A8175C-1FC6-4BCC-850D-2102A31DCDDE}"/>
          </ac:spMkLst>
        </pc:spChg>
        <pc:spChg chg="add del">
          <ac:chgData name="Stewart Gale" userId="3647ddd2-6040-41ae-a96d-232c23482af8" providerId="ADAL" clId="{E8001CF3-09C4-419B-B07F-13FCB60C11A5}" dt="2023-10-16T10:57:38.350" v="97" actId="478"/>
          <ac:spMkLst>
            <pc:docMk/>
            <pc:sldMk cId="1858935447" sldId="296"/>
            <ac:spMk id="36" creationId="{E4087E52-049E-4E53-A4A4-935F82F7ADF7}"/>
          </ac:spMkLst>
        </pc:spChg>
        <pc:spChg chg="add del">
          <ac:chgData name="Stewart Gale" userId="3647ddd2-6040-41ae-a96d-232c23482af8" providerId="ADAL" clId="{E8001CF3-09C4-419B-B07F-13FCB60C11A5}" dt="2023-10-16T10:57:47.103" v="98" actId="21"/>
          <ac:spMkLst>
            <pc:docMk/>
            <pc:sldMk cId="1858935447" sldId="296"/>
            <ac:spMk id="42" creationId="{306592C4-FF69-4CE2-A1FF-F89115B6A077}"/>
          </ac:spMkLst>
        </pc:spChg>
        <pc:spChg chg="add del">
          <ac:chgData name="Stewart Gale" userId="3647ddd2-6040-41ae-a96d-232c23482af8" providerId="ADAL" clId="{E8001CF3-09C4-419B-B07F-13FCB60C11A5}" dt="2023-10-16T10:57:47.103" v="98" actId="21"/>
          <ac:spMkLst>
            <pc:docMk/>
            <pc:sldMk cId="1858935447" sldId="296"/>
            <ac:spMk id="43" creationId="{EC0F9D6E-A39E-4E13-BEA0-38E3A616EE54}"/>
          </ac:spMkLst>
        </pc:spChg>
        <pc:spChg chg="add del">
          <ac:chgData name="Stewart Gale" userId="3647ddd2-6040-41ae-a96d-232c23482af8" providerId="ADAL" clId="{E8001CF3-09C4-419B-B07F-13FCB60C11A5}" dt="2023-10-16T10:58:09.227" v="101" actId="21"/>
          <ac:spMkLst>
            <pc:docMk/>
            <pc:sldMk cId="1858935447" sldId="296"/>
            <ac:spMk id="47" creationId="{912FB634-4CA7-4074-998E-963A5D61B0B2}"/>
          </ac:spMkLst>
        </pc:spChg>
        <pc:spChg chg="add del">
          <ac:chgData name="Stewart Gale" userId="3647ddd2-6040-41ae-a96d-232c23482af8" providerId="ADAL" clId="{E8001CF3-09C4-419B-B07F-13FCB60C11A5}" dt="2023-10-16T10:58:09.227" v="101" actId="21"/>
          <ac:spMkLst>
            <pc:docMk/>
            <pc:sldMk cId="1858935447" sldId="296"/>
            <ac:spMk id="48" creationId="{93216D1D-2731-461C-ADB1-E9D3C2C2A0BB}"/>
          </ac:spMkLst>
        </pc:spChg>
        <pc:spChg chg="add del">
          <ac:chgData name="Stewart Gale" userId="3647ddd2-6040-41ae-a96d-232c23482af8" providerId="ADAL" clId="{E8001CF3-09C4-419B-B07F-13FCB60C11A5}" dt="2023-10-16T10:52:00.527" v="3" actId="478"/>
          <ac:spMkLst>
            <pc:docMk/>
            <pc:sldMk cId="1858935447" sldId="296"/>
            <ac:spMk id="52" creationId="{9107BAB0-011B-4EAB-B246-B3EA93928051}"/>
          </ac:spMkLst>
        </pc:spChg>
        <pc:spChg chg="add del">
          <ac:chgData name="Stewart Gale" userId="3647ddd2-6040-41ae-a96d-232c23482af8" providerId="ADAL" clId="{E8001CF3-09C4-419B-B07F-13FCB60C11A5}" dt="2023-10-16T10:52:00.527" v="3" actId="478"/>
          <ac:spMkLst>
            <pc:docMk/>
            <pc:sldMk cId="1858935447" sldId="296"/>
            <ac:spMk id="53" creationId="{17565C09-C3C8-4B1B-B024-BD8A04472284}"/>
          </ac:spMkLst>
        </pc:spChg>
        <pc:spChg chg="add del">
          <ac:chgData name="Stewart Gale" userId="3647ddd2-6040-41ae-a96d-232c23482af8" providerId="ADAL" clId="{E8001CF3-09C4-419B-B07F-13FCB60C11A5}" dt="2023-10-16T10:52:09.858" v="6" actId="478"/>
          <ac:spMkLst>
            <pc:docMk/>
            <pc:sldMk cId="1858935447" sldId="296"/>
            <ac:spMk id="54" creationId="{00000000-0000-0000-0000-000000000000}"/>
          </ac:spMkLst>
        </pc:spChg>
        <pc:spChg chg="add del">
          <ac:chgData name="Stewart Gale" userId="3647ddd2-6040-41ae-a96d-232c23482af8" providerId="ADAL" clId="{E8001CF3-09C4-419B-B07F-13FCB60C11A5}" dt="2023-10-16T10:58:32.298" v="104" actId="21"/>
          <ac:spMkLst>
            <pc:docMk/>
            <pc:sldMk cId="1858935447" sldId="296"/>
            <ac:spMk id="64" creationId="{3EB9A81C-20FB-4DBF-A301-DFE0F85126FB}"/>
          </ac:spMkLst>
        </pc:spChg>
        <pc:spChg chg="add del">
          <ac:chgData name="Stewart Gale" userId="3647ddd2-6040-41ae-a96d-232c23482af8" providerId="ADAL" clId="{E8001CF3-09C4-419B-B07F-13FCB60C11A5}" dt="2023-10-16T10:58:32.298" v="104" actId="21"/>
          <ac:spMkLst>
            <pc:docMk/>
            <pc:sldMk cId="1858935447" sldId="296"/>
            <ac:spMk id="65" creationId="{EFE23C56-8E9A-4CBE-B6F2-F5CE00967325}"/>
          </ac:spMkLst>
        </pc:spChg>
        <pc:spChg chg="add del">
          <ac:chgData name="Stewart Gale" userId="3647ddd2-6040-41ae-a96d-232c23482af8" providerId="ADAL" clId="{E8001CF3-09C4-419B-B07F-13FCB60C11A5}" dt="2023-10-16T10:52:12.581" v="9" actId="478"/>
          <ac:spMkLst>
            <pc:docMk/>
            <pc:sldMk cId="1858935447" sldId="296"/>
            <ac:spMk id="66" creationId="{00000000-0000-0000-0000-000000000000}"/>
          </ac:spMkLst>
        </pc:spChg>
        <pc:spChg chg="add del">
          <ac:chgData name="Stewart Gale" userId="3647ddd2-6040-41ae-a96d-232c23482af8" providerId="ADAL" clId="{E8001CF3-09C4-419B-B07F-13FCB60C11A5}" dt="2023-10-16T10:52:11.644" v="8" actId="478"/>
          <ac:spMkLst>
            <pc:docMk/>
            <pc:sldMk cId="1858935447" sldId="296"/>
            <ac:spMk id="67" creationId="{00000000-0000-0000-0000-000000000000}"/>
          </ac:spMkLst>
        </pc:spChg>
        <pc:spChg chg="add del">
          <ac:chgData name="Stewart Gale" userId="3647ddd2-6040-41ae-a96d-232c23482af8" providerId="ADAL" clId="{E8001CF3-09C4-419B-B07F-13FCB60C11A5}" dt="2023-10-16T10:52:10.794" v="7" actId="478"/>
          <ac:spMkLst>
            <pc:docMk/>
            <pc:sldMk cId="1858935447" sldId="296"/>
            <ac:spMk id="68" creationId="{00000000-0000-0000-0000-000000000000}"/>
          </ac:spMkLst>
        </pc:spChg>
        <pc:spChg chg="add del">
          <ac:chgData name="Stewart Gale" userId="3647ddd2-6040-41ae-a96d-232c23482af8" providerId="ADAL" clId="{E8001CF3-09C4-419B-B07F-13FCB60C11A5}" dt="2023-10-16T10:52:13.827" v="10" actId="478"/>
          <ac:spMkLst>
            <pc:docMk/>
            <pc:sldMk cId="1858935447" sldId="296"/>
            <ac:spMk id="69" creationId="{00000000-0000-0000-0000-000000000000}"/>
          </ac:spMkLst>
        </pc:spChg>
        <pc:spChg chg="add del">
          <ac:chgData name="Stewart Gale" userId="3647ddd2-6040-41ae-a96d-232c23482af8" providerId="ADAL" clId="{E8001CF3-09C4-419B-B07F-13FCB60C11A5}" dt="2023-10-16T10:52:14.748" v="11" actId="478"/>
          <ac:spMkLst>
            <pc:docMk/>
            <pc:sldMk cId="1858935447" sldId="296"/>
            <ac:spMk id="70" creationId="{00000000-0000-0000-0000-000000000000}"/>
          </ac:spMkLst>
        </pc:spChg>
        <pc:spChg chg="add del">
          <ac:chgData name="Stewart Gale" userId="3647ddd2-6040-41ae-a96d-232c23482af8" providerId="ADAL" clId="{E8001CF3-09C4-419B-B07F-13FCB60C11A5}" dt="2023-10-16T10:52:16.564" v="13" actId="478"/>
          <ac:spMkLst>
            <pc:docMk/>
            <pc:sldMk cId="1858935447" sldId="296"/>
            <ac:spMk id="71" creationId="{00000000-0000-0000-0000-000000000000}"/>
          </ac:spMkLst>
        </pc:spChg>
        <pc:spChg chg="add del">
          <ac:chgData name="Stewart Gale" userId="3647ddd2-6040-41ae-a96d-232c23482af8" providerId="ADAL" clId="{E8001CF3-09C4-419B-B07F-13FCB60C11A5}" dt="2023-10-16T10:52:15.458" v="12" actId="478"/>
          <ac:spMkLst>
            <pc:docMk/>
            <pc:sldMk cId="1858935447" sldId="296"/>
            <ac:spMk id="72" creationId="{00000000-0000-0000-0000-000000000000}"/>
          </ac:spMkLst>
        </pc:spChg>
        <pc:spChg chg="add del">
          <ac:chgData name="Stewart Gale" userId="3647ddd2-6040-41ae-a96d-232c23482af8" providerId="ADAL" clId="{E8001CF3-09C4-419B-B07F-13FCB60C11A5}" dt="2023-10-16T10:52:17.190" v="14" actId="478"/>
          <ac:spMkLst>
            <pc:docMk/>
            <pc:sldMk cId="1858935447" sldId="296"/>
            <ac:spMk id="73" creationId="{00000000-0000-0000-0000-000000000000}"/>
          </ac:spMkLst>
        </pc:spChg>
        <pc:spChg chg="add del">
          <ac:chgData name="Stewart Gale" userId="3647ddd2-6040-41ae-a96d-232c23482af8" providerId="ADAL" clId="{E8001CF3-09C4-419B-B07F-13FCB60C11A5}" dt="2023-10-16T10:52:18.104" v="15" actId="478"/>
          <ac:spMkLst>
            <pc:docMk/>
            <pc:sldMk cId="1858935447" sldId="296"/>
            <ac:spMk id="74" creationId="{00000000-0000-0000-0000-000000000000}"/>
          </ac:spMkLst>
        </pc:spChg>
        <pc:spChg chg="add del">
          <ac:chgData name="Stewart Gale" userId="3647ddd2-6040-41ae-a96d-232c23482af8" providerId="ADAL" clId="{E8001CF3-09C4-419B-B07F-13FCB60C11A5}" dt="2023-10-16T10:52:18.914" v="16" actId="478"/>
          <ac:spMkLst>
            <pc:docMk/>
            <pc:sldMk cId="1858935447" sldId="296"/>
            <ac:spMk id="75" creationId="{00000000-0000-0000-0000-000000000000}"/>
          </ac:spMkLst>
        </pc:spChg>
        <pc:spChg chg="del">
          <ac:chgData name="Stewart Gale" userId="3647ddd2-6040-41ae-a96d-232c23482af8" providerId="ADAL" clId="{E8001CF3-09C4-419B-B07F-13FCB60C11A5}" dt="2023-10-16T10:54:06.629" v="41" actId="21"/>
          <ac:spMkLst>
            <pc:docMk/>
            <pc:sldMk cId="1858935447" sldId="296"/>
            <ac:spMk id="146" creationId="{2AFE879F-BBBA-46A3-81C1-09F5BA168015}"/>
          </ac:spMkLst>
        </pc:spChg>
        <pc:graphicFrameChg chg="mod modGraphic">
          <ac:chgData name="Stewart Gale" userId="3647ddd2-6040-41ae-a96d-232c23482af8" providerId="ADAL" clId="{E8001CF3-09C4-419B-B07F-13FCB60C11A5}" dt="2023-10-16T11:12:49.808" v="299" actId="21"/>
          <ac:graphicFrameMkLst>
            <pc:docMk/>
            <pc:sldMk cId="1858935447" sldId="296"/>
            <ac:graphicFrameMk id="4" creationId="{5061191B-D1AC-4CBD-BAF4-E5FE0159B101}"/>
          </ac:graphicFrameMkLst>
        </pc:graphicFrameChg>
        <pc:cxnChg chg="del">
          <ac:chgData name="Stewart Gale" userId="3647ddd2-6040-41ae-a96d-232c23482af8" providerId="ADAL" clId="{E8001CF3-09C4-419B-B07F-13FCB60C11A5}" dt="2023-10-16T10:54:06.629" v="41" actId="21"/>
          <ac:cxnSpMkLst>
            <pc:docMk/>
            <pc:sldMk cId="1858935447" sldId="296"/>
            <ac:cxnSpMk id="7" creationId="{F15D230D-8D26-4513-8D5C-BAF6BF759760}"/>
          </ac:cxnSpMkLst>
        </pc:cxnChg>
        <pc:cxnChg chg="add del">
          <ac:chgData name="Stewart Gale" userId="3647ddd2-6040-41ae-a96d-232c23482af8" providerId="ADAL" clId="{E8001CF3-09C4-419B-B07F-13FCB60C11A5}" dt="2023-10-16T10:56:59.874" v="92" actId="21"/>
          <ac:cxnSpMkLst>
            <pc:docMk/>
            <pc:sldMk cId="1858935447" sldId="296"/>
            <ac:cxnSpMk id="27" creationId="{5BFF52CE-0BB1-4ACD-864D-21FDBC3443D0}"/>
          </ac:cxnSpMkLst>
        </pc:cxnChg>
        <pc:cxnChg chg="add del">
          <ac:chgData name="Stewart Gale" userId="3647ddd2-6040-41ae-a96d-232c23482af8" providerId="ADAL" clId="{E8001CF3-09C4-419B-B07F-13FCB60C11A5}" dt="2023-10-16T10:56:59.874" v="92" actId="21"/>
          <ac:cxnSpMkLst>
            <pc:docMk/>
            <pc:sldMk cId="1858935447" sldId="296"/>
            <ac:cxnSpMk id="28" creationId="{A2423270-7544-411D-96EA-3E4AB14500FF}"/>
          </ac:cxnSpMkLst>
        </pc:cxnChg>
        <pc:cxnChg chg="add del">
          <ac:chgData name="Stewart Gale" userId="3647ddd2-6040-41ae-a96d-232c23482af8" providerId="ADAL" clId="{E8001CF3-09C4-419B-B07F-13FCB60C11A5}" dt="2023-10-16T10:56:59.874" v="92" actId="21"/>
          <ac:cxnSpMkLst>
            <pc:docMk/>
            <pc:sldMk cId="1858935447" sldId="296"/>
            <ac:cxnSpMk id="29" creationId="{DB0D7DFF-231F-46CB-ADF8-31FD98C687B9}"/>
          </ac:cxnSpMkLst>
        </pc:cxnChg>
        <pc:cxnChg chg="add del">
          <ac:chgData name="Stewart Gale" userId="3647ddd2-6040-41ae-a96d-232c23482af8" providerId="ADAL" clId="{E8001CF3-09C4-419B-B07F-13FCB60C11A5}" dt="2023-10-16T10:57:38.350" v="97" actId="478"/>
          <ac:cxnSpMkLst>
            <pc:docMk/>
            <pc:sldMk cId="1858935447" sldId="296"/>
            <ac:cxnSpMk id="32" creationId="{0A817A14-D390-4700-B25B-6B008E5E89BB}"/>
          </ac:cxnSpMkLst>
        </pc:cxnChg>
        <pc:cxnChg chg="add del">
          <ac:chgData name="Stewart Gale" userId="3647ddd2-6040-41ae-a96d-232c23482af8" providerId="ADAL" clId="{E8001CF3-09C4-419B-B07F-13FCB60C11A5}" dt="2023-10-16T10:57:38.350" v="97" actId="478"/>
          <ac:cxnSpMkLst>
            <pc:docMk/>
            <pc:sldMk cId="1858935447" sldId="296"/>
            <ac:cxnSpMk id="33" creationId="{A28F08A5-92A2-4C8A-8C79-9D2CF965713F}"/>
          </ac:cxnSpMkLst>
        </pc:cxnChg>
        <pc:cxnChg chg="add del">
          <ac:chgData name="Stewart Gale" userId="3647ddd2-6040-41ae-a96d-232c23482af8" providerId="ADAL" clId="{E8001CF3-09C4-419B-B07F-13FCB60C11A5}" dt="2023-10-16T10:57:38.350" v="97" actId="478"/>
          <ac:cxnSpMkLst>
            <pc:docMk/>
            <pc:sldMk cId="1858935447" sldId="296"/>
            <ac:cxnSpMk id="34" creationId="{81D1F4D1-9E15-4003-93EB-DEC0E5360189}"/>
          </ac:cxnSpMkLst>
        </pc:cxnChg>
        <pc:cxnChg chg="add del">
          <ac:chgData name="Stewart Gale" userId="3647ddd2-6040-41ae-a96d-232c23482af8" providerId="ADAL" clId="{E8001CF3-09C4-419B-B07F-13FCB60C11A5}" dt="2023-10-16T10:57:47.103" v="98" actId="21"/>
          <ac:cxnSpMkLst>
            <pc:docMk/>
            <pc:sldMk cId="1858935447" sldId="296"/>
            <ac:cxnSpMk id="39" creationId="{F65C8481-9BAB-4A73-B3E0-01C81FBB145D}"/>
          </ac:cxnSpMkLst>
        </pc:cxnChg>
        <pc:cxnChg chg="add del">
          <ac:chgData name="Stewart Gale" userId="3647ddd2-6040-41ae-a96d-232c23482af8" providerId="ADAL" clId="{E8001CF3-09C4-419B-B07F-13FCB60C11A5}" dt="2023-10-16T10:57:47.103" v="98" actId="21"/>
          <ac:cxnSpMkLst>
            <pc:docMk/>
            <pc:sldMk cId="1858935447" sldId="296"/>
            <ac:cxnSpMk id="40" creationId="{B24DF14E-FA13-4928-803D-FEFABC9A28F9}"/>
          </ac:cxnSpMkLst>
        </pc:cxnChg>
        <pc:cxnChg chg="add del">
          <ac:chgData name="Stewart Gale" userId="3647ddd2-6040-41ae-a96d-232c23482af8" providerId="ADAL" clId="{E8001CF3-09C4-419B-B07F-13FCB60C11A5}" dt="2023-10-16T10:57:47.103" v="98" actId="21"/>
          <ac:cxnSpMkLst>
            <pc:docMk/>
            <pc:sldMk cId="1858935447" sldId="296"/>
            <ac:cxnSpMk id="41" creationId="{AA09B50E-A41F-4C68-B047-9B793A820218}"/>
          </ac:cxnSpMkLst>
        </pc:cxnChg>
        <pc:cxnChg chg="add del">
          <ac:chgData name="Stewart Gale" userId="3647ddd2-6040-41ae-a96d-232c23482af8" providerId="ADAL" clId="{E8001CF3-09C4-419B-B07F-13FCB60C11A5}" dt="2023-10-16T10:58:09.227" v="101" actId="21"/>
          <ac:cxnSpMkLst>
            <pc:docMk/>
            <pc:sldMk cId="1858935447" sldId="296"/>
            <ac:cxnSpMk id="44" creationId="{2AC5DCF1-26AA-4A7E-B60B-F82FF17FD798}"/>
          </ac:cxnSpMkLst>
        </pc:cxnChg>
        <pc:cxnChg chg="add del">
          <ac:chgData name="Stewart Gale" userId="3647ddd2-6040-41ae-a96d-232c23482af8" providerId="ADAL" clId="{E8001CF3-09C4-419B-B07F-13FCB60C11A5}" dt="2023-10-16T10:58:09.227" v="101" actId="21"/>
          <ac:cxnSpMkLst>
            <pc:docMk/>
            <pc:sldMk cId="1858935447" sldId="296"/>
            <ac:cxnSpMk id="45" creationId="{BDD4C191-BD39-4D92-A573-809E1EBD9375}"/>
          </ac:cxnSpMkLst>
        </pc:cxnChg>
        <pc:cxnChg chg="add del">
          <ac:chgData name="Stewart Gale" userId="3647ddd2-6040-41ae-a96d-232c23482af8" providerId="ADAL" clId="{E8001CF3-09C4-419B-B07F-13FCB60C11A5}" dt="2023-10-16T10:58:09.227" v="101" actId="21"/>
          <ac:cxnSpMkLst>
            <pc:docMk/>
            <pc:sldMk cId="1858935447" sldId="296"/>
            <ac:cxnSpMk id="46" creationId="{631FDB68-9C46-4D04-A6EB-AFDDD60430CF}"/>
          </ac:cxnSpMkLst>
        </pc:cxnChg>
        <pc:cxnChg chg="add del">
          <ac:chgData name="Stewart Gale" userId="3647ddd2-6040-41ae-a96d-232c23482af8" providerId="ADAL" clId="{E8001CF3-09C4-419B-B07F-13FCB60C11A5}" dt="2023-10-16T10:52:00.527" v="3" actId="478"/>
          <ac:cxnSpMkLst>
            <pc:docMk/>
            <pc:sldMk cId="1858935447" sldId="296"/>
            <ac:cxnSpMk id="49" creationId="{1ACB1BF3-B4FA-4F80-8636-6257DDB6EF55}"/>
          </ac:cxnSpMkLst>
        </pc:cxnChg>
        <pc:cxnChg chg="add del">
          <ac:chgData name="Stewart Gale" userId="3647ddd2-6040-41ae-a96d-232c23482af8" providerId="ADAL" clId="{E8001CF3-09C4-419B-B07F-13FCB60C11A5}" dt="2023-10-16T10:52:00.527" v="3" actId="478"/>
          <ac:cxnSpMkLst>
            <pc:docMk/>
            <pc:sldMk cId="1858935447" sldId="296"/>
            <ac:cxnSpMk id="50" creationId="{6D65FEEC-01EC-4D2B-9DC5-641CDC6CAE08}"/>
          </ac:cxnSpMkLst>
        </pc:cxnChg>
        <pc:cxnChg chg="add del">
          <ac:chgData name="Stewart Gale" userId="3647ddd2-6040-41ae-a96d-232c23482af8" providerId="ADAL" clId="{E8001CF3-09C4-419B-B07F-13FCB60C11A5}" dt="2023-10-16T10:52:00.527" v="3" actId="478"/>
          <ac:cxnSpMkLst>
            <pc:docMk/>
            <pc:sldMk cId="1858935447" sldId="296"/>
            <ac:cxnSpMk id="51" creationId="{88C31AC7-C783-4B60-9448-40B028662D16}"/>
          </ac:cxnSpMkLst>
        </pc:cxnChg>
        <pc:cxnChg chg="add del">
          <ac:chgData name="Stewart Gale" userId="3647ddd2-6040-41ae-a96d-232c23482af8" providerId="ADAL" clId="{E8001CF3-09C4-419B-B07F-13FCB60C11A5}" dt="2023-10-16T10:58:32.298" v="104" actId="21"/>
          <ac:cxnSpMkLst>
            <pc:docMk/>
            <pc:sldMk cId="1858935447" sldId="296"/>
            <ac:cxnSpMk id="61" creationId="{67500276-1DC9-459E-AA69-40789EFC134D}"/>
          </ac:cxnSpMkLst>
        </pc:cxnChg>
        <pc:cxnChg chg="add del">
          <ac:chgData name="Stewart Gale" userId="3647ddd2-6040-41ae-a96d-232c23482af8" providerId="ADAL" clId="{E8001CF3-09C4-419B-B07F-13FCB60C11A5}" dt="2023-10-16T10:58:32.298" v="104" actId="21"/>
          <ac:cxnSpMkLst>
            <pc:docMk/>
            <pc:sldMk cId="1858935447" sldId="296"/>
            <ac:cxnSpMk id="62" creationId="{4CE13CA5-7305-4565-AAEA-F7FB966F4AC8}"/>
          </ac:cxnSpMkLst>
        </pc:cxnChg>
        <pc:cxnChg chg="add del">
          <ac:chgData name="Stewart Gale" userId="3647ddd2-6040-41ae-a96d-232c23482af8" providerId="ADAL" clId="{E8001CF3-09C4-419B-B07F-13FCB60C11A5}" dt="2023-10-16T10:58:32.298" v="104" actId="21"/>
          <ac:cxnSpMkLst>
            <pc:docMk/>
            <pc:sldMk cId="1858935447" sldId="296"/>
            <ac:cxnSpMk id="63" creationId="{6C6370FC-1BDC-4896-8957-A9897EE2F7E7}"/>
          </ac:cxnSpMkLst>
        </pc:cxnChg>
        <pc:cxnChg chg="del">
          <ac:chgData name="Stewart Gale" userId="3647ddd2-6040-41ae-a96d-232c23482af8" providerId="ADAL" clId="{E8001CF3-09C4-419B-B07F-13FCB60C11A5}" dt="2023-10-16T10:54:06.629" v="41" actId="21"/>
          <ac:cxnSpMkLst>
            <pc:docMk/>
            <pc:sldMk cId="1858935447" sldId="296"/>
            <ac:cxnSpMk id="107" creationId="{34AC9F37-992D-4C8F-9891-05C7E4E49A3C}"/>
          </ac:cxnSpMkLst>
        </pc:cxnChg>
        <pc:cxnChg chg="del">
          <ac:chgData name="Stewart Gale" userId="3647ddd2-6040-41ae-a96d-232c23482af8" providerId="ADAL" clId="{E8001CF3-09C4-419B-B07F-13FCB60C11A5}" dt="2023-10-16T10:54:06.629" v="41" actId="21"/>
          <ac:cxnSpMkLst>
            <pc:docMk/>
            <pc:sldMk cId="1858935447" sldId="296"/>
            <ac:cxnSpMk id="108" creationId="{B12AAFE5-E7C7-4083-B20F-A45EEE332BBF}"/>
          </ac:cxnSpMkLst>
        </pc:cxnChg>
      </pc:sldChg>
      <pc:sldChg chg="delSp modSp del mod delAnim">
        <pc:chgData name="Stewart Gale" userId="3647ddd2-6040-41ae-a96d-232c23482af8" providerId="ADAL" clId="{E8001CF3-09C4-419B-B07F-13FCB60C11A5}" dt="2023-10-16T11:49:52.324" v="688" actId="47"/>
        <pc:sldMkLst>
          <pc:docMk/>
          <pc:sldMk cId="384173178" sldId="297"/>
        </pc:sldMkLst>
        <pc:spChg chg="del mod">
          <ac:chgData name="Stewart Gale" userId="3647ddd2-6040-41ae-a96d-232c23482af8" providerId="ADAL" clId="{E8001CF3-09C4-419B-B07F-13FCB60C11A5}" dt="2023-10-16T11:34:38.480" v="536" actId="478"/>
          <ac:spMkLst>
            <pc:docMk/>
            <pc:sldMk cId="384173178" sldId="297"/>
            <ac:spMk id="45" creationId="{00000000-0000-0000-0000-000000000000}"/>
          </ac:spMkLst>
        </pc:spChg>
        <pc:spChg chg="del mod">
          <ac:chgData name="Stewart Gale" userId="3647ddd2-6040-41ae-a96d-232c23482af8" providerId="ADAL" clId="{E8001CF3-09C4-419B-B07F-13FCB60C11A5}" dt="2023-10-16T11:34:38.480" v="536" actId="478"/>
          <ac:spMkLst>
            <pc:docMk/>
            <pc:sldMk cId="384173178" sldId="297"/>
            <ac:spMk id="46" creationId="{00000000-0000-0000-0000-000000000000}"/>
          </ac:spMkLst>
        </pc:spChg>
        <pc:spChg chg="del">
          <ac:chgData name="Stewart Gale" userId="3647ddd2-6040-41ae-a96d-232c23482af8" providerId="ADAL" clId="{E8001CF3-09C4-419B-B07F-13FCB60C11A5}" dt="2023-10-16T11:31:59.731" v="507" actId="478"/>
          <ac:spMkLst>
            <pc:docMk/>
            <pc:sldMk cId="384173178" sldId="297"/>
            <ac:spMk id="47" creationId="{00000000-0000-0000-0000-000000000000}"/>
          </ac:spMkLst>
        </pc:spChg>
        <pc:spChg chg="del">
          <ac:chgData name="Stewart Gale" userId="3647ddd2-6040-41ae-a96d-232c23482af8" providerId="ADAL" clId="{E8001CF3-09C4-419B-B07F-13FCB60C11A5}" dt="2023-10-16T11:31:59.731" v="507" actId="478"/>
          <ac:spMkLst>
            <pc:docMk/>
            <pc:sldMk cId="384173178" sldId="297"/>
            <ac:spMk id="49" creationId="{00000000-0000-0000-0000-000000000000}"/>
          </ac:spMkLst>
        </pc:spChg>
        <pc:spChg chg="del">
          <ac:chgData name="Stewart Gale" userId="3647ddd2-6040-41ae-a96d-232c23482af8" providerId="ADAL" clId="{E8001CF3-09C4-419B-B07F-13FCB60C11A5}" dt="2023-10-16T11:31:59.731" v="507" actId="478"/>
          <ac:spMkLst>
            <pc:docMk/>
            <pc:sldMk cId="384173178" sldId="297"/>
            <ac:spMk id="58" creationId="{00000000-0000-0000-0000-000000000000}"/>
          </ac:spMkLst>
        </pc:spChg>
        <pc:spChg chg="del mod">
          <ac:chgData name="Stewart Gale" userId="3647ddd2-6040-41ae-a96d-232c23482af8" providerId="ADAL" clId="{E8001CF3-09C4-419B-B07F-13FCB60C11A5}" dt="2023-10-16T11:34:38.480" v="536" actId="478"/>
          <ac:spMkLst>
            <pc:docMk/>
            <pc:sldMk cId="384173178" sldId="297"/>
            <ac:spMk id="59" creationId="{00000000-0000-0000-0000-000000000000}"/>
          </ac:spMkLst>
        </pc:spChg>
        <pc:spChg chg="del">
          <ac:chgData name="Stewart Gale" userId="3647ddd2-6040-41ae-a96d-232c23482af8" providerId="ADAL" clId="{E8001CF3-09C4-419B-B07F-13FCB60C11A5}" dt="2023-10-16T11:31:59.731" v="507" actId="478"/>
          <ac:spMkLst>
            <pc:docMk/>
            <pc:sldMk cId="384173178" sldId="297"/>
            <ac:spMk id="60" creationId="{00000000-0000-0000-0000-000000000000}"/>
          </ac:spMkLst>
        </pc:spChg>
        <pc:spChg chg="del mod">
          <ac:chgData name="Stewart Gale" userId="3647ddd2-6040-41ae-a96d-232c23482af8" providerId="ADAL" clId="{E8001CF3-09C4-419B-B07F-13FCB60C11A5}" dt="2023-10-16T11:34:38.480" v="536" actId="478"/>
          <ac:spMkLst>
            <pc:docMk/>
            <pc:sldMk cId="384173178" sldId="297"/>
            <ac:spMk id="61" creationId="{00000000-0000-0000-0000-000000000000}"/>
          </ac:spMkLst>
        </pc:spChg>
        <pc:spChg chg="del">
          <ac:chgData name="Stewart Gale" userId="3647ddd2-6040-41ae-a96d-232c23482af8" providerId="ADAL" clId="{E8001CF3-09C4-419B-B07F-13FCB60C11A5}" dt="2023-10-16T11:31:59.731" v="507" actId="478"/>
          <ac:spMkLst>
            <pc:docMk/>
            <pc:sldMk cId="384173178" sldId="297"/>
            <ac:spMk id="62" creationId="{00000000-0000-0000-0000-000000000000}"/>
          </ac:spMkLst>
        </pc:spChg>
        <pc:spChg chg="del mod">
          <ac:chgData name="Stewart Gale" userId="3647ddd2-6040-41ae-a96d-232c23482af8" providerId="ADAL" clId="{E8001CF3-09C4-419B-B07F-13FCB60C11A5}" dt="2023-10-16T11:34:38.480" v="536" actId="478"/>
          <ac:spMkLst>
            <pc:docMk/>
            <pc:sldMk cId="384173178" sldId="297"/>
            <ac:spMk id="63" creationId="{00000000-0000-0000-0000-000000000000}"/>
          </ac:spMkLst>
        </pc:spChg>
        <pc:spChg chg="del">
          <ac:chgData name="Stewart Gale" userId="3647ddd2-6040-41ae-a96d-232c23482af8" providerId="ADAL" clId="{E8001CF3-09C4-419B-B07F-13FCB60C11A5}" dt="2023-10-16T11:31:59.731" v="507" actId="478"/>
          <ac:spMkLst>
            <pc:docMk/>
            <pc:sldMk cId="384173178" sldId="297"/>
            <ac:spMk id="64" creationId="{00000000-0000-0000-0000-000000000000}"/>
          </ac:spMkLst>
        </pc:spChg>
        <pc:spChg chg="del mod">
          <ac:chgData name="Stewart Gale" userId="3647ddd2-6040-41ae-a96d-232c23482af8" providerId="ADAL" clId="{E8001CF3-09C4-419B-B07F-13FCB60C11A5}" dt="2023-10-16T11:34:38.480" v="536" actId="478"/>
          <ac:spMkLst>
            <pc:docMk/>
            <pc:sldMk cId="384173178" sldId="297"/>
            <ac:spMk id="65" creationId="{00000000-0000-0000-0000-000000000000}"/>
          </ac:spMkLst>
        </pc:spChg>
        <pc:graphicFrameChg chg="modGraphic">
          <ac:chgData name="Stewart Gale" userId="3647ddd2-6040-41ae-a96d-232c23482af8" providerId="ADAL" clId="{E8001CF3-09C4-419B-B07F-13FCB60C11A5}" dt="2023-10-16T11:40:05.850" v="583" actId="21"/>
          <ac:graphicFrameMkLst>
            <pc:docMk/>
            <pc:sldMk cId="384173178" sldId="297"/>
            <ac:graphicFrameMk id="4" creationId="{5061191B-D1AC-4CBD-BAF4-E5FE0159B101}"/>
          </ac:graphicFrameMkLst>
        </pc:graphicFrameChg>
      </pc:sldChg>
      <pc:sldChg chg="modSp add del mod">
        <pc:chgData name="Stewart Gale" userId="3647ddd2-6040-41ae-a96d-232c23482af8" providerId="ADAL" clId="{E8001CF3-09C4-419B-B07F-13FCB60C11A5}" dt="2023-10-16T11:26:35.930" v="439" actId="47"/>
        <pc:sldMkLst>
          <pc:docMk/>
          <pc:sldMk cId="2871460142" sldId="2670"/>
        </pc:sldMkLst>
        <pc:graphicFrameChg chg="mod modGraphic">
          <ac:chgData name="Stewart Gale" userId="3647ddd2-6040-41ae-a96d-232c23482af8" providerId="ADAL" clId="{E8001CF3-09C4-419B-B07F-13FCB60C11A5}" dt="2023-10-16T10:59:38.536" v="125" actId="14734"/>
          <ac:graphicFrameMkLst>
            <pc:docMk/>
            <pc:sldMk cId="2871460142" sldId="2670"/>
            <ac:graphicFrameMk id="4" creationId="{5061191B-D1AC-4CBD-BAF4-E5FE0159B101}"/>
          </ac:graphicFrameMkLst>
        </pc:graphicFrameChg>
      </pc:sldChg>
      <pc:sldChg chg="modSp mod">
        <pc:chgData name="Stewart Gale" userId="3647ddd2-6040-41ae-a96d-232c23482af8" providerId="ADAL" clId="{E8001CF3-09C4-419B-B07F-13FCB60C11A5}" dt="2023-10-16T10:41:01.251" v="0" actId="1076"/>
        <pc:sldMkLst>
          <pc:docMk/>
          <pc:sldMk cId="1727696268" sldId="2672"/>
        </pc:sldMkLst>
        <pc:spChg chg="mod">
          <ac:chgData name="Stewart Gale" userId="3647ddd2-6040-41ae-a96d-232c23482af8" providerId="ADAL" clId="{E8001CF3-09C4-419B-B07F-13FCB60C11A5}" dt="2023-10-16T10:41:01.251" v="0" actId="1076"/>
          <ac:spMkLst>
            <pc:docMk/>
            <pc:sldMk cId="1727696268" sldId="2672"/>
            <ac:spMk id="4" creationId="{00000000-0000-0000-0000-000000000000}"/>
          </ac:spMkLst>
        </pc:spChg>
      </pc:sldChg>
      <pc:sldChg chg="addSp delSp modSp add mod ord modAnim">
        <pc:chgData name="Stewart Gale" userId="3647ddd2-6040-41ae-a96d-232c23482af8" providerId="ADAL" clId="{E8001CF3-09C4-419B-B07F-13FCB60C11A5}" dt="2023-10-16T11:28:48.091" v="455"/>
        <pc:sldMkLst>
          <pc:docMk/>
          <pc:sldMk cId="2053509229" sldId="2673"/>
        </pc:sldMkLst>
        <pc:spChg chg="del mod">
          <ac:chgData name="Stewart Gale" userId="3647ddd2-6040-41ae-a96d-232c23482af8" providerId="ADAL" clId="{E8001CF3-09C4-419B-B07F-13FCB60C11A5}" dt="2023-10-16T11:06:54.296" v="200" actId="478"/>
          <ac:spMkLst>
            <pc:docMk/>
            <pc:sldMk cId="2053509229" sldId="2673"/>
            <ac:spMk id="5" creationId="{1849069D-EDCC-4687-BEEE-B8F10D5F0631}"/>
          </ac:spMkLst>
        </pc:spChg>
        <pc:spChg chg="add del mod">
          <ac:chgData name="Stewart Gale" userId="3647ddd2-6040-41ae-a96d-232c23482af8" providerId="ADAL" clId="{E8001CF3-09C4-419B-B07F-13FCB60C11A5}" dt="2023-10-16T11:06:22.583" v="194" actId="478"/>
          <ac:spMkLst>
            <pc:docMk/>
            <pc:sldMk cId="2053509229" sldId="2673"/>
            <ac:spMk id="6" creationId="{A2F135C9-EC08-7D51-E17B-267971217CBC}"/>
          </ac:spMkLst>
        </pc:spChg>
        <pc:spChg chg="add mod">
          <ac:chgData name="Stewart Gale" userId="3647ddd2-6040-41ae-a96d-232c23482af8" providerId="ADAL" clId="{E8001CF3-09C4-419B-B07F-13FCB60C11A5}" dt="2023-10-16T11:18:46.102" v="373" actId="1076"/>
          <ac:spMkLst>
            <pc:docMk/>
            <pc:sldMk cId="2053509229" sldId="2673"/>
            <ac:spMk id="9" creationId="{99B50275-898A-1EE2-89ED-7F59C82BCDB7}"/>
          </ac:spMkLst>
        </pc:spChg>
        <pc:spChg chg="add mod">
          <ac:chgData name="Stewart Gale" userId="3647ddd2-6040-41ae-a96d-232c23482af8" providerId="ADAL" clId="{E8001CF3-09C4-419B-B07F-13FCB60C11A5}" dt="2023-10-16T11:10:42.496" v="273" actId="120"/>
          <ac:spMkLst>
            <pc:docMk/>
            <pc:sldMk cId="2053509229" sldId="2673"/>
            <ac:spMk id="11" creationId="{8B67EAD6-014A-3E08-15F9-E7A023A23867}"/>
          </ac:spMkLst>
        </pc:spChg>
        <pc:spChg chg="add mod">
          <ac:chgData name="Stewart Gale" userId="3647ddd2-6040-41ae-a96d-232c23482af8" providerId="ADAL" clId="{E8001CF3-09C4-419B-B07F-13FCB60C11A5}" dt="2023-10-16T11:10:16.713" v="262" actId="403"/>
          <ac:spMkLst>
            <pc:docMk/>
            <pc:sldMk cId="2053509229" sldId="2673"/>
            <ac:spMk id="12" creationId="{EF8C8247-0576-A9BC-D261-05280C7BFB75}"/>
          </ac:spMkLst>
        </pc:spChg>
        <pc:spChg chg="add mod">
          <ac:chgData name="Stewart Gale" userId="3647ddd2-6040-41ae-a96d-232c23482af8" providerId="ADAL" clId="{E8001CF3-09C4-419B-B07F-13FCB60C11A5}" dt="2023-10-16T11:12:25.679" v="297" actId="1076"/>
          <ac:spMkLst>
            <pc:docMk/>
            <pc:sldMk cId="2053509229" sldId="2673"/>
            <ac:spMk id="18" creationId="{70C833CE-AF75-D5D0-57EE-C8E0AB790D1C}"/>
          </ac:spMkLst>
        </pc:spChg>
        <pc:spChg chg="add mod">
          <ac:chgData name="Stewart Gale" userId="3647ddd2-6040-41ae-a96d-232c23482af8" providerId="ADAL" clId="{E8001CF3-09C4-419B-B07F-13FCB60C11A5}" dt="2023-10-16T11:18:46.102" v="373" actId="1076"/>
          <ac:spMkLst>
            <pc:docMk/>
            <pc:sldMk cId="2053509229" sldId="2673"/>
            <ac:spMk id="19" creationId="{E0FB6A73-D350-B975-58D2-55633B9FA61A}"/>
          </ac:spMkLst>
        </pc:spChg>
        <pc:spChg chg="add mod">
          <ac:chgData name="Stewart Gale" userId="3647ddd2-6040-41ae-a96d-232c23482af8" providerId="ADAL" clId="{E8001CF3-09C4-419B-B07F-13FCB60C11A5}" dt="2023-10-16T11:10:37.374" v="272" actId="1037"/>
          <ac:spMkLst>
            <pc:docMk/>
            <pc:sldMk cId="2053509229" sldId="2673"/>
            <ac:spMk id="20" creationId="{B3B43A5D-56E8-3927-4F8D-9DF394D90156}"/>
          </ac:spMkLst>
        </pc:spChg>
        <pc:spChg chg="add mod">
          <ac:chgData name="Stewart Gale" userId="3647ddd2-6040-41ae-a96d-232c23482af8" providerId="ADAL" clId="{E8001CF3-09C4-419B-B07F-13FCB60C11A5}" dt="2023-10-16T11:13:38.195" v="303" actId="14100"/>
          <ac:spMkLst>
            <pc:docMk/>
            <pc:sldMk cId="2053509229" sldId="2673"/>
            <ac:spMk id="21" creationId="{5986660E-0468-318E-7E0E-ABC20E8BE0D4}"/>
          </ac:spMkLst>
        </pc:spChg>
        <pc:spChg chg="add del mod">
          <ac:chgData name="Stewart Gale" userId="3647ddd2-6040-41ae-a96d-232c23482af8" providerId="ADAL" clId="{E8001CF3-09C4-419B-B07F-13FCB60C11A5}" dt="2023-10-16T11:06:22.583" v="194" actId="478"/>
          <ac:spMkLst>
            <pc:docMk/>
            <pc:sldMk cId="2053509229" sldId="2673"/>
            <ac:spMk id="22" creationId="{798001F3-FA7F-0948-0F32-97158CAEC0ED}"/>
          </ac:spMkLst>
        </pc:spChg>
        <pc:spChg chg="add mod">
          <ac:chgData name="Stewart Gale" userId="3647ddd2-6040-41ae-a96d-232c23482af8" providerId="ADAL" clId="{E8001CF3-09C4-419B-B07F-13FCB60C11A5}" dt="2023-10-16T11:12:25.679" v="297" actId="1076"/>
          <ac:spMkLst>
            <pc:docMk/>
            <pc:sldMk cId="2053509229" sldId="2673"/>
            <ac:spMk id="23" creationId="{0B2BB934-44D0-30C8-9E8B-A73526532769}"/>
          </ac:spMkLst>
        </pc:spChg>
        <pc:spChg chg="add mod">
          <ac:chgData name="Stewart Gale" userId="3647ddd2-6040-41ae-a96d-232c23482af8" providerId="ADAL" clId="{E8001CF3-09C4-419B-B07F-13FCB60C11A5}" dt="2023-10-16T11:14:15.519" v="316" actId="1076"/>
          <ac:spMkLst>
            <pc:docMk/>
            <pc:sldMk cId="2053509229" sldId="2673"/>
            <ac:spMk id="25" creationId="{5978BE6D-3553-3E99-B4FC-F33CCEC2CAF6}"/>
          </ac:spMkLst>
        </pc:spChg>
        <pc:spChg chg="add mod">
          <ac:chgData name="Stewart Gale" userId="3647ddd2-6040-41ae-a96d-232c23482af8" providerId="ADAL" clId="{E8001CF3-09C4-419B-B07F-13FCB60C11A5}" dt="2023-10-16T11:16:13.739" v="328" actId="20577"/>
          <ac:spMkLst>
            <pc:docMk/>
            <pc:sldMk cId="2053509229" sldId="2673"/>
            <ac:spMk id="26" creationId="{D7CA5E26-7D7A-F099-2486-C109CCB4DBFD}"/>
          </ac:spMkLst>
        </pc:spChg>
        <pc:spChg chg="add mod">
          <ac:chgData name="Stewart Gale" userId="3647ddd2-6040-41ae-a96d-232c23482af8" providerId="ADAL" clId="{E8001CF3-09C4-419B-B07F-13FCB60C11A5}" dt="2023-10-16T11:23:52.036" v="411" actId="14100"/>
          <ac:spMkLst>
            <pc:docMk/>
            <pc:sldMk cId="2053509229" sldId="2673"/>
            <ac:spMk id="27" creationId="{6003AEDC-F9AB-2454-5FF3-AC7ADD2B746B}"/>
          </ac:spMkLst>
        </pc:spChg>
        <pc:spChg chg="add mod">
          <ac:chgData name="Stewart Gale" userId="3647ddd2-6040-41ae-a96d-232c23482af8" providerId="ADAL" clId="{E8001CF3-09C4-419B-B07F-13FCB60C11A5}" dt="2023-10-16T11:28:23.282" v="451" actId="1076"/>
          <ac:spMkLst>
            <pc:docMk/>
            <pc:sldMk cId="2053509229" sldId="2673"/>
            <ac:spMk id="28" creationId="{7B2F05BB-21D7-4A2F-9848-94EAF7DEA628}"/>
          </ac:spMkLst>
        </pc:spChg>
        <pc:spChg chg="add mod">
          <ac:chgData name="Stewart Gale" userId="3647ddd2-6040-41ae-a96d-232c23482af8" providerId="ADAL" clId="{E8001CF3-09C4-419B-B07F-13FCB60C11A5}" dt="2023-10-16T11:18:33.056" v="372" actId="1076"/>
          <ac:spMkLst>
            <pc:docMk/>
            <pc:sldMk cId="2053509229" sldId="2673"/>
            <ac:spMk id="29" creationId="{FAEB2AB6-FA45-8623-E1EF-87A3CBA5C984}"/>
          </ac:spMkLst>
        </pc:spChg>
        <pc:spChg chg="add mod">
          <ac:chgData name="Stewart Gale" userId="3647ddd2-6040-41ae-a96d-232c23482af8" providerId="ADAL" clId="{E8001CF3-09C4-419B-B07F-13FCB60C11A5}" dt="2023-10-16T11:19:16.767" v="380" actId="20577"/>
          <ac:spMkLst>
            <pc:docMk/>
            <pc:sldMk cId="2053509229" sldId="2673"/>
            <ac:spMk id="30" creationId="{F2DAAD7D-081C-E017-D25B-84A6D7D2EE9C}"/>
          </ac:spMkLst>
        </pc:spChg>
        <pc:spChg chg="add mod">
          <ac:chgData name="Stewart Gale" userId="3647ddd2-6040-41ae-a96d-232c23482af8" providerId="ADAL" clId="{E8001CF3-09C4-419B-B07F-13FCB60C11A5}" dt="2023-10-16T11:28:23.282" v="451" actId="1076"/>
          <ac:spMkLst>
            <pc:docMk/>
            <pc:sldMk cId="2053509229" sldId="2673"/>
            <ac:spMk id="31" creationId="{02F8ED56-2AA5-BC4E-D0BE-231350FE4F3E}"/>
          </ac:spMkLst>
        </pc:spChg>
        <pc:spChg chg="add mod">
          <ac:chgData name="Stewart Gale" userId="3647ddd2-6040-41ae-a96d-232c23482af8" providerId="ADAL" clId="{E8001CF3-09C4-419B-B07F-13FCB60C11A5}" dt="2023-10-16T11:20:27.578" v="397" actId="1076"/>
          <ac:spMkLst>
            <pc:docMk/>
            <pc:sldMk cId="2053509229" sldId="2673"/>
            <ac:spMk id="32" creationId="{0CB3796A-CF15-C0C3-7B50-5E7CD58D8E07}"/>
          </ac:spMkLst>
        </pc:spChg>
        <pc:spChg chg="add mod">
          <ac:chgData name="Stewart Gale" userId="3647ddd2-6040-41ae-a96d-232c23482af8" providerId="ADAL" clId="{E8001CF3-09C4-419B-B07F-13FCB60C11A5}" dt="2023-10-16T11:24:10.025" v="415" actId="14100"/>
          <ac:spMkLst>
            <pc:docMk/>
            <pc:sldMk cId="2053509229" sldId="2673"/>
            <ac:spMk id="33" creationId="{B723D48A-B2F6-3239-5CD0-36C1865DD286}"/>
          </ac:spMkLst>
        </pc:spChg>
        <pc:spChg chg="add mod">
          <ac:chgData name="Stewart Gale" userId="3647ddd2-6040-41ae-a96d-232c23482af8" providerId="ADAL" clId="{E8001CF3-09C4-419B-B07F-13FCB60C11A5}" dt="2023-10-16T11:28:23.282" v="451" actId="1076"/>
          <ac:spMkLst>
            <pc:docMk/>
            <pc:sldMk cId="2053509229" sldId="2673"/>
            <ac:spMk id="34" creationId="{C0B6A7B2-5FE0-17C6-A70E-4F21BDBE2893}"/>
          </ac:spMkLst>
        </pc:spChg>
        <pc:spChg chg="add mod">
          <ac:chgData name="Stewart Gale" userId="3647ddd2-6040-41ae-a96d-232c23482af8" providerId="ADAL" clId="{E8001CF3-09C4-419B-B07F-13FCB60C11A5}" dt="2023-10-16T11:28:23.282" v="451" actId="1076"/>
          <ac:spMkLst>
            <pc:docMk/>
            <pc:sldMk cId="2053509229" sldId="2673"/>
            <ac:spMk id="35" creationId="{27FBB46C-40D0-71B2-AA58-C0CB5FAEA2BD}"/>
          </ac:spMkLst>
        </pc:spChg>
        <pc:spChg chg="add del mod">
          <ac:chgData name="Stewart Gale" userId="3647ddd2-6040-41ae-a96d-232c23482af8" providerId="ADAL" clId="{E8001CF3-09C4-419B-B07F-13FCB60C11A5}" dt="2023-10-16T11:24:38.859" v="417" actId="767"/>
          <ac:spMkLst>
            <pc:docMk/>
            <pc:sldMk cId="2053509229" sldId="2673"/>
            <ac:spMk id="36" creationId="{16A26D46-6551-0C4E-13FC-A4C74C1B4D59}"/>
          </ac:spMkLst>
        </pc:spChg>
        <pc:spChg chg="add del mod">
          <ac:chgData name="Stewart Gale" userId="3647ddd2-6040-41ae-a96d-232c23482af8" providerId="ADAL" clId="{E8001CF3-09C4-419B-B07F-13FCB60C11A5}" dt="2023-10-16T11:25:31.407" v="424"/>
          <ac:spMkLst>
            <pc:docMk/>
            <pc:sldMk cId="2053509229" sldId="2673"/>
            <ac:spMk id="37" creationId="{61779B86-E26F-8E6E-E803-C7B5216D7F62}"/>
          </ac:spMkLst>
        </pc:spChg>
        <pc:spChg chg="add del mod">
          <ac:chgData name="Stewart Gale" userId="3647ddd2-6040-41ae-a96d-232c23482af8" providerId="ADAL" clId="{E8001CF3-09C4-419B-B07F-13FCB60C11A5}" dt="2023-10-16T11:24:51.535" v="420" actId="767"/>
          <ac:spMkLst>
            <pc:docMk/>
            <pc:sldMk cId="2053509229" sldId="2673"/>
            <ac:spMk id="38" creationId="{E0718B9F-5E14-56C2-7F14-0D7640348780}"/>
          </ac:spMkLst>
        </pc:spChg>
        <pc:spChg chg="add del mod">
          <ac:chgData name="Stewart Gale" userId="3647ddd2-6040-41ae-a96d-232c23482af8" providerId="ADAL" clId="{E8001CF3-09C4-419B-B07F-13FCB60C11A5}" dt="2023-10-16T11:25:31.382" v="422" actId="478"/>
          <ac:spMkLst>
            <pc:docMk/>
            <pc:sldMk cId="2053509229" sldId="2673"/>
            <ac:spMk id="39" creationId="{39FCD44D-8327-126F-7DD2-E5FC7B1A0AA7}"/>
          </ac:spMkLst>
        </pc:spChg>
        <pc:spChg chg="del">
          <ac:chgData name="Stewart Gale" userId="3647ddd2-6040-41ae-a96d-232c23482af8" providerId="ADAL" clId="{E8001CF3-09C4-419B-B07F-13FCB60C11A5}" dt="2023-10-16T11:06:54.296" v="200" actId="478"/>
          <ac:spMkLst>
            <pc:docMk/>
            <pc:sldMk cId="2053509229" sldId="2673"/>
            <ac:spMk id="55" creationId="{3F715482-FE11-4C5E-B9FC-EFAFA08C6E0B}"/>
          </ac:spMkLst>
        </pc:spChg>
        <pc:spChg chg="del">
          <ac:chgData name="Stewart Gale" userId="3647ddd2-6040-41ae-a96d-232c23482af8" providerId="ADAL" clId="{E8001CF3-09C4-419B-B07F-13FCB60C11A5}" dt="2023-10-16T11:06:49.483" v="198" actId="478"/>
          <ac:spMkLst>
            <pc:docMk/>
            <pc:sldMk cId="2053509229" sldId="2673"/>
            <ac:spMk id="56" creationId="{12552389-F3CB-49D9-98E7-ADFF4D016870}"/>
          </ac:spMkLst>
        </pc:spChg>
        <pc:spChg chg="del">
          <ac:chgData name="Stewart Gale" userId="3647ddd2-6040-41ae-a96d-232c23482af8" providerId="ADAL" clId="{E8001CF3-09C4-419B-B07F-13FCB60C11A5}" dt="2023-10-16T11:06:54.296" v="200" actId="478"/>
          <ac:spMkLst>
            <pc:docMk/>
            <pc:sldMk cId="2053509229" sldId="2673"/>
            <ac:spMk id="57" creationId="{A72B814B-9DD8-4A6D-8B90-B16D4FF72851}"/>
          </ac:spMkLst>
        </pc:spChg>
        <pc:spChg chg="del">
          <ac:chgData name="Stewart Gale" userId="3647ddd2-6040-41ae-a96d-232c23482af8" providerId="ADAL" clId="{E8001CF3-09C4-419B-B07F-13FCB60C11A5}" dt="2023-10-16T11:06:54.296" v="200" actId="478"/>
          <ac:spMkLst>
            <pc:docMk/>
            <pc:sldMk cId="2053509229" sldId="2673"/>
            <ac:spMk id="58" creationId="{F4361E9C-EF1B-44C3-A69C-B84B5F28CAE9}"/>
          </ac:spMkLst>
        </pc:spChg>
        <pc:spChg chg="del">
          <ac:chgData name="Stewart Gale" userId="3647ddd2-6040-41ae-a96d-232c23482af8" providerId="ADAL" clId="{E8001CF3-09C4-419B-B07F-13FCB60C11A5}" dt="2023-10-16T11:06:49.483" v="198" actId="478"/>
          <ac:spMkLst>
            <pc:docMk/>
            <pc:sldMk cId="2053509229" sldId="2673"/>
            <ac:spMk id="59" creationId="{168CA7A8-78B3-456D-8FB0-1F0208052FB6}"/>
          </ac:spMkLst>
        </pc:spChg>
        <pc:spChg chg="del">
          <ac:chgData name="Stewart Gale" userId="3647ddd2-6040-41ae-a96d-232c23482af8" providerId="ADAL" clId="{E8001CF3-09C4-419B-B07F-13FCB60C11A5}" dt="2023-10-16T11:06:54.296" v="200" actId="478"/>
          <ac:spMkLst>
            <pc:docMk/>
            <pc:sldMk cId="2053509229" sldId="2673"/>
            <ac:spMk id="60" creationId="{FA121F0B-B999-4884-A096-DBF2B8EAB184}"/>
          </ac:spMkLst>
        </pc:spChg>
        <pc:graphicFrameChg chg="add del mod modGraphic">
          <ac:chgData name="Stewart Gale" userId="3647ddd2-6040-41ae-a96d-232c23482af8" providerId="ADAL" clId="{E8001CF3-09C4-419B-B07F-13FCB60C11A5}" dt="2023-10-16T10:53:31.131" v="29"/>
          <ac:graphicFrameMkLst>
            <pc:docMk/>
            <pc:sldMk cId="2053509229" sldId="2673"/>
            <ac:graphicFrameMk id="2" creationId="{33F34F38-2CA7-EF94-7440-1D2E97F6369F}"/>
          </ac:graphicFrameMkLst>
        </pc:graphicFrameChg>
        <pc:graphicFrameChg chg="add del mod modGraphic">
          <ac:chgData name="Stewart Gale" userId="3647ddd2-6040-41ae-a96d-232c23482af8" providerId="ADAL" clId="{E8001CF3-09C4-419B-B07F-13FCB60C11A5}" dt="2023-10-16T11:19:39.399" v="381"/>
          <ac:graphicFrameMkLst>
            <pc:docMk/>
            <pc:sldMk cId="2053509229" sldId="2673"/>
            <ac:graphicFrameMk id="4" creationId="{5061191B-D1AC-4CBD-BAF4-E5FE0159B101}"/>
          </ac:graphicFrameMkLst>
        </pc:graphicFrameChg>
        <pc:graphicFrameChg chg="add del">
          <ac:chgData name="Stewart Gale" userId="3647ddd2-6040-41ae-a96d-232c23482af8" providerId="ADAL" clId="{E8001CF3-09C4-419B-B07F-13FCB60C11A5}" dt="2023-10-16T11:12:57.303" v="301"/>
          <ac:graphicFrameMkLst>
            <pc:docMk/>
            <pc:sldMk cId="2053509229" sldId="2673"/>
            <ac:graphicFrameMk id="24" creationId="{6B06B5FF-8048-55FD-12FF-ABDFB43146F6}"/>
          </ac:graphicFrameMkLst>
        </pc:graphicFrameChg>
        <pc:picChg chg="add mod">
          <ac:chgData name="Stewart Gale" userId="3647ddd2-6040-41ae-a96d-232c23482af8" providerId="ADAL" clId="{E8001CF3-09C4-419B-B07F-13FCB60C11A5}" dt="2023-10-16T11:11:44.865" v="286" actId="1076"/>
          <ac:picMkLst>
            <pc:docMk/>
            <pc:sldMk cId="2053509229" sldId="2673"/>
            <ac:picMk id="7" creationId="{A97284E9-7205-ACDE-5110-1A20A0B2144B}"/>
          </ac:picMkLst>
        </pc:picChg>
        <pc:picChg chg="add mod">
          <ac:chgData name="Stewart Gale" userId="3647ddd2-6040-41ae-a96d-232c23482af8" providerId="ADAL" clId="{E8001CF3-09C4-419B-B07F-13FCB60C11A5}" dt="2023-10-16T11:11:46.400" v="287" actId="1076"/>
          <ac:picMkLst>
            <pc:docMk/>
            <pc:sldMk cId="2053509229" sldId="2673"/>
            <ac:picMk id="13" creationId="{064C7BDD-2E31-6A17-1B25-B49B411E59C7}"/>
          </ac:picMkLst>
        </pc:picChg>
        <pc:picChg chg="add mod">
          <ac:chgData name="Stewart Gale" userId="3647ddd2-6040-41ae-a96d-232c23482af8" providerId="ADAL" clId="{E8001CF3-09C4-419B-B07F-13FCB60C11A5}" dt="2023-10-16T11:11:47.815" v="288" actId="1076"/>
          <ac:picMkLst>
            <pc:docMk/>
            <pc:sldMk cId="2053509229" sldId="2673"/>
            <ac:picMk id="14" creationId="{D21509C5-BFF0-725E-A188-2F3C78B9E328}"/>
          </ac:picMkLst>
        </pc:picChg>
        <pc:picChg chg="add mod">
          <ac:chgData name="Stewart Gale" userId="3647ddd2-6040-41ae-a96d-232c23482af8" providerId="ADAL" clId="{E8001CF3-09C4-419B-B07F-13FCB60C11A5}" dt="2023-10-16T11:11:52.439" v="290" actId="1076"/>
          <ac:picMkLst>
            <pc:docMk/>
            <pc:sldMk cId="2053509229" sldId="2673"/>
            <ac:picMk id="15" creationId="{04DC0418-38E9-5F3A-77E1-1DCE22F9CEB4}"/>
          </ac:picMkLst>
        </pc:picChg>
        <pc:picChg chg="add mod">
          <ac:chgData name="Stewart Gale" userId="3647ddd2-6040-41ae-a96d-232c23482af8" providerId="ADAL" clId="{E8001CF3-09C4-419B-B07F-13FCB60C11A5}" dt="2023-10-16T11:11:54.592" v="291" actId="1076"/>
          <ac:picMkLst>
            <pc:docMk/>
            <pc:sldMk cId="2053509229" sldId="2673"/>
            <ac:picMk id="16" creationId="{18C38684-AF9D-93AD-DFAE-B611D6BA286E}"/>
          </ac:picMkLst>
        </pc:picChg>
        <pc:picChg chg="add mod">
          <ac:chgData name="Stewart Gale" userId="3647ddd2-6040-41ae-a96d-232c23482af8" providerId="ADAL" clId="{E8001CF3-09C4-419B-B07F-13FCB60C11A5}" dt="2023-10-16T11:12:04.568" v="294" actId="1076"/>
          <ac:picMkLst>
            <pc:docMk/>
            <pc:sldMk cId="2053509229" sldId="2673"/>
            <ac:picMk id="17" creationId="{CF33496B-8AB7-0EAF-B660-89C309484519}"/>
          </ac:picMkLst>
        </pc:picChg>
      </pc:sldChg>
      <pc:sldChg chg="add del">
        <pc:chgData name="Stewart Gale" userId="3647ddd2-6040-41ae-a96d-232c23482af8" providerId="ADAL" clId="{E8001CF3-09C4-419B-B07F-13FCB60C11A5}" dt="2023-10-16T11:16:03.333" v="326" actId="47"/>
        <pc:sldMkLst>
          <pc:docMk/>
          <pc:sldMk cId="1869863477" sldId="2674"/>
        </pc:sldMkLst>
      </pc:sldChg>
      <pc:sldChg chg="delSp modSp add mod">
        <pc:chgData name="Stewart Gale" userId="3647ddd2-6040-41ae-a96d-232c23482af8" providerId="ADAL" clId="{E8001CF3-09C4-419B-B07F-13FCB60C11A5}" dt="2023-10-16T11:29:18.098" v="462" actId="120"/>
        <pc:sldMkLst>
          <pc:docMk/>
          <pc:sldMk cId="3831665249" sldId="2674"/>
        </pc:sldMkLst>
        <pc:spChg chg="del">
          <ac:chgData name="Stewart Gale" userId="3647ddd2-6040-41ae-a96d-232c23482af8" providerId="ADAL" clId="{E8001CF3-09C4-419B-B07F-13FCB60C11A5}" dt="2023-10-16T11:26:47.378" v="441" actId="478"/>
          <ac:spMkLst>
            <pc:docMk/>
            <pc:sldMk cId="3831665249" sldId="2674"/>
            <ac:spMk id="9" creationId="{99B50275-898A-1EE2-89ED-7F59C82BCDB7}"/>
          </ac:spMkLst>
        </pc:spChg>
        <pc:spChg chg="del">
          <ac:chgData name="Stewart Gale" userId="3647ddd2-6040-41ae-a96d-232c23482af8" providerId="ADAL" clId="{E8001CF3-09C4-419B-B07F-13FCB60C11A5}" dt="2023-10-16T11:26:54.870" v="442" actId="478"/>
          <ac:spMkLst>
            <pc:docMk/>
            <pc:sldMk cId="3831665249" sldId="2674"/>
            <ac:spMk id="11" creationId="{8B67EAD6-014A-3E08-15F9-E7A023A23867}"/>
          </ac:spMkLst>
        </pc:spChg>
        <pc:spChg chg="del">
          <ac:chgData name="Stewart Gale" userId="3647ddd2-6040-41ae-a96d-232c23482af8" providerId="ADAL" clId="{E8001CF3-09C4-419B-B07F-13FCB60C11A5}" dt="2023-10-16T11:26:54.870" v="442" actId="478"/>
          <ac:spMkLst>
            <pc:docMk/>
            <pc:sldMk cId="3831665249" sldId="2674"/>
            <ac:spMk id="12" creationId="{EF8C8247-0576-A9BC-D261-05280C7BFB75}"/>
          </ac:spMkLst>
        </pc:spChg>
        <pc:spChg chg="del">
          <ac:chgData name="Stewart Gale" userId="3647ddd2-6040-41ae-a96d-232c23482af8" providerId="ADAL" clId="{E8001CF3-09C4-419B-B07F-13FCB60C11A5}" dt="2023-10-16T11:26:42.674" v="440" actId="478"/>
          <ac:spMkLst>
            <pc:docMk/>
            <pc:sldMk cId="3831665249" sldId="2674"/>
            <ac:spMk id="18" creationId="{70C833CE-AF75-D5D0-57EE-C8E0AB790D1C}"/>
          </ac:spMkLst>
        </pc:spChg>
        <pc:spChg chg="del">
          <ac:chgData name="Stewart Gale" userId="3647ddd2-6040-41ae-a96d-232c23482af8" providerId="ADAL" clId="{E8001CF3-09C4-419B-B07F-13FCB60C11A5}" dt="2023-10-16T11:26:47.378" v="441" actId="478"/>
          <ac:spMkLst>
            <pc:docMk/>
            <pc:sldMk cId="3831665249" sldId="2674"/>
            <ac:spMk id="19" creationId="{E0FB6A73-D350-B975-58D2-55633B9FA61A}"/>
          </ac:spMkLst>
        </pc:spChg>
        <pc:spChg chg="del">
          <ac:chgData name="Stewart Gale" userId="3647ddd2-6040-41ae-a96d-232c23482af8" providerId="ADAL" clId="{E8001CF3-09C4-419B-B07F-13FCB60C11A5}" dt="2023-10-16T11:26:54.870" v="442" actId="478"/>
          <ac:spMkLst>
            <pc:docMk/>
            <pc:sldMk cId="3831665249" sldId="2674"/>
            <ac:spMk id="20" creationId="{B3B43A5D-56E8-3927-4F8D-9DF394D90156}"/>
          </ac:spMkLst>
        </pc:spChg>
        <pc:spChg chg="del">
          <ac:chgData name="Stewart Gale" userId="3647ddd2-6040-41ae-a96d-232c23482af8" providerId="ADAL" clId="{E8001CF3-09C4-419B-B07F-13FCB60C11A5}" dt="2023-10-16T11:26:54.870" v="442" actId="478"/>
          <ac:spMkLst>
            <pc:docMk/>
            <pc:sldMk cId="3831665249" sldId="2674"/>
            <ac:spMk id="21" creationId="{5986660E-0468-318E-7E0E-ABC20E8BE0D4}"/>
          </ac:spMkLst>
        </pc:spChg>
        <pc:spChg chg="del">
          <ac:chgData name="Stewart Gale" userId="3647ddd2-6040-41ae-a96d-232c23482af8" providerId="ADAL" clId="{E8001CF3-09C4-419B-B07F-13FCB60C11A5}" dt="2023-10-16T11:26:42.674" v="440" actId="478"/>
          <ac:spMkLst>
            <pc:docMk/>
            <pc:sldMk cId="3831665249" sldId="2674"/>
            <ac:spMk id="23" creationId="{0B2BB934-44D0-30C8-9E8B-A73526532769}"/>
          </ac:spMkLst>
        </pc:spChg>
        <pc:spChg chg="del">
          <ac:chgData name="Stewart Gale" userId="3647ddd2-6040-41ae-a96d-232c23482af8" providerId="ADAL" clId="{E8001CF3-09C4-419B-B07F-13FCB60C11A5}" dt="2023-10-16T11:26:54.870" v="442" actId="478"/>
          <ac:spMkLst>
            <pc:docMk/>
            <pc:sldMk cId="3831665249" sldId="2674"/>
            <ac:spMk id="25" creationId="{5978BE6D-3553-3E99-B4FC-F33CCEC2CAF6}"/>
          </ac:spMkLst>
        </pc:spChg>
        <pc:spChg chg="del">
          <ac:chgData name="Stewart Gale" userId="3647ddd2-6040-41ae-a96d-232c23482af8" providerId="ADAL" clId="{E8001CF3-09C4-419B-B07F-13FCB60C11A5}" dt="2023-10-16T11:26:42.674" v="440" actId="478"/>
          <ac:spMkLst>
            <pc:docMk/>
            <pc:sldMk cId="3831665249" sldId="2674"/>
            <ac:spMk id="26" creationId="{D7CA5E26-7D7A-F099-2486-C109CCB4DBFD}"/>
          </ac:spMkLst>
        </pc:spChg>
        <pc:spChg chg="del">
          <ac:chgData name="Stewart Gale" userId="3647ddd2-6040-41ae-a96d-232c23482af8" providerId="ADAL" clId="{E8001CF3-09C4-419B-B07F-13FCB60C11A5}" dt="2023-10-16T11:26:42.674" v="440" actId="478"/>
          <ac:spMkLst>
            <pc:docMk/>
            <pc:sldMk cId="3831665249" sldId="2674"/>
            <ac:spMk id="27" creationId="{6003AEDC-F9AB-2454-5FF3-AC7ADD2B746B}"/>
          </ac:spMkLst>
        </pc:spChg>
        <pc:spChg chg="del">
          <ac:chgData name="Stewart Gale" userId="3647ddd2-6040-41ae-a96d-232c23482af8" providerId="ADAL" clId="{E8001CF3-09C4-419B-B07F-13FCB60C11A5}" dt="2023-10-16T11:26:42.674" v="440" actId="478"/>
          <ac:spMkLst>
            <pc:docMk/>
            <pc:sldMk cId="3831665249" sldId="2674"/>
            <ac:spMk id="28" creationId="{7B2F05BB-21D7-4A2F-9848-94EAF7DEA628}"/>
          </ac:spMkLst>
        </pc:spChg>
        <pc:spChg chg="del">
          <ac:chgData name="Stewart Gale" userId="3647ddd2-6040-41ae-a96d-232c23482af8" providerId="ADAL" clId="{E8001CF3-09C4-419B-B07F-13FCB60C11A5}" dt="2023-10-16T11:26:42.674" v="440" actId="478"/>
          <ac:spMkLst>
            <pc:docMk/>
            <pc:sldMk cId="3831665249" sldId="2674"/>
            <ac:spMk id="29" creationId="{FAEB2AB6-FA45-8623-E1EF-87A3CBA5C984}"/>
          </ac:spMkLst>
        </pc:spChg>
        <pc:spChg chg="del">
          <ac:chgData name="Stewart Gale" userId="3647ddd2-6040-41ae-a96d-232c23482af8" providerId="ADAL" clId="{E8001CF3-09C4-419B-B07F-13FCB60C11A5}" dt="2023-10-16T11:26:47.378" v="441" actId="478"/>
          <ac:spMkLst>
            <pc:docMk/>
            <pc:sldMk cId="3831665249" sldId="2674"/>
            <ac:spMk id="30" creationId="{F2DAAD7D-081C-E017-D25B-84A6D7D2EE9C}"/>
          </ac:spMkLst>
        </pc:spChg>
        <pc:spChg chg="del">
          <ac:chgData name="Stewart Gale" userId="3647ddd2-6040-41ae-a96d-232c23482af8" providerId="ADAL" clId="{E8001CF3-09C4-419B-B07F-13FCB60C11A5}" dt="2023-10-16T11:26:47.378" v="441" actId="478"/>
          <ac:spMkLst>
            <pc:docMk/>
            <pc:sldMk cId="3831665249" sldId="2674"/>
            <ac:spMk id="31" creationId="{02F8ED56-2AA5-BC4E-D0BE-231350FE4F3E}"/>
          </ac:spMkLst>
        </pc:spChg>
        <pc:spChg chg="del">
          <ac:chgData name="Stewart Gale" userId="3647ddd2-6040-41ae-a96d-232c23482af8" providerId="ADAL" clId="{E8001CF3-09C4-419B-B07F-13FCB60C11A5}" dt="2023-10-16T11:26:47.378" v="441" actId="478"/>
          <ac:spMkLst>
            <pc:docMk/>
            <pc:sldMk cId="3831665249" sldId="2674"/>
            <ac:spMk id="32" creationId="{0CB3796A-CF15-C0C3-7B50-5E7CD58D8E07}"/>
          </ac:spMkLst>
        </pc:spChg>
        <pc:spChg chg="del">
          <ac:chgData name="Stewart Gale" userId="3647ddd2-6040-41ae-a96d-232c23482af8" providerId="ADAL" clId="{E8001CF3-09C4-419B-B07F-13FCB60C11A5}" dt="2023-10-16T11:26:54.870" v="442" actId="478"/>
          <ac:spMkLst>
            <pc:docMk/>
            <pc:sldMk cId="3831665249" sldId="2674"/>
            <ac:spMk id="33" creationId="{B723D48A-B2F6-3239-5CD0-36C1865DD286}"/>
          </ac:spMkLst>
        </pc:spChg>
        <pc:spChg chg="del">
          <ac:chgData name="Stewart Gale" userId="3647ddd2-6040-41ae-a96d-232c23482af8" providerId="ADAL" clId="{E8001CF3-09C4-419B-B07F-13FCB60C11A5}" dt="2023-10-16T11:26:54.870" v="442" actId="478"/>
          <ac:spMkLst>
            <pc:docMk/>
            <pc:sldMk cId="3831665249" sldId="2674"/>
            <ac:spMk id="34" creationId="{C0B6A7B2-5FE0-17C6-A70E-4F21BDBE2893}"/>
          </ac:spMkLst>
        </pc:spChg>
        <pc:spChg chg="del">
          <ac:chgData name="Stewart Gale" userId="3647ddd2-6040-41ae-a96d-232c23482af8" providerId="ADAL" clId="{E8001CF3-09C4-419B-B07F-13FCB60C11A5}" dt="2023-10-16T11:26:54.870" v="442" actId="478"/>
          <ac:spMkLst>
            <pc:docMk/>
            <pc:sldMk cId="3831665249" sldId="2674"/>
            <ac:spMk id="35" creationId="{27FBB46C-40D0-71B2-AA58-C0CB5FAEA2BD}"/>
          </ac:spMkLst>
        </pc:spChg>
        <pc:graphicFrameChg chg="modGraphic">
          <ac:chgData name="Stewart Gale" userId="3647ddd2-6040-41ae-a96d-232c23482af8" providerId="ADAL" clId="{E8001CF3-09C4-419B-B07F-13FCB60C11A5}" dt="2023-10-16T11:29:18.098" v="462" actId="120"/>
          <ac:graphicFrameMkLst>
            <pc:docMk/>
            <pc:sldMk cId="3831665249" sldId="2674"/>
            <ac:graphicFrameMk id="4" creationId="{5061191B-D1AC-4CBD-BAF4-E5FE0159B101}"/>
          </ac:graphicFrameMkLst>
        </pc:graphicFrameChg>
        <pc:picChg chg="del">
          <ac:chgData name="Stewart Gale" userId="3647ddd2-6040-41ae-a96d-232c23482af8" providerId="ADAL" clId="{E8001CF3-09C4-419B-B07F-13FCB60C11A5}" dt="2023-10-16T11:27:37.909" v="443" actId="478"/>
          <ac:picMkLst>
            <pc:docMk/>
            <pc:sldMk cId="3831665249" sldId="2674"/>
            <ac:picMk id="7" creationId="{A97284E9-7205-ACDE-5110-1A20A0B2144B}"/>
          </ac:picMkLst>
        </pc:picChg>
        <pc:picChg chg="del">
          <ac:chgData name="Stewart Gale" userId="3647ddd2-6040-41ae-a96d-232c23482af8" providerId="ADAL" clId="{E8001CF3-09C4-419B-B07F-13FCB60C11A5}" dt="2023-10-16T11:27:37.909" v="443" actId="478"/>
          <ac:picMkLst>
            <pc:docMk/>
            <pc:sldMk cId="3831665249" sldId="2674"/>
            <ac:picMk id="14" creationId="{D21509C5-BFF0-725E-A188-2F3C78B9E328}"/>
          </ac:picMkLst>
        </pc:picChg>
        <pc:picChg chg="del">
          <ac:chgData name="Stewart Gale" userId="3647ddd2-6040-41ae-a96d-232c23482af8" providerId="ADAL" clId="{E8001CF3-09C4-419B-B07F-13FCB60C11A5}" dt="2023-10-16T11:27:37.909" v="443" actId="478"/>
          <ac:picMkLst>
            <pc:docMk/>
            <pc:sldMk cId="3831665249" sldId="2674"/>
            <ac:picMk id="15" creationId="{04DC0418-38E9-5F3A-77E1-1DCE22F9CEB4}"/>
          </ac:picMkLst>
        </pc:picChg>
        <pc:picChg chg="del">
          <ac:chgData name="Stewart Gale" userId="3647ddd2-6040-41ae-a96d-232c23482af8" providerId="ADAL" clId="{E8001CF3-09C4-419B-B07F-13FCB60C11A5}" dt="2023-10-16T11:27:37.909" v="443" actId="478"/>
          <ac:picMkLst>
            <pc:docMk/>
            <pc:sldMk cId="3831665249" sldId="2674"/>
            <ac:picMk id="16" creationId="{18C38684-AF9D-93AD-DFAE-B611D6BA286E}"/>
          </ac:picMkLst>
        </pc:picChg>
        <pc:picChg chg="del">
          <ac:chgData name="Stewart Gale" userId="3647ddd2-6040-41ae-a96d-232c23482af8" providerId="ADAL" clId="{E8001CF3-09C4-419B-B07F-13FCB60C11A5}" dt="2023-10-16T11:27:37.909" v="443" actId="478"/>
          <ac:picMkLst>
            <pc:docMk/>
            <pc:sldMk cId="3831665249" sldId="2674"/>
            <ac:picMk id="17" creationId="{CF33496B-8AB7-0EAF-B660-89C309484519}"/>
          </ac:picMkLst>
        </pc:picChg>
      </pc:sldChg>
      <pc:sldChg chg="addSp delSp modSp add mod modAnim">
        <pc:chgData name="Stewart Gale" userId="3647ddd2-6040-41ae-a96d-232c23482af8" providerId="ADAL" clId="{E8001CF3-09C4-419B-B07F-13FCB60C11A5}" dt="2023-10-16T11:51:38.132" v="701" actId="403"/>
        <pc:sldMkLst>
          <pc:docMk/>
          <pc:sldMk cId="1692101244" sldId="2675"/>
        </pc:sldMkLst>
        <pc:spChg chg="mod">
          <ac:chgData name="Stewart Gale" userId="3647ddd2-6040-41ae-a96d-232c23482af8" providerId="ADAL" clId="{E8001CF3-09C4-419B-B07F-13FCB60C11A5}" dt="2023-10-16T11:48:54.375" v="682" actId="1076"/>
          <ac:spMkLst>
            <pc:docMk/>
            <pc:sldMk cId="1692101244" sldId="2675"/>
            <ac:spMk id="6" creationId="{014CCC46-BFC3-BAF6-267C-37CE7A176C74}"/>
          </ac:spMkLst>
        </pc:spChg>
        <pc:spChg chg="mod">
          <ac:chgData name="Stewart Gale" userId="3647ddd2-6040-41ae-a96d-232c23482af8" providerId="ADAL" clId="{E8001CF3-09C4-419B-B07F-13FCB60C11A5}" dt="2023-10-16T11:48:50.383" v="681" actId="1076"/>
          <ac:spMkLst>
            <pc:docMk/>
            <pc:sldMk cId="1692101244" sldId="2675"/>
            <ac:spMk id="8" creationId="{516D9B9E-31E5-B038-DD5F-9F660A560071}"/>
          </ac:spMkLst>
        </pc:spChg>
        <pc:spChg chg="mod">
          <ac:chgData name="Stewart Gale" userId="3647ddd2-6040-41ae-a96d-232c23482af8" providerId="ADAL" clId="{E8001CF3-09C4-419B-B07F-13FCB60C11A5}" dt="2023-10-16T11:48:47.499" v="680" actId="14100"/>
          <ac:spMkLst>
            <pc:docMk/>
            <pc:sldMk cId="1692101244" sldId="2675"/>
            <ac:spMk id="10" creationId="{544558A9-C703-B44C-77A7-94D4C5A4B35D}"/>
          </ac:spMkLst>
        </pc:spChg>
        <pc:spChg chg="mod">
          <ac:chgData name="Stewart Gale" userId="3647ddd2-6040-41ae-a96d-232c23482af8" providerId="ADAL" clId="{E8001CF3-09C4-419B-B07F-13FCB60C11A5}" dt="2023-10-16T11:48:43.673" v="679" actId="1076"/>
          <ac:spMkLst>
            <pc:docMk/>
            <pc:sldMk cId="1692101244" sldId="2675"/>
            <ac:spMk id="12" creationId="{A3CC4BF8-70CD-6624-38AA-55694846C1E0}"/>
          </ac:spMkLst>
        </pc:spChg>
        <pc:spChg chg="mod">
          <ac:chgData name="Stewart Gale" userId="3647ddd2-6040-41ae-a96d-232c23482af8" providerId="ADAL" clId="{E8001CF3-09C4-419B-B07F-13FCB60C11A5}" dt="2023-10-16T11:51:38.132" v="701" actId="403"/>
          <ac:spMkLst>
            <pc:docMk/>
            <pc:sldMk cId="1692101244" sldId="2675"/>
            <ac:spMk id="14" creationId="{40621DE0-2D1D-3309-9BF1-310C9EEF32FF}"/>
          </ac:spMkLst>
        </pc:spChg>
        <pc:spChg chg="mod">
          <ac:chgData name="Stewart Gale" userId="3647ddd2-6040-41ae-a96d-232c23482af8" providerId="ADAL" clId="{E8001CF3-09C4-419B-B07F-13FCB60C11A5}" dt="2023-10-16T11:51:38.132" v="701" actId="403"/>
          <ac:spMkLst>
            <pc:docMk/>
            <pc:sldMk cId="1692101244" sldId="2675"/>
            <ac:spMk id="16" creationId="{13CE7684-FA6E-202E-B9CC-99238A2D1A56}"/>
          </ac:spMkLst>
        </pc:spChg>
        <pc:spChg chg="add mod">
          <ac:chgData name="Stewart Gale" userId="3647ddd2-6040-41ae-a96d-232c23482af8" providerId="ADAL" clId="{E8001CF3-09C4-419B-B07F-13FCB60C11A5}" dt="2023-10-16T11:42:27.897" v="622" actId="1076"/>
          <ac:spMkLst>
            <pc:docMk/>
            <pc:sldMk cId="1692101244" sldId="2675"/>
            <ac:spMk id="17" creationId="{D5712839-C87A-0B97-EAFC-30BC323896EE}"/>
          </ac:spMkLst>
        </pc:spChg>
        <pc:spChg chg="add mod">
          <ac:chgData name="Stewart Gale" userId="3647ddd2-6040-41ae-a96d-232c23482af8" providerId="ADAL" clId="{E8001CF3-09C4-419B-B07F-13FCB60C11A5}" dt="2023-10-16T11:42:27.897" v="622" actId="1076"/>
          <ac:spMkLst>
            <pc:docMk/>
            <pc:sldMk cId="1692101244" sldId="2675"/>
            <ac:spMk id="18" creationId="{CE223732-6AF6-A155-2D1B-91DAEF598566}"/>
          </ac:spMkLst>
        </pc:spChg>
        <pc:spChg chg="add mod">
          <ac:chgData name="Stewart Gale" userId="3647ddd2-6040-41ae-a96d-232c23482af8" providerId="ADAL" clId="{E8001CF3-09C4-419B-B07F-13FCB60C11A5}" dt="2023-10-16T11:43:56.668" v="636" actId="20577"/>
          <ac:spMkLst>
            <pc:docMk/>
            <pc:sldMk cId="1692101244" sldId="2675"/>
            <ac:spMk id="19" creationId="{9AC1D1E3-9955-709A-1A12-36A6B9A229A6}"/>
          </ac:spMkLst>
        </pc:spChg>
        <pc:spChg chg="add mod">
          <ac:chgData name="Stewart Gale" userId="3647ddd2-6040-41ae-a96d-232c23482af8" providerId="ADAL" clId="{E8001CF3-09C4-419B-B07F-13FCB60C11A5}" dt="2023-10-16T11:43:59.627" v="638" actId="20577"/>
          <ac:spMkLst>
            <pc:docMk/>
            <pc:sldMk cId="1692101244" sldId="2675"/>
            <ac:spMk id="20" creationId="{5DD94E74-2F85-6EC5-13AA-17A1EACC963A}"/>
          </ac:spMkLst>
        </pc:spChg>
        <pc:spChg chg="add mod">
          <ac:chgData name="Stewart Gale" userId="3647ddd2-6040-41ae-a96d-232c23482af8" providerId="ADAL" clId="{E8001CF3-09C4-419B-B07F-13FCB60C11A5}" dt="2023-10-16T11:44:04.761" v="640" actId="20577"/>
          <ac:spMkLst>
            <pc:docMk/>
            <pc:sldMk cId="1692101244" sldId="2675"/>
            <ac:spMk id="21" creationId="{C871C74A-606A-5D8A-54F2-C216C0CD5A5F}"/>
          </ac:spMkLst>
        </pc:spChg>
        <pc:spChg chg="add mod">
          <ac:chgData name="Stewart Gale" userId="3647ddd2-6040-41ae-a96d-232c23482af8" providerId="ADAL" clId="{E8001CF3-09C4-419B-B07F-13FCB60C11A5}" dt="2023-10-16T11:44:23.668" v="642" actId="20577"/>
          <ac:spMkLst>
            <pc:docMk/>
            <pc:sldMk cId="1692101244" sldId="2675"/>
            <ac:spMk id="22" creationId="{B7582516-4FD3-79B0-DDF6-4E63D527BCC1}"/>
          </ac:spMkLst>
        </pc:spChg>
        <pc:spChg chg="add del mod">
          <ac:chgData name="Stewart Gale" userId="3647ddd2-6040-41ae-a96d-232c23482af8" providerId="ADAL" clId="{E8001CF3-09C4-419B-B07F-13FCB60C11A5}" dt="2023-10-16T11:41:51.727" v="612"/>
          <ac:spMkLst>
            <pc:docMk/>
            <pc:sldMk cId="1692101244" sldId="2675"/>
            <ac:spMk id="23" creationId="{40562432-28FC-6C7B-1F12-E511CC5930B8}"/>
          </ac:spMkLst>
        </pc:spChg>
        <pc:spChg chg="add del mod">
          <ac:chgData name="Stewart Gale" userId="3647ddd2-6040-41ae-a96d-232c23482af8" providerId="ADAL" clId="{E8001CF3-09C4-419B-B07F-13FCB60C11A5}" dt="2023-10-16T11:41:51.727" v="612"/>
          <ac:spMkLst>
            <pc:docMk/>
            <pc:sldMk cId="1692101244" sldId="2675"/>
            <ac:spMk id="24" creationId="{B0FA1502-5310-33B7-5C90-25BA92B218B2}"/>
          </ac:spMkLst>
        </pc:spChg>
        <pc:spChg chg="add del mod">
          <ac:chgData name="Stewart Gale" userId="3647ddd2-6040-41ae-a96d-232c23482af8" providerId="ADAL" clId="{E8001CF3-09C4-419B-B07F-13FCB60C11A5}" dt="2023-10-16T11:41:51.727" v="612"/>
          <ac:spMkLst>
            <pc:docMk/>
            <pc:sldMk cId="1692101244" sldId="2675"/>
            <ac:spMk id="25" creationId="{C165FF46-5F61-E5D5-4DF3-E71001CCA757}"/>
          </ac:spMkLst>
        </pc:spChg>
        <pc:spChg chg="add mod">
          <ac:chgData name="Stewart Gale" userId="3647ddd2-6040-41ae-a96d-232c23482af8" providerId="ADAL" clId="{E8001CF3-09C4-419B-B07F-13FCB60C11A5}" dt="2023-10-16T11:50:04.328" v="689" actId="1076"/>
          <ac:spMkLst>
            <pc:docMk/>
            <pc:sldMk cId="1692101244" sldId="2675"/>
            <ac:spMk id="26" creationId="{50EA5FD2-9C4B-3D4F-EA06-2AB72D436C58}"/>
          </ac:spMkLst>
        </pc:spChg>
        <pc:spChg chg="add mod">
          <ac:chgData name="Stewart Gale" userId="3647ddd2-6040-41ae-a96d-232c23482af8" providerId="ADAL" clId="{E8001CF3-09C4-419B-B07F-13FCB60C11A5}" dt="2023-10-16T11:42:04.062" v="616" actId="1076"/>
          <ac:spMkLst>
            <pc:docMk/>
            <pc:sldMk cId="1692101244" sldId="2675"/>
            <ac:spMk id="27" creationId="{3B0806D0-55BE-6840-71A1-CB4315AEAB7F}"/>
          </ac:spMkLst>
        </pc:spChg>
        <pc:spChg chg="add mod">
          <ac:chgData name="Stewart Gale" userId="3647ddd2-6040-41ae-a96d-232c23482af8" providerId="ADAL" clId="{E8001CF3-09C4-419B-B07F-13FCB60C11A5}" dt="2023-10-16T11:42:04.062" v="616" actId="1076"/>
          <ac:spMkLst>
            <pc:docMk/>
            <pc:sldMk cId="1692101244" sldId="2675"/>
            <ac:spMk id="28" creationId="{9B83F5F3-9757-3D08-906A-8143030ED243}"/>
          </ac:spMkLst>
        </pc:spChg>
        <pc:spChg chg="add mod">
          <ac:chgData name="Stewart Gale" userId="3647ddd2-6040-41ae-a96d-232c23482af8" providerId="ADAL" clId="{E8001CF3-09C4-419B-B07F-13FCB60C11A5}" dt="2023-10-16T11:45:57.901" v="646" actId="20577"/>
          <ac:spMkLst>
            <pc:docMk/>
            <pc:sldMk cId="1692101244" sldId="2675"/>
            <ac:spMk id="29" creationId="{AA8F7EE8-C9E2-4299-0896-93B780A8BFB9}"/>
          </ac:spMkLst>
        </pc:spChg>
        <pc:spChg chg="add mod">
          <ac:chgData name="Stewart Gale" userId="3647ddd2-6040-41ae-a96d-232c23482af8" providerId="ADAL" clId="{E8001CF3-09C4-419B-B07F-13FCB60C11A5}" dt="2023-10-16T11:50:04.328" v="689" actId="1076"/>
          <ac:spMkLst>
            <pc:docMk/>
            <pc:sldMk cId="1692101244" sldId="2675"/>
            <ac:spMk id="31" creationId="{BCB726E9-950B-97CB-CF3B-2DBC9C466B7F}"/>
          </ac:spMkLst>
        </pc:spChg>
        <pc:spChg chg="add mod">
          <ac:chgData name="Stewart Gale" userId="3647ddd2-6040-41ae-a96d-232c23482af8" providerId="ADAL" clId="{E8001CF3-09C4-419B-B07F-13FCB60C11A5}" dt="2023-10-16T11:47:48.944" v="662" actId="20577"/>
          <ac:spMkLst>
            <pc:docMk/>
            <pc:sldMk cId="1692101244" sldId="2675"/>
            <ac:spMk id="32" creationId="{11AD067E-B36A-0E62-FF74-B4E379AE8F5D}"/>
          </ac:spMkLst>
        </pc:spChg>
        <pc:spChg chg="add mod">
          <ac:chgData name="Stewart Gale" userId="3647ddd2-6040-41ae-a96d-232c23482af8" providerId="ADAL" clId="{E8001CF3-09C4-419B-B07F-13FCB60C11A5}" dt="2023-10-16T11:47:56.705" v="666" actId="20577"/>
          <ac:spMkLst>
            <pc:docMk/>
            <pc:sldMk cId="1692101244" sldId="2675"/>
            <ac:spMk id="33" creationId="{54AC5CFE-3893-499C-FD6A-877F7E5112DD}"/>
          </ac:spMkLst>
        </pc:spChg>
        <pc:spChg chg="add mod">
          <ac:chgData name="Stewart Gale" userId="3647ddd2-6040-41ae-a96d-232c23482af8" providerId="ADAL" clId="{E8001CF3-09C4-419B-B07F-13FCB60C11A5}" dt="2023-10-16T11:48:11.457" v="674" actId="14100"/>
          <ac:spMkLst>
            <pc:docMk/>
            <pc:sldMk cId="1692101244" sldId="2675"/>
            <ac:spMk id="34" creationId="{F5AF0A50-4308-422B-A886-FB82A215E67D}"/>
          </ac:spMkLst>
        </pc:spChg>
        <pc:spChg chg="add mod">
          <ac:chgData name="Stewart Gale" userId="3647ddd2-6040-41ae-a96d-232c23482af8" providerId="ADAL" clId="{E8001CF3-09C4-419B-B07F-13FCB60C11A5}" dt="2023-10-16T11:51:25.519" v="699" actId="1076"/>
          <ac:spMkLst>
            <pc:docMk/>
            <pc:sldMk cId="1692101244" sldId="2675"/>
            <ac:spMk id="35" creationId="{F621A353-3256-F381-C098-1E15E1B71FB0}"/>
          </ac:spMkLst>
        </pc:spChg>
        <pc:spChg chg="mod">
          <ac:chgData name="Stewart Gale" userId="3647ddd2-6040-41ae-a96d-232c23482af8" providerId="ADAL" clId="{E8001CF3-09C4-419B-B07F-13FCB60C11A5}" dt="2023-10-16T11:38:46.425" v="556" actId="1035"/>
          <ac:spMkLst>
            <pc:docMk/>
            <pc:sldMk cId="1692101244" sldId="2675"/>
            <ac:spMk id="82" creationId="{31650CC7-3268-4C29-BA18-9081614901C0}"/>
          </ac:spMkLst>
        </pc:spChg>
        <pc:spChg chg="mod">
          <ac:chgData name="Stewart Gale" userId="3647ddd2-6040-41ae-a96d-232c23482af8" providerId="ADAL" clId="{E8001CF3-09C4-419B-B07F-13FCB60C11A5}" dt="2023-10-16T11:38:46.425" v="556" actId="1035"/>
          <ac:spMkLst>
            <pc:docMk/>
            <pc:sldMk cId="1692101244" sldId="2675"/>
            <ac:spMk id="83" creationId="{8C824A0A-592A-4CE9-8E93-D34E5D2B537A}"/>
          </ac:spMkLst>
        </pc:spChg>
        <pc:graphicFrameChg chg="mod">
          <ac:chgData name="Stewart Gale" userId="3647ddd2-6040-41ae-a96d-232c23482af8" providerId="ADAL" clId="{E8001CF3-09C4-419B-B07F-13FCB60C11A5}" dt="2023-10-16T11:44:32.044" v="643" actId="403"/>
          <ac:graphicFrameMkLst>
            <pc:docMk/>
            <pc:sldMk cId="1692101244" sldId="2675"/>
            <ac:graphicFrameMk id="4" creationId="{5061191B-D1AC-4CBD-BAF4-E5FE0159B101}"/>
          </ac:graphicFrameMkLst>
        </pc:graphicFrameChg>
        <pc:graphicFrameChg chg="add del mod">
          <ac:chgData name="Stewart Gale" userId="3647ddd2-6040-41ae-a96d-232c23482af8" providerId="ADAL" clId="{E8001CF3-09C4-419B-B07F-13FCB60C11A5}" dt="2023-10-16T11:40:19.342" v="586" actId="478"/>
          <ac:graphicFrameMkLst>
            <pc:docMk/>
            <pc:sldMk cId="1692101244" sldId="2675"/>
            <ac:graphicFrameMk id="13" creationId="{73FC8837-4F43-7F31-1914-E8B2F01E77DB}"/>
          </ac:graphicFrameMkLst>
        </pc:graphicFrameChg>
        <pc:picChg chg="add mod">
          <ac:chgData name="Stewart Gale" userId="3647ddd2-6040-41ae-a96d-232c23482af8" providerId="ADAL" clId="{E8001CF3-09C4-419B-B07F-13FCB60C11A5}" dt="2023-10-16T11:38:46.425" v="556" actId="1035"/>
          <ac:picMkLst>
            <pc:docMk/>
            <pc:sldMk cId="1692101244" sldId="2675"/>
            <ac:picMk id="2" creationId="{A9B8A9DF-34BA-6244-5B5B-EE3D86EB689A}"/>
          </ac:picMkLst>
        </pc:picChg>
        <pc:picChg chg="add mod">
          <ac:chgData name="Stewart Gale" userId="3647ddd2-6040-41ae-a96d-232c23482af8" providerId="ADAL" clId="{E8001CF3-09C4-419B-B07F-13FCB60C11A5}" dt="2023-10-16T11:38:46.425" v="556" actId="1035"/>
          <ac:picMkLst>
            <pc:docMk/>
            <pc:sldMk cId="1692101244" sldId="2675"/>
            <ac:picMk id="3" creationId="{D5A4B7CA-28D2-1439-3A03-3B593E2FB51A}"/>
          </ac:picMkLst>
        </pc:picChg>
        <pc:picChg chg="add mod">
          <ac:chgData name="Stewart Gale" userId="3647ddd2-6040-41ae-a96d-232c23482af8" providerId="ADAL" clId="{E8001CF3-09C4-419B-B07F-13FCB60C11A5}" dt="2023-10-16T11:38:46.425" v="556" actId="1035"/>
          <ac:picMkLst>
            <pc:docMk/>
            <pc:sldMk cId="1692101244" sldId="2675"/>
            <ac:picMk id="5" creationId="{AD11FEFE-CF55-9E68-AF4C-49D5F0F59FF0}"/>
          </ac:picMkLst>
        </pc:picChg>
        <pc:picChg chg="add mod">
          <ac:chgData name="Stewart Gale" userId="3647ddd2-6040-41ae-a96d-232c23482af8" providerId="ADAL" clId="{E8001CF3-09C4-419B-B07F-13FCB60C11A5}" dt="2023-10-16T11:38:46.425" v="556" actId="1035"/>
          <ac:picMkLst>
            <pc:docMk/>
            <pc:sldMk cId="1692101244" sldId="2675"/>
            <ac:picMk id="7" creationId="{102B3782-C119-1B6D-29DB-19EA8F635A9E}"/>
          </ac:picMkLst>
        </pc:picChg>
        <pc:picChg chg="add mod">
          <ac:chgData name="Stewart Gale" userId="3647ddd2-6040-41ae-a96d-232c23482af8" providerId="ADAL" clId="{E8001CF3-09C4-419B-B07F-13FCB60C11A5}" dt="2023-10-16T11:38:46.425" v="556" actId="1035"/>
          <ac:picMkLst>
            <pc:docMk/>
            <pc:sldMk cId="1692101244" sldId="2675"/>
            <ac:picMk id="9" creationId="{334E4B9F-4504-1A55-3E91-6054BFD8B009}"/>
          </ac:picMkLst>
        </pc:picChg>
        <pc:picChg chg="add mod">
          <ac:chgData name="Stewart Gale" userId="3647ddd2-6040-41ae-a96d-232c23482af8" providerId="ADAL" clId="{E8001CF3-09C4-419B-B07F-13FCB60C11A5}" dt="2023-10-16T11:38:46.425" v="556" actId="1035"/>
          <ac:picMkLst>
            <pc:docMk/>
            <pc:sldMk cId="1692101244" sldId="2675"/>
            <ac:picMk id="11" creationId="{A54C0BFE-334C-0814-EFBD-F228A5A9B730}"/>
          </ac:picMkLst>
        </pc:picChg>
        <pc:cxnChg chg="mod">
          <ac:chgData name="Stewart Gale" userId="3647ddd2-6040-41ae-a96d-232c23482af8" providerId="ADAL" clId="{E8001CF3-09C4-419B-B07F-13FCB60C11A5}" dt="2023-10-16T11:38:46.425" v="556" actId="1035"/>
          <ac:cxnSpMkLst>
            <pc:docMk/>
            <pc:sldMk cId="1692101244" sldId="2675"/>
            <ac:cxnSpMk id="79" creationId="{5D0AE14E-DDBC-426D-9F79-6660A8A3D9C8}"/>
          </ac:cxnSpMkLst>
        </pc:cxnChg>
        <pc:cxnChg chg="mod">
          <ac:chgData name="Stewart Gale" userId="3647ddd2-6040-41ae-a96d-232c23482af8" providerId="ADAL" clId="{E8001CF3-09C4-419B-B07F-13FCB60C11A5}" dt="2023-10-16T11:38:46.425" v="556" actId="1035"/>
          <ac:cxnSpMkLst>
            <pc:docMk/>
            <pc:sldMk cId="1692101244" sldId="2675"/>
            <ac:cxnSpMk id="80" creationId="{16F1713F-2F51-4481-9C5C-C21CA2A11319}"/>
          </ac:cxnSpMkLst>
        </pc:cxnChg>
        <pc:cxnChg chg="mod">
          <ac:chgData name="Stewart Gale" userId="3647ddd2-6040-41ae-a96d-232c23482af8" providerId="ADAL" clId="{E8001CF3-09C4-419B-B07F-13FCB60C11A5}" dt="2023-10-16T11:38:46.425" v="556" actId="1035"/>
          <ac:cxnSpMkLst>
            <pc:docMk/>
            <pc:sldMk cId="1692101244" sldId="2675"/>
            <ac:cxnSpMk id="81" creationId="{8F1506F1-727D-4D61-B583-5FAAFA35BC76}"/>
          </ac:cxnSpMkLst>
        </pc:cxnChg>
      </pc:sldChg>
    </pc:docChg>
  </pc:docChgLst>
  <pc:docChgLst>
    <pc:chgData name="Stewart Gale" userId="3647ddd2-6040-41ae-a96d-232c23482af8" providerId="ADAL" clId="{525E2564-677F-4813-AB17-5ED227AB614A}"/>
    <pc:docChg chg="undo custSel delSld modSld delMainMaster">
      <pc:chgData name="Stewart Gale" userId="3647ddd2-6040-41ae-a96d-232c23482af8" providerId="ADAL" clId="{525E2564-677F-4813-AB17-5ED227AB614A}" dt="2022-03-17T07:22:56.212" v="39" actId="1076"/>
      <pc:docMkLst>
        <pc:docMk/>
      </pc:docMkLst>
      <pc:sldChg chg="del">
        <pc:chgData name="Stewart Gale" userId="3647ddd2-6040-41ae-a96d-232c23482af8" providerId="ADAL" clId="{525E2564-677F-4813-AB17-5ED227AB614A}" dt="2021-12-19T09:29:58.067" v="1" actId="47"/>
        <pc:sldMkLst>
          <pc:docMk/>
          <pc:sldMk cId="1256274791" sldId="293"/>
        </pc:sldMkLst>
      </pc:sldChg>
      <pc:sldChg chg="delSp modSp mod">
        <pc:chgData name="Stewart Gale" userId="3647ddd2-6040-41ae-a96d-232c23482af8" providerId="ADAL" clId="{525E2564-677F-4813-AB17-5ED227AB614A}" dt="2021-12-19T09:31:31.856" v="26" actId="404"/>
        <pc:sldMkLst>
          <pc:docMk/>
          <pc:sldMk cId="2877365399" sldId="295"/>
        </pc:sldMkLst>
        <pc:spChg chg="mod">
          <ac:chgData name="Stewart Gale" userId="3647ddd2-6040-41ae-a96d-232c23482af8" providerId="ADAL" clId="{525E2564-677F-4813-AB17-5ED227AB614A}" dt="2021-12-19T09:30:29.102" v="10" actId="14100"/>
          <ac:spMkLst>
            <pc:docMk/>
            <pc:sldMk cId="2877365399" sldId="295"/>
            <ac:spMk id="5" creationId="{1849069D-EDCC-4687-BEEE-B8F10D5F0631}"/>
          </ac:spMkLst>
        </pc:spChg>
        <pc:spChg chg="mod">
          <ac:chgData name="Stewart Gale" userId="3647ddd2-6040-41ae-a96d-232c23482af8" providerId="ADAL" clId="{525E2564-677F-4813-AB17-5ED227AB614A}" dt="2021-12-19T09:30:29.102" v="10" actId="14100"/>
          <ac:spMkLst>
            <pc:docMk/>
            <pc:sldMk cId="2877365399" sldId="295"/>
            <ac:spMk id="54" creationId="{76BAD371-0ECD-46E3-8BC5-6C360D4FA8AE}"/>
          </ac:spMkLst>
        </pc:spChg>
        <pc:spChg chg="mod">
          <ac:chgData name="Stewart Gale" userId="3647ddd2-6040-41ae-a96d-232c23482af8" providerId="ADAL" clId="{525E2564-677F-4813-AB17-5ED227AB614A}" dt="2021-12-19T09:30:29.102" v="10" actId="14100"/>
          <ac:spMkLst>
            <pc:docMk/>
            <pc:sldMk cId="2877365399" sldId="295"/>
            <ac:spMk id="55" creationId="{3F715482-FE11-4C5E-B9FC-EFAFA08C6E0B}"/>
          </ac:spMkLst>
        </pc:spChg>
        <pc:spChg chg="mod">
          <ac:chgData name="Stewart Gale" userId="3647ddd2-6040-41ae-a96d-232c23482af8" providerId="ADAL" clId="{525E2564-677F-4813-AB17-5ED227AB614A}" dt="2021-12-19T09:30:29.102" v="10" actId="14100"/>
          <ac:spMkLst>
            <pc:docMk/>
            <pc:sldMk cId="2877365399" sldId="295"/>
            <ac:spMk id="56" creationId="{12552389-F3CB-49D9-98E7-ADFF4D016870}"/>
          </ac:spMkLst>
        </pc:spChg>
        <pc:spChg chg="mod">
          <ac:chgData name="Stewart Gale" userId="3647ddd2-6040-41ae-a96d-232c23482af8" providerId="ADAL" clId="{525E2564-677F-4813-AB17-5ED227AB614A}" dt="2021-12-19T09:30:29.102" v="10" actId="14100"/>
          <ac:spMkLst>
            <pc:docMk/>
            <pc:sldMk cId="2877365399" sldId="295"/>
            <ac:spMk id="66" creationId="{4B755A94-2D83-4BD0-92E6-ACC009E1D4F1}"/>
          </ac:spMkLst>
        </pc:spChg>
        <pc:spChg chg="mod">
          <ac:chgData name="Stewart Gale" userId="3647ddd2-6040-41ae-a96d-232c23482af8" providerId="ADAL" clId="{525E2564-677F-4813-AB17-5ED227AB614A}" dt="2021-12-19T09:30:29.102" v="10" actId="14100"/>
          <ac:spMkLst>
            <pc:docMk/>
            <pc:sldMk cId="2877365399" sldId="295"/>
            <ac:spMk id="67" creationId="{2FDB1440-9EFC-49E9-B609-F7CE742073D8}"/>
          </ac:spMkLst>
        </pc:spChg>
        <pc:spChg chg="mod">
          <ac:chgData name="Stewart Gale" userId="3647ddd2-6040-41ae-a96d-232c23482af8" providerId="ADAL" clId="{525E2564-677F-4813-AB17-5ED227AB614A}" dt="2021-12-19T09:30:29.102" v="10" actId="14100"/>
          <ac:spMkLst>
            <pc:docMk/>
            <pc:sldMk cId="2877365399" sldId="295"/>
            <ac:spMk id="68" creationId="{24182A63-D48E-4C5E-A0B3-8E22C9CD4740}"/>
          </ac:spMkLst>
        </pc:spChg>
        <pc:spChg chg="mod">
          <ac:chgData name="Stewart Gale" userId="3647ddd2-6040-41ae-a96d-232c23482af8" providerId="ADAL" clId="{525E2564-677F-4813-AB17-5ED227AB614A}" dt="2021-12-19T09:30:37.023" v="11" actId="1076"/>
          <ac:spMkLst>
            <pc:docMk/>
            <pc:sldMk cId="2877365399" sldId="295"/>
            <ac:spMk id="82" creationId="{31650CC7-3268-4C29-BA18-9081614901C0}"/>
          </ac:spMkLst>
        </pc:spChg>
        <pc:spChg chg="mod">
          <ac:chgData name="Stewart Gale" userId="3647ddd2-6040-41ae-a96d-232c23482af8" providerId="ADAL" clId="{525E2564-677F-4813-AB17-5ED227AB614A}" dt="2021-12-19T09:30:37.023" v="11" actId="1076"/>
          <ac:spMkLst>
            <pc:docMk/>
            <pc:sldMk cId="2877365399" sldId="295"/>
            <ac:spMk id="83" creationId="{8C824A0A-592A-4CE9-8E93-D34E5D2B537A}"/>
          </ac:spMkLst>
        </pc:spChg>
        <pc:graphicFrameChg chg="mod modGraphic">
          <ac:chgData name="Stewart Gale" userId="3647ddd2-6040-41ae-a96d-232c23482af8" providerId="ADAL" clId="{525E2564-677F-4813-AB17-5ED227AB614A}" dt="2021-12-19T09:31:31.856" v="26" actId="404"/>
          <ac:graphicFrameMkLst>
            <pc:docMk/>
            <pc:sldMk cId="2877365399" sldId="295"/>
            <ac:graphicFrameMk id="4" creationId="{5061191B-D1AC-4CBD-BAF4-E5FE0159B101}"/>
          </ac:graphicFrameMkLst>
        </pc:graphicFrameChg>
        <pc:picChg chg="del">
          <ac:chgData name="Stewart Gale" userId="3647ddd2-6040-41ae-a96d-232c23482af8" providerId="ADAL" clId="{525E2564-677F-4813-AB17-5ED227AB614A}" dt="2021-12-19T09:30:04.671" v="3" actId="478"/>
          <ac:picMkLst>
            <pc:docMk/>
            <pc:sldMk cId="2877365399" sldId="295"/>
            <ac:picMk id="94" creationId="{00000000-0000-0000-0000-000000000000}"/>
          </ac:picMkLst>
        </pc:picChg>
        <pc:cxnChg chg="mod">
          <ac:chgData name="Stewart Gale" userId="3647ddd2-6040-41ae-a96d-232c23482af8" providerId="ADAL" clId="{525E2564-677F-4813-AB17-5ED227AB614A}" dt="2021-12-19T09:30:37.023" v="11" actId="1076"/>
          <ac:cxnSpMkLst>
            <pc:docMk/>
            <pc:sldMk cId="2877365399" sldId="295"/>
            <ac:cxnSpMk id="79" creationId="{5D0AE14E-DDBC-426D-9F79-6660A8A3D9C8}"/>
          </ac:cxnSpMkLst>
        </pc:cxnChg>
        <pc:cxnChg chg="mod">
          <ac:chgData name="Stewart Gale" userId="3647ddd2-6040-41ae-a96d-232c23482af8" providerId="ADAL" clId="{525E2564-677F-4813-AB17-5ED227AB614A}" dt="2021-12-19T09:30:37.023" v="11" actId="1076"/>
          <ac:cxnSpMkLst>
            <pc:docMk/>
            <pc:sldMk cId="2877365399" sldId="295"/>
            <ac:cxnSpMk id="80" creationId="{16F1713F-2F51-4481-9C5C-C21CA2A11319}"/>
          </ac:cxnSpMkLst>
        </pc:cxnChg>
        <pc:cxnChg chg="mod">
          <ac:chgData name="Stewart Gale" userId="3647ddd2-6040-41ae-a96d-232c23482af8" providerId="ADAL" clId="{525E2564-677F-4813-AB17-5ED227AB614A}" dt="2021-12-19T09:30:37.023" v="11" actId="1076"/>
          <ac:cxnSpMkLst>
            <pc:docMk/>
            <pc:sldMk cId="2877365399" sldId="295"/>
            <ac:cxnSpMk id="81" creationId="{8F1506F1-727D-4D61-B583-5FAAFA35BC76}"/>
          </ac:cxnSpMkLst>
        </pc:cxnChg>
      </pc:sldChg>
      <pc:sldChg chg="delSp modSp mod">
        <pc:chgData name="Stewart Gale" userId="3647ddd2-6040-41ae-a96d-232c23482af8" providerId="ADAL" clId="{525E2564-677F-4813-AB17-5ED227AB614A}" dt="2022-03-17T07:22:56.212" v="39" actId="1076"/>
        <pc:sldMkLst>
          <pc:docMk/>
          <pc:sldMk cId="1858935447" sldId="296"/>
        </pc:sldMkLst>
        <pc:spChg chg="mod">
          <ac:chgData name="Stewart Gale" userId="3647ddd2-6040-41ae-a96d-232c23482af8" providerId="ADAL" clId="{525E2564-677F-4813-AB17-5ED227AB614A}" dt="2022-03-17T07:22:56.212" v="39" actId="1076"/>
          <ac:spMkLst>
            <pc:docMk/>
            <pc:sldMk cId="1858935447" sldId="296"/>
            <ac:spMk id="72" creationId="{00000000-0000-0000-0000-000000000000}"/>
          </ac:spMkLst>
        </pc:spChg>
        <pc:spChg chg="mod">
          <ac:chgData name="Stewart Gale" userId="3647ddd2-6040-41ae-a96d-232c23482af8" providerId="ADAL" clId="{525E2564-677F-4813-AB17-5ED227AB614A}" dt="2022-03-17T07:22:33.112" v="33" actId="1076"/>
          <ac:spMkLst>
            <pc:docMk/>
            <pc:sldMk cId="1858935447" sldId="296"/>
            <ac:spMk id="73" creationId="{00000000-0000-0000-0000-000000000000}"/>
          </ac:spMkLst>
        </pc:spChg>
        <pc:graphicFrameChg chg="mod modGraphic">
          <ac:chgData name="Stewart Gale" userId="3647ddd2-6040-41ae-a96d-232c23482af8" providerId="ADAL" clId="{525E2564-677F-4813-AB17-5ED227AB614A}" dt="2022-03-17T07:22:51.727" v="38" actId="404"/>
          <ac:graphicFrameMkLst>
            <pc:docMk/>
            <pc:sldMk cId="1858935447" sldId="296"/>
            <ac:graphicFrameMk id="4" creationId="{5061191B-D1AC-4CBD-BAF4-E5FE0159B101}"/>
          </ac:graphicFrameMkLst>
        </pc:graphicFrameChg>
        <pc:picChg chg="del">
          <ac:chgData name="Stewart Gale" userId="3647ddd2-6040-41ae-a96d-232c23482af8" providerId="ADAL" clId="{525E2564-677F-4813-AB17-5ED227AB614A}" dt="2021-12-19T09:31:41.275" v="27" actId="478"/>
          <ac:picMkLst>
            <pc:docMk/>
            <pc:sldMk cId="1858935447" sldId="296"/>
            <ac:picMk id="76" creationId="{00000000-0000-0000-0000-000000000000}"/>
          </ac:picMkLst>
        </pc:picChg>
      </pc:sldChg>
      <pc:sldChg chg="delSp mod">
        <pc:chgData name="Stewart Gale" userId="3647ddd2-6040-41ae-a96d-232c23482af8" providerId="ADAL" clId="{525E2564-677F-4813-AB17-5ED227AB614A}" dt="2021-12-19T09:31:43.173" v="28" actId="478"/>
        <pc:sldMkLst>
          <pc:docMk/>
          <pc:sldMk cId="384173178" sldId="297"/>
        </pc:sldMkLst>
        <pc:picChg chg="del">
          <ac:chgData name="Stewart Gale" userId="3647ddd2-6040-41ae-a96d-232c23482af8" providerId="ADAL" clId="{525E2564-677F-4813-AB17-5ED227AB614A}" dt="2021-12-19T09:31:43.173" v="28" actId="478"/>
          <ac:picMkLst>
            <pc:docMk/>
            <pc:sldMk cId="384173178" sldId="297"/>
            <ac:picMk id="97" creationId="{00000000-0000-0000-0000-000000000000}"/>
          </ac:picMkLst>
        </pc:picChg>
      </pc:sldChg>
      <pc:sldChg chg="delSp modSp mod">
        <pc:chgData name="Stewart Gale" userId="3647ddd2-6040-41ae-a96d-232c23482af8" providerId="ADAL" clId="{525E2564-677F-4813-AB17-5ED227AB614A}" dt="2022-03-17T03:15:21.729" v="29" actId="20577"/>
        <pc:sldMkLst>
          <pc:docMk/>
          <pc:sldMk cId="2871460142" sldId="2670"/>
        </pc:sldMkLst>
        <pc:spChg chg="mod">
          <ac:chgData name="Stewart Gale" userId="3647ddd2-6040-41ae-a96d-232c23482af8" providerId="ADAL" clId="{525E2564-677F-4813-AB17-5ED227AB614A}" dt="2021-12-19T09:31:00.034" v="18" actId="1076"/>
          <ac:spMkLst>
            <pc:docMk/>
            <pc:sldMk cId="2871460142" sldId="2670"/>
            <ac:spMk id="5" creationId="{1849069D-EDCC-4687-BEEE-B8F10D5F0631}"/>
          </ac:spMkLst>
        </pc:spChg>
        <pc:spChg chg="mod">
          <ac:chgData name="Stewart Gale" userId="3647ddd2-6040-41ae-a96d-232c23482af8" providerId="ADAL" clId="{525E2564-677F-4813-AB17-5ED227AB614A}" dt="2021-12-19T09:31:09.661" v="20" actId="1076"/>
          <ac:spMkLst>
            <pc:docMk/>
            <pc:sldMk cId="2871460142" sldId="2670"/>
            <ac:spMk id="52" creationId="{9107BAB0-011B-4EAB-B246-B3EA93928051}"/>
          </ac:spMkLst>
        </pc:spChg>
        <pc:spChg chg="mod">
          <ac:chgData name="Stewart Gale" userId="3647ddd2-6040-41ae-a96d-232c23482af8" providerId="ADAL" clId="{525E2564-677F-4813-AB17-5ED227AB614A}" dt="2021-12-19T09:31:09.661" v="20" actId="1076"/>
          <ac:spMkLst>
            <pc:docMk/>
            <pc:sldMk cId="2871460142" sldId="2670"/>
            <ac:spMk id="53" creationId="{17565C09-C3C8-4B1B-B024-BD8A04472284}"/>
          </ac:spMkLst>
        </pc:spChg>
        <pc:spChg chg="mod">
          <ac:chgData name="Stewart Gale" userId="3647ddd2-6040-41ae-a96d-232c23482af8" providerId="ADAL" clId="{525E2564-677F-4813-AB17-5ED227AB614A}" dt="2021-12-19T09:31:00.034" v="18" actId="1076"/>
          <ac:spMkLst>
            <pc:docMk/>
            <pc:sldMk cId="2871460142" sldId="2670"/>
            <ac:spMk id="55" creationId="{3F715482-FE11-4C5E-B9FC-EFAFA08C6E0B}"/>
          </ac:spMkLst>
        </pc:spChg>
        <pc:spChg chg="mod">
          <ac:chgData name="Stewart Gale" userId="3647ddd2-6040-41ae-a96d-232c23482af8" providerId="ADAL" clId="{525E2564-677F-4813-AB17-5ED227AB614A}" dt="2021-12-19T09:31:00.034" v="18" actId="1076"/>
          <ac:spMkLst>
            <pc:docMk/>
            <pc:sldMk cId="2871460142" sldId="2670"/>
            <ac:spMk id="56" creationId="{12552389-F3CB-49D9-98E7-ADFF4D016870}"/>
          </ac:spMkLst>
        </pc:spChg>
        <pc:spChg chg="mod">
          <ac:chgData name="Stewart Gale" userId="3647ddd2-6040-41ae-a96d-232c23482af8" providerId="ADAL" clId="{525E2564-677F-4813-AB17-5ED227AB614A}" dt="2021-12-19T09:31:00.034" v="18" actId="1076"/>
          <ac:spMkLst>
            <pc:docMk/>
            <pc:sldMk cId="2871460142" sldId="2670"/>
            <ac:spMk id="57" creationId="{A72B814B-9DD8-4A6D-8B90-B16D4FF72851}"/>
          </ac:spMkLst>
        </pc:spChg>
        <pc:spChg chg="mod">
          <ac:chgData name="Stewart Gale" userId="3647ddd2-6040-41ae-a96d-232c23482af8" providerId="ADAL" clId="{525E2564-677F-4813-AB17-5ED227AB614A}" dt="2021-12-19T09:31:00.034" v="18" actId="1076"/>
          <ac:spMkLst>
            <pc:docMk/>
            <pc:sldMk cId="2871460142" sldId="2670"/>
            <ac:spMk id="58" creationId="{F4361E9C-EF1B-44C3-A69C-B84B5F28CAE9}"/>
          </ac:spMkLst>
        </pc:spChg>
        <pc:spChg chg="mod">
          <ac:chgData name="Stewart Gale" userId="3647ddd2-6040-41ae-a96d-232c23482af8" providerId="ADAL" clId="{525E2564-677F-4813-AB17-5ED227AB614A}" dt="2021-12-19T09:31:00.034" v="18" actId="1076"/>
          <ac:spMkLst>
            <pc:docMk/>
            <pc:sldMk cId="2871460142" sldId="2670"/>
            <ac:spMk id="59" creationId="{168CA7A8-78B3-456D-8FB0-1F0208052FB6}"/>
          </ac:spMkLst>
        </pc:spChg>
        <pc:spChg chg="mod">
          <ac:chgData name="Stewart Gale" userId="3647ddd2-6040-41ae-a96d-232c23482af8" providerId="ADAL" clId="{525E2564-677F-4813-AB17-5ED227AB614A}" dt="2021-12-19T09:31:00.034" v="18" actId="1076"/>
          <ac:spMkLst>
            <pc:docMk/>
            <pc:sldMk cId="2871460142" sldId="2670"/>
            <ac:spMk id="60" creationId="{FA121F0B-B999-4884-A096-DBF2B8EAB184}"/>
          </ac:spMkLst>
        </pc:spChg>
        <pc:graphicFrameChg chg="mod modGraphic">
          <ac:chgData name="Stewart Gale" userId="3647ddd2-6040-41ae-a96d-232c23482af8" providerId="ADAL" clId="{525E2564-677F-4813-AB17-5ED227AB614A}" dt="2022-03-17T03:15:21.729" v="29" actId="20577"/>
          <ac:graphicFrameMkLst>
            <pc:docMk/>
            <pc:sldMk cId="2871460142" sldId="2670"/>
            <ac:graphicFrameMk id="4" creationId="{5061191B-D1AC-4CBD-BAF4-E5FE0159B101}"/>
          </ac:graphicFrameMkLst>
        </pc:graphicFrameChg>
        <pc:picChg chg="del">
          <ac:chgData name="Stewart Gale" userId="3647ddd2-6040-41ae-a96d-232c23482af8" providerId="ADAL" clId="{525E2564-677F-4813-AB17-5ED227AB614A}" dt="2021-12-19T09:30:00.805" v="2" actId="478"/>
          <ac:picMkLst>
            <pc:docMk/>
            <pc:sldMk cId="2871460142" sldId="2670"/>
            <ac:picMk id="76" creationId="{00000000-0000-0000-0000-000000000000}"/>
          </ac:picMkLst>
        </pc:picChg>
        <pc:cxnChg chg="mod">
          <ac:chgData name="Stewart Gale" userId="3647ddd2-6040-41ae-a96d-232c23482af8" providerId="ADAL" clId="{525E2564-677F-4813-AB17-5ED227AB614A}" dt="2021-12-19T09:31:09.661" v="20" actId="1076"/>
          <ac:cxnSpMkLst>
            <pc:docMk/>
            <pc:sldMk cId="2871460142" sldId="2670"/>
            <ac:cxnSpMk id="49" creationId="{1ACB1BF3-B4FA-4F80-8636-6257DDB6EF55}"/>
          </ac:cxnSpMkLst>
        </pc:cxnChg>
        <pc:cxnChg chg="mod">
          <ac:chgData name="Stewart Gale" userId="3647ddd2-6040-41ae-a96d-232c23482af8" providerId="ADAL" clId="{525E2564-677F-4813-AB17-5ED227AB614A}" dt="2021-12-19T09:31:09.661" v="20" actId="1076"/>
          <ac:cxnSpMkLst>
            <pc:docMk/>
            <pc:sldMk cId="2871460142" sldId="2670"/>
            <ac:cxnSpMk id="50" creationId="{6D65FEEC-01EC-4D2B-9DC5-641CDC6CAE08}"/>
          </ac:cxnSpMkLst>
        </pc:cxnChg>
        <pc:cxnChg chg="mod">
          <ac:chgData name="Stewart Gale" userId="3647ddd2-6040-41ae-a96d-232c23482af8" providerId="ADAL" clId="{525E2564-677F-4813-AB17-5ED227AB614A}" dt="2021-12-19T09:31:09.661" v="20" actId="1076"/>
          <ac:cxnSpMkLst>
            <pc:docMk/>
            <pc:sldMk cId="2871460142" sldId="2670"/>
            <ac:cxnSpMk id="51" creationId="{88C31AC7-C783-4B60-9448-40B028662D16}"/>
          </ac:cxnSpMkLst>
        </pc:cxnChg>
      </pc:sldChg>
      <pc:sldChg chg="del">
        <pc:chgData name="Stewart Gale" userId="3647ddd2-6040-41ae-a96d-232c23482af8" providerId="ADAL" clId="{525E2564-677F-4813-AB17-5ED227AB614A}" dt="2021-12-19T09:29:56.747" v="0" actId="47"/>
        <pc:sldMkLst>
          <pc:docMk/>
          <pc:sldMk cId="2872124077" sldId="2671"/>
        </pc:sldMkLst>
      </pc:sldChg>
      <pc:sldMasterChg chg="del delSldLayout">
        <pc:chgData name="Stewart Gale" userId="3647ddd2-6040-41ae-a96d-232c23482af8" providerId="ADAL" clId="{525E2564-677F-4813-AB17-5ED227AB614A}" dt="2021-12-19T09:29:58.067" v="1" actId="47"/>
        <pc:sldMasterMkLst>
          <pc:docMk/>
          <pc:sldMasterMk cId="3737120545" sldId="2147483684"/>
        </pc:sldMasterMkLst>
        <pc:sldLayoutChg chg="del">
          <pc:chgData name="Stewart Gale" userId="3647ddd2-6040-41ae-a96d-232c23482af8" providerId="ADAL" clId="{525E2564-677F-4813-AB17-5ED227AB614A}" dt="2021-12-19T09:29:58.067" v="1" actId="47"/>
          <pc:sldLayoutMkLst>
            <pc:docMk/>
            <pc:sldMasterMk cId="3737120545" sldId="2147483684"/>
            <pc:sldLayoutMk cId="2153112082" sldId="2147483685"/>
          </pc:sldLayoutMkLst>
        </pc:sldLayoutChg>
        <pc:sldLayoutChg chg="del">
          <pc:chgData name="Stewart Gale" userId="3647ddd2-6040-41ae-a96d-232c23482af8" providerId="ADAL" clId="{525E2564-677F-4813-AB17-5ED227AB614A}" dt="2021-12-19T09:29:58.067" v="1" actId="47"/>
          <pc:sldLayoutMkLst>
            <pc:docMk/>
            <pc:sldMasterMk cId="3737120545" sldId="2147483684"/>
            <pc:sldLayoutMk cId="2245734396" sldId="2147483686"/>
          </pc:sldLayoutMkLst>
        </pc:sldLayoutChg>
        <pc:sldLayoutChg chg="del">
          <pc:chgData name="Stewart Gale" userId="3647ddd2-6040-41ae-a96d-232c23482af8" providerId="ADAL" clId="{525E2564-677F-4813-AB17-5ED227AB614A}" dt="2021-12-19T09:29:58.067" v="1" actId="47"/>
          <pc:sldLayoutMkLst>
            <pc:docMk/>
            <pc:sldMasterMk cId="3737120545" sldId="2147483684"/>
            <pc:sldLayoutMk cId="2792462767" sldId="2147483687"/>
          </pc:sldLayoutMkLst>
        </pc:sldLayoutChg>
        <pc:sldLayoutChg chg="del">
          <pc:chgData name="Stewart Gale" userId="3647ddd2-6040-41ae-a96d-232c23482af8" providerId="ADAL" clId="{525E2564-677F-4813-AB17-5ED227AB614A}" dt="2021-12-19T09:29:58.067" v="1" actId="47"/>
          <pc:sldLayoutMkLst>
            <pc:docMk/>
            <pc:sldMasterMk cId="3737120545" sldId="2147483684"/>
            <pc:sldLayoutMk cId="3006738979" sldId="2147483688"/>
          </pc:sldLayoutMkLst>
        </pc:sldLayoutChg>
        <pc:sldLayoutChg chg="del">
          <pc:chgData name="Stewart Gale" userId="3647ddd2-6040-41ae-a96d-232c23482af8" providerId="ADAL" clId="{525E2564-677F-4813-AB17-5ED227AB614A}" dt="2021-12-19T09:29:58.067" v="1" actId="47"/>
          <pc:sldLayoutMkLst>
            <pc:docMk/>
            <pc:sldMasterMk cId="3737120545" sldId="2147483684"/>
            <pc:sldLayoutMk cId="4111366245" sldId="2147483689"/>
          </pc:sldLayoutMkLst>
        </pc:sldLayoutChg>
        <pc:sldLayoutChg chg="del">
          <pc:chgData name="Stewart Gale" userId="3647ddd2-6040-41ae-a96d-232c23482af8" providerId="ADAL" clId="{525E2564-677F-4813-AB17-5ED227AB614A}" dt="2021-12-19T09:29:58.067" v="1" actId="47"/>
          <pc:sldLayoutMkLst>
            <pc:docMk/>
            <pc:sldMasterMk cId="3737120545" sldId="2147483684"/>
            <pc:sldLayoutMk cId="1183827731" sldId="2147483690"/>
          </pc:sldLayoutMkLst>
        </pc:sldLayoutChg>
        <pc:sldLayoutChg chg="del">
          <pc:chgData name="Stewart Gale" userId="3647ddd2-6040-41ae-a96d-232c23482af8" providerId="ADAL" clId="{525E2564-677F-4813-AB17-5ED227AB614A}" dt="2021-12-19T09:29:58.067" v="1" actId="47"/>
          <pc:sldLayoutMkLst>
            <pc:docMk/>
            <pc:sldMasterMk cId="3737120545" sldId="2147483684"/>
            <pc:sldLayoutMk cId="1897803492" sldId="2147483691"/>
          </pc:sldLayoutMkLst>
        </pc:sldLayoutChg>
        <pc:sldLayoutChg chg="del">
          <pc:chgData name="Stewart Gale" userId="3647ddd2-6040-41ae-a96d-232c23482af8" providerId="ADAL" clId="{525E2564-677F-4813-AB17-5ED227AB614A}" dt="2021-12-19T09:29:58.067" v="1" actId="47"/>
          <pc:sldLayoutMkLst>
            <pc:docMk/>
            <pc:sldMasterMk cId="3737120545" sldId="2147483684"/>
            <pc:sldLayoutMk cId="2098321438" sldId="2147483692"/>
          </pc:sldLayoutMkLst>
        </pc:sldLayoutChg>
        <pc:sldLayoutChg chg="del">
          <pc:chgData name="Stewart Gale" userId="3647ddd2-6040-41ae-a96d-232c23482af8" providerId="ADAL" clId="{525E2564-677F-4813-AB17-5ED227AB614A}" dt="2021-12-19T09:29:58.067" v="1" actId="47"/>
          <pc:sldLayoutMkLst>
            <pc:docMk/>
            <pc:sldMasterMk cId="3737120545" sldId="2147483684"/>
            <pc:sldLayoutMk cId="399693307" sldId="2147483693"/>
          </pc:sldLayoutMkLst>
        </pc:sldLayoutChg>
        <pc:sldLayoutChg chg="del">
          <pc:chgData name="Stewart Gale" userId="3647ddd2-6040-41ae-a96d-232c23482af8" providerId="ADAL" clId="{525E2564-677F-4813-AB17-5ED227AB614A}" dt="2021-12-19T09:29:58.067" v="1" actId="47"/>
          <pc:sldLayoutMkLst>
            <pc:docMk/>
            <pc:sldMasterMk cId="3737120545" sldId="2147483684"/>
            <pc:sldLayoutMk cId="2840556415" sldId="2147483694"/>
          </pc:sldLayoutMkLst>
        </pc:sldLayoutChg>
        <pc:sldLayoutChg chg="del">
          <pc:chgData name="Stewart Gale" userId="3647ddd2-6040-41ae-a96d-232c23482af8" providerId="ADAL" clId="{525E2564-677F-4813-AB17-5ED227AB614A}" dt="2021-12-19T09:29:58.067" v="1" actId="47"/>
          <pc:sldLayoutMkLst>
            <pc:docMk/>
            <pc:sldMasterMk cId="3737120545" sldId="2147483684"/>
            <pc:sldLayoutMk cId="259368830" sldId="2147483695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E937F5-DDDB-4B55-AB93-F4A5BE781F2A}" type="datetimeFigureOut">
              <a:rPr lang="en-GB" smtClean="0"/>
              <a:t>16/10/2023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427B88-CA3D-4A07-A6B6-A25376C3A7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73636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AA460-FB9E-4351-839B-03BAF2E16461}" type="datetimeFigureOut">
              <a:rPr lang="en-GB" smtClean="0"/>
              <a:t>16/10/2023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FA835-C7DF-4901-98AF-010C14B0D3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5007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AA460-FB9E-4351-839B-03BAF2E16461}" type="datetimeFigureOut">
              <a:rPr lang="en-GB" smtClean="0"/>
              <a:t>16/10/2023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FA835-C7DF-4901-98AF-010C14B0D3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73049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AA460-FB9E-4351-839B-03BAF2E16461}" type="datetimeFigureOut">
              <a:rPr lang="en-GB" smtClean="0"/>
              <a:t>16/10/2023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FA835-C7DF-4901-98AF-010C14B0D3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1072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AA460-FB9E-4351-839B-03BAF2E16461}" type="datetimeFigureOut">
              <a:rPr lang="en-GB" smtClean="0"/>
              <a:t>16/10/2023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FA835-C7DF-4901-98AF-010C14B0D3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4735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AA460-FB9E-4351-839B-03BAF2E16461}" type="datetimeFigureOut">
              <a:rPr lang="en-GB" smtClean="0"/>
              <a:t>16/10/2023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FA835-C7DF-4901-98AF-010C14B0D3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7137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AA460-FB9E-4351-839B-03BAF2E16461}" type="datetimeFigureOut">
              <a:rPr lang="en-GB" smtClean="0"/>
              <a:t>16/10/2023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FA835-C7DF-4901-98AF-010C14B0D3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58225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AA460-FB9E-4351-839B-03BAF2E16461}" type="datetimeFigureOut">
              <a:rPr lang="en-GB" smtClean="0"/>
              <a:t>16/10/2023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FA835-C7DF-4901-98AF-010C14B0D3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2409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AA460-FB9E-4351-839B-03BAF2E16461}" type="datetimeFigureOut">
              <a:rPr lang="en-GB" smtClean="0"/>
              <a:t>16/10/2023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FA835-C7DF-4901-98AF-010C14B0D3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6925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AA460-FB9E-4351-839B-03BAF2E16461}" type="datetimeFigureOut">
              <a:rPr lang="en-GB" smtClean="0"/>
              <a:t>16/10/2023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FA835-C7DF-4901-98AF-010C14B0D3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6033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AA460-FB9E-4351-839B-03BAF2E16461}" type="datetimeFigureOut">
              <a:rPr lang="en-GB" smtClean="0"/>
              <a:t>16/10/2023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FA835-C7DF-4901-98AF-010C14B0D3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0370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AA460-FB9E-4351-839B-03BAF2E16461}" type="datetimeFigureOut">
              <a:rPr lang="en-GB" smtClean="0"/>
              <a:t>16/10/2023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FA835-C7DF-4901-98AF-010C14B0D3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25228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7AA460-FB9E-4351-839B-03BAF2E16461}" type="datetimeFigureOut">
              <a:rPr lang="en-GB" smtClean="0"/>
              <a:t>16/10/2023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8FA835-C7DF-4901-98AF-010C14B0D3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1204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10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6.png"/><Relationship Id="rId18" Type="http://schemas.openxmlformats.org/officeDocument/2006/relationships/image" Target="../media/image21.png"/><Relationship Id="rId26" Type="http://schemas.openxmlformats.org/officeDocument/2006/relationships/image" Target="../media/image29.png"/><Relationship Id="rId3" Type="http://schemas.openxmlformats.org/officeDocument/2006/relationships/image" Target="../media/image2.png"/><Relationship Id="rId21" Type="http://schemas.openxmlformats.org/officeDocument/2006/relationships/image" Target="../media/image24.png"/><Relationship Id="rId7" Type="http://schemas.openxmlformats.org/officeDocument/2006/relationships/image" Target="../media/image11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5" Type="http://schemas.openxmlformats.org/officeDocument/2006/relationships/image" Target="../media/image28.png"/><Relationship Id="rId2" Type="http://schemas.openxmlformats.org/officeDocument/2006/relationships/image" Target="../media/image8.png"/><Relationship Id="rId16" Type="http://schemas.openxmlformats.org/officeDocument/2006/relationships/image" Target="../media/image19.png"/><Relationship Id="rId20" Type="http://schemas.openxmlformats.org/officeDocument/2006/relationships/image" Target="../media/image23.png"/><Relationship Id="rId29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14.png"/><Relationship Id="rId24" Type="http://schemas.openxmlformats.org/officeDocument/2006/relationships/image" Target="../media/image27.png"/><Relationship Id="rId5" Type="http://schemas.openxmlformats.org/officeDocument/2006/relationships/image" Target="../media/image9.png"/><Relationship Id="rId15" Type="http://schemas.openxmlformats.org/officeDocument/2006/relationships/image" Target="../media/image18.png"/><Relationship Id="rId23" Type="http://schemas.openxmlformats.org/officeDocument/2006/relationships/image" Target="../media/image26.png"/><Relationship Id="rId28" Type="http://schemas.openxmlformats.org/officeDocument/2006/relationships/image" Target="../media/image31.png"/><Relationship Id="rId10" Type="http://schemas.openxmlformats.org/officeDocument/2006/relationships/image" Target="../media/image13.png"/><Relationship Id="rId19" Type="http://schemas.openxmlformats.org/officeDocument/2006/relationships/image" Target="../media/image22.png"/><Relationship Id="rId4" Type="http://schemas.openxmlformats.org/officeDocument/2006/relationships/image" Target="../media/image3.png"/><Relationship Id="rId9" Type="http://schemas.openxmlformats.org/officeDocument/2006/relationships/image" Target="../media/image4.png"/><Relationship Id="rId14" Type="http://schemas.openxmlformats.org/officeDocument/2006/relationships/image" Target="../media/image17.png"/><Relationship Id="rId22" Type="http://schemas.openxmlformats.org/officeDocument/2006/relationships/image" Target="../media/image25.png"/><Relationship Id="rId27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3.png"/><Relationship Id="rId18" Type="http://schemas.openxmlformats.org/officeDocument/2006/relationships/image" Target="../media/image47.png"/><Relationship Id="rId26" Type="http://schemas.openxmlformats.org/officeDocument/2006/relationships/image" Target="../media/image55.png"/><Relationship Id="rId3" Type="http://schemas.openxmlformats.org/officeDocument/2006/relationships/image" Target="../media/image34.png"/><Relationship Id="rId21" Type="http://schemas.openxmlformats.org/officeDocument/2006/relationships/image" Target="../media/image50.png"/><Relationship Id="rId7" Type="http://schemas.openxmlformats.org/officeDocument/2006/relationships/image" Target="../media/image38.png"/><Relationship Id="rId12" Type="http://schemas.openxmlformats.org/officeDocument/2006/relationships/image" Target="../media/image6.png"/><Relationship Id="rId17" Type="http://schemas.openxmlformats.org/officeDocument/2006/relationships/image" Target="../media/image46.png"/><Relationship Id="rId25" Type="http://schemas.openxmlformats.org/officeDocument/2006/relationships/image" Target="../media/image54.png"/><Relationship Id="rId2" Type="http://schemas.openxmlformats.org/officeDocument/2006/relationships/image" Target="../media/image33.png"/><Relationship Id="rId16" Type="http://schemas.openxmlformats.org/officeDocument/2006/relationships/image" Target="../media/image45.png"/><Relationship Id="rId20" Type="http://schemas.openxmlformats.org/officeDocument/2006/relationships/image" Target="../media/image49.png"/><Relationship Id="rId29" Type="http://schemas.openxmlformats.org/officeDocument/2006/relationships/image" Target="../media/image5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24" Type="http://schemas.openxmlformats.org/officeDocument/2006/relationships/image" Target="../media/image53.png"/><Relationship Id="rId5" Type="http://schemas.openxmlformats.org/officeDocument/2006/relationships/image" Target="../media/image36.png"/><Relationship Id="rId15" Type="http://schemas.openxmlformats.org/officeDocument/2006/relationships/image" Target="../media/image44.png"/><Relationship Id="rId23" Type="http://schemas.openxmlformats.org/officeDocument/2006/relationships/image" Target="../media/image52.png"/><Relationship Id="rId28" Type="http://schemas.openxmlformats.org/officeDocument/2006/relationships/image" Target="../media/image57.png"/><Relationship Id="rId10" Type="http://schemas.openxmlformats.org/officeDocument/2006/relationships/image" Target="../media/image41.png"/><Relationship Id="rId19" Type="http://schemas.openxmlformats.org/officeDocument/2006/relationships/image" Target="../media/image48.png"/><Relationship Id="rId31" Type="http://schemas.openxmlformats.org/officeDocument/2006/relationships/image" Target="../media/image60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Relationship Id="rId14" Type="http://schemas.openxmlformats.org/officeDocument/2006/relationships/image" Target="../media/image7.png"/><Relationship Id="rId22" Type="http://schemas.openxmlformats.org/officeDocument/2006/relationships/image" Target="../media/image51.png"/><Relationship Id="rId27" Type="http://schemas.openxmlformats.org/officeDocument/2006/relationships/image" Target="../media/image56.png"/><Relationship Id="rId30" Type="http://schemas.openxmlformats.org/officeDocument/2006/relationships/image" Target="../media/image5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5061191B-D1AC-4CBD-BAF4-E5FE0159B10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85034180"/>
                  </p:ext>
                </p:extLst>
              </p:nvPr>
            </p:nvGraphicFramePr>
            <p:xfrm>
              <a:off x="105296" y="115646"/>
              <a:ext cx="11909365" cy="662670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06520">
                      <a:extLst>
                        <a:ext uri="{9D8B030D-6E8A-4147-A177-3AD203B41FA5}">
                          <a16:colId xmlns:a16="http://schemas.microsoft.com/office/drawing/2014/main" val="3234930358"/>
                        </a:ext>
                      </a:extLst>
                    </a:gridCol>
                    <a:gridCol w="3427922">
                      <a:extLst>
                        <a:ext uri="{9D8B030D-6E8A-4147-A177-3AD203B41FA5}">
                          <a16:colId xmlns:a16="http://schemas.microsoft.com/office/drawing/2014/main" val="124450395"/>
                        </a:ext>
                      </a:extLst>
                    </a:gridCol>
                    <a:gridCol w="1514947">
                      <a:extLst>
                        <a:ext uri="{9D8B030D-6E8A-4147-A177-3AD203B41FA5}">
                          <a16:colId xmlns:a16="http://schemas.microsoft.com/office/drawing/2014/main" val="1299652546"/>
                        </a:ext>
                      </a:extLst>
                    </a:gridCol>
                    <a:gridCol w="1808229">
                      <a:extLst>
                        <a:ext uri="{9D8B030D-6E8A-4147-A177-3AD203B41FA5}">
                          <a16:colId xmlns:a16="http://schemas.microsoft.com/office/drawing/2014/main" val="3928200076"/>
                        </a:ext>
                      </a:extLst>
                    </a:gridCol>
                    <a:gridCol w="1870581">
                      <a:extLst>
                        <a:ext uri="{9D8B030D-6E8A-4147-A177-3AD203B41FA5}">
                          <a16:colId xmlns:a16="http://schemas.microsoft.com/office/drawing/2014/main" val="3989290834"/>
                        </a:ext>
                      </a:extLst>
                    </a:gridCol>
                    <a:gridCol w="2681166">
                      <a:extLst>
                        <a:ext uri="{9D8B030D-6E8A-4147-A177-3AD203B41FA5}">
                          <a16:colId xmlns:a16="http://schemas.microsoft.com/office/drawing/2014/main" val="1267019849"/>
                        </a:ext>
                      </a:extLst>
                    </a:gridCol>
                  </a:tblGrid>
                  <a:tr h="540432">
                    <a:tc>
                      <a:txBody>
                        <a:bodyPr/>
                        <a:lstStyle/>
                        <a:p>
                          <a:pPr algn="ctr"/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𝒎𝒙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𝒄</m:t>
                                </m:r>
                              </m:oMath>
                            </m:oMathPara>
                          </a14:m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>
                              <a:solidFill>
                                <a:schemeClr val="tx1"/>
                              </a:solidFill>
                            </a:rPr>
                            <a:t>Gradient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GB" sz="2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oMath>
                          </a14:m>
                          <a:r>
                            <a:rPr lang="en-GB" sz="2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GB" sz="2000" dirty="0">
                              <a:solidFill>
                                <a:schemeClr val="tx1"/>
                              </a:solidFill>
                            </a:rPr>
                            <a:t>intercept</a:t>
                          </a:r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GB" sz="2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oMath>
                          </a14:m>
                          <a:r>
                            <a:rPr lang="en-GB" sz="16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GB" sz="2000" dirty="0">
                              <a:solidFill>
                                <a:schemeClr val="tx1"/>
                              </a:solidFill>
                            </a:rPr>
                            <a:t>intercept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>
                              <a:solidFill>
                                <a:schemeClr val="tx1"/>
                              </a:solidFill>
                            </a:rPr>
                            <a:t>Sketch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68099123"/>
                      </a:ext>
                    </a:extLst>
                  </a:tr>
                  <a:tr h="869468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2800" b="1" dirty="0">
                              <a:solidFill>
                                <a:schemeClr val="tx1"/>
                              </a:solidFill>
                            </a:rPr>
                            <a:t>1.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6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3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=2</m:t>
                                </m:r>
                                <m:r>
                                  <a:rPr lang="en-GB" sz="3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3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+8</m:t>
                                </m:r>
                              </m:oMath>
                            </m:oMathPara>
                          </a14:m>
                          <a:endParaRPr lang="en-GB" sz="3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8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59070746"/>
                      </a:ext>
                    </a:extLst>
                  </a:tr>
                  <a:tr h="86946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800" b="1" dirty="0">
                              <a:solidFill>
                                <a:schemeClr val="tx1"/>
                              </a:solidFill>
                            </a:rPr>
                            <a:t>2.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8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01576169"/>
                      </a:ext>
                    </a:extLst>
                  </a:tr>
                  <a:tr h="86946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800" b="1" dirty="0">
                              <a:solidFill>
                                <a:schemeClr val="tx1"/>
                              </a:solidFill>
                            </a:rPr>
                            <a:t>3.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4000" b="0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  <a:endParaRPr lang="en-GB" sz="4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(−3, 0)</m:t>
                                </m:r>
                              </m:oMath>
                            </m:oMathPara>
                          </a14:m>
                          <a:endParaRPr lang="en-GB" sz="3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3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8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79433302"/>
                      </a:ext>
                    </a:extLst>
                  </a:tr>
                  <a:tr h="86946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800" b="1" dirty="0">
                              <a:solidFill>
                                <a:schemeClr val="tx1"/>
                              </a:solidFill>
                            </a:rPr>
                            <a:t>4.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4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(3, 0)</m:t>
                                </m:r>
                              </m:oMath>
                            </m:oMathPara>
                          </a14:m>
                          <a:endParaRPr lang="en-GB" sz="3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(0, −9)</m:t>
                                </m:r>
                              </m:oMath>
                            </m:oMathPara>
                          </a14:m>
                          <a:endParaRPr lang="en-GB" sz="3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8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50472184"/>
                      </a:ext>
                    </a:extLst>
                  </a:tr>
                  <a:tr h="86946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800" b="1" dirty="0">
                              <a:solidFill>
                                <a:schemeClr val="tx1"/>
                              </a:solidFill>
                            </a:rPr>
                            <a:t>5.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GB" sz="4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oMath>
                          </a14:m>
                          <a:r>
                            <a:rPr lang="en-GB" sz="4000" b="0" dirty="0">
                              <a:solidFill>
                                <a:schemeClr val="tx1"/>
                              </a:solidFill>
                            </a:rPr>
                            <a:t>4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3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(0, −12)</m:t>
                                </m:r>
                              </m:oMath>
                            </m:oMathPara>
                          </a14:m>
                          <a:endParaRPr lang="en-GB" sz="3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8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132647321"/>
                      </a:ext>
                    </a:extLst>
                  </a:tr>
                  <a:tr h="86946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800" b="1" dirty="0">
                              <a:solidFill>
                                <a:schemeClr val="tx1"/>
                              </a:solidFill>
                            </a:rPr>
                            <a:t>6.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3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3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8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216649034"/>
                      </a:ext>
                    </a:extLst>
                  </a:tr>
                  <a:tr h="86946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800" b="1" dirty="0">
                              <a:solidFill>
                                <a:schemeClr val="tx1"/>
                              </a:solidFill>
                            </a:rPr>
                            <a:t>7.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(12, 0)</m:t>
                                </m:r>
                              </m:oMath>
                            </m:oMathPara>
                          </a14:m>
                          <a:endParaRPr lang="en-GB" sz="3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(0, 3)</m:t>
                                </m:r>
                              </m:oMath>
                            </m:oMathPara>
                          </a14:m>
                          <a:endParaRPr lang="en-GB" sz="3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8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587486340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5061191B-D1AC-4CBD-BAF4-E5FE0159B10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85034180"/>
                  </p:ext>
                </p:extLst>
              </p:nvPr>
            </p:nvGraphicFramePr>
            <p:xfrm>
              <a:off x="105296" y="115646"/>
              <a:ext cx="11909365" cy="662670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06520">
                      <a:extLst>
                        <a:ext uri="{9D8B030D-6E8A-4147-A177-3AD203B41FA5}">
                          <a16:colId xmlns:a16="http://schemas.microsoft.com/office/drawing/2014/main" val="3234930358"/>
                        </a:ext>
                      </a:extLst>
                    </a:gridCol>
                    <a:gridCol w="3427922">
                      <a:extLst>
                        <a:ext uri="{9D8B030D-6E8A-4147-A177-3AD203B41FA5}">
                          <a16:colId xmlns:a16="http://schemas.microsoft.com/office/drawing/2014/main" val="124450395"/>
                        </a:ext>
                      </a:extLst>
                    </a:gridCol>
                    <a:gridCol w="1514947">
                      <a:extLst>
                        <a:ext uri="{9D8B030D-6E8A-4147-A177-3AD203B41FA5}">
                          <a16:colId xmlns:a16="http://schemas.microsoft.com/office/drawing/2014/main" val="1299652546"/>
                        </a:ext>
                      </a:extLst>
                    </a:gridCol>
                    <a:gridCol w="1808229">
                      <a:extLst>
                        <a:ext uri="{9D8B030D-6E8A-4147-A177-3AD203B41FA5}">
                          <a16:colId xmlns:a16="http://schemas.microsoft.com/office/drawing/2014/main" val="3928200076"/>
                        </a:ext>
                      </a:extLst>
                    </a:gridCol>
                    <a:gridCol w="1870581">
                      <a:extLst>
                        <a:ext uri="{9D8B030D-6E8A-4147-A177-3AD203B41FA5}">
                          <a16:colId xmlns:a16="http://schemas.microsoft.com/office/drawing/2014/main" val="3989290834"/>
                        </a:ext>
                      </a:extLst>
                    </a:gridCol>
                    <a:gridCol w="2681166">
                      <a:extLst>
                        <a:ext uri="{9D8B030D-6E8A-4147-A177-3AD203B41FA5}">
                          <a16:colId xmlns:a16="http://schemas.microsoft.com/office/drawing/2014/main" val="1267019849"/>
                        </a:ext>
                      </a:extLst>
                    </a:gridCol>
                  </a:tblGrid>
                  <a:tr h="540432">
                    <a:tc>
                      <a:txBody>
                        <a:bodyPr/>
                        <a:lstStyle/>
                        <a:p>
                          <a:pPr algn="ctr"/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7794" t="-7865" r="-230249" b="-11258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>
                              <a:solidFill>
                                <a:schemeClr val="tx1"/>
                              </a:solidFill>
                            </a:rPr>
                            <a:t>Gradient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7770" t="-7865" r="-253041" b="-11258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93160" t="-7865" r="-143974" b="-11258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>
                              <a:solidFill>
                                <a:schemeClr val="tx1"/>
                              </a:solidFill>
                            </a:rPr>
                            <a:t>Sketch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68099123"/>
                      </a:ext>
                    </a:extLst>
                  </a:tr>
                  <a:tr h="869468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2800" b="1" dirty="0">
                              <a:solidFill>
                                <a:schemeClr val="tx1"/>
                              </a:solidFill>
                            </a:rPr>
                            <a:t>1.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7794" t="-67133" r="-230249" b="-60069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8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59070746"/>
                      </a:ext>
                    </a:extLst>
                  </a:tr>
                  <a:tr h="86946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800" b="1" dirty="0">
                              <a:solidFill>
                                <a:schemeClr val="tx1"/>
                              </a:solidFill>
                            </a:rPr>
                            <a:t>2.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8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01576169"/>
                      </a:ext>
                    </a:extLst>
                  </a:tr>
                  <a:tr h="86946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800" b="1" dirty="0">
                              <a:solidFill>
                                <a:schemeClr val="tx1"/>
                              </a:solidFill>
                            </a:rPr>
                            <a:t>3.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4000" b="0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  <a:endParaRPr lang="en-GB" sz="4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7770" t="-269014" r="-253041" b="-4042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3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8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79433302"/>
                      </a:ext>
                    </a:extLst>
                  </a:tr>
                  <a:tr h="86946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800" b="1" dirty="0">
                              <a:solidFill>
                                <a:schemeClr val="tx1"/>
                              </a:solidFill>
                            </a:rPr>
                            <a:t>4.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4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7770" t="-366434" r="-253041" b="-30139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93160" t="-366434" r="-143974" b="-30139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8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50472184"/>
                      </a:ext>
                    </a:extLst>
                  </a:tr>
                  <a:tr h="86946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800" b="1" dirty="0">
                              <a:solidFill>
                                <a:schemeClr val="tx1"/>
                              </a:solidFill>
                            </a:rPr>
                            <a:t>5.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65863" t="-466434" r="-419679" b="-20139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3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93160" t="-466434" r="-143974" b="-20139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8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132647321"/>
                      </a:ext>
                    </a:extLst>
                  </a:tr>
                  <a:tr h="86946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800" b="1" dirty="0">
                              <a:solidFill>
                                <a:schemeClr val="tx1"/>
                              </a:solidFill>
                            </a:rPr>
                            <a:t>6.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3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3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8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216649034"/>
                      </a:ext>
                    </a:extLst>
                  </a:tr>
                  <a:tr h="86946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800" b="1" dirty="0">
                              <a:solidFill>
                                <a:schemeClr val="tx1"/>
                              </a:solidFill>
                            </a:rPr>
                            <a:t>7.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7770" t="-666434" r="-253041" b="-139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93160" t="-666434" r="-143974" b="-139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8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587486340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1ACB1BF3-B4FA-4F80-8636-6257DDB6EF55}"/>
              </a:ext>
            </a:extLst>
          </p:cNvPr>
          <p:cNvCxnSpPr>
            <a:cxnSpLocks/>
          </p:cNvCxnSpPr>
          <p:nvPr/>
        </p:nvCxnSpPr>
        <p:spPr>
          <a:xfrm flipV="1">
            <a:off x="10814238" y="5057080"/>
            <a:ext cx="0" cy="7569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6D65FEEC-01EC-4D2B-9DC5-641CDC6CAE08}"/>
              </a:ext>
            </a:extLst>
          </p:cNvPr>
          <p:cNvCxnSpPr>
            <a:cxnSpLocks/>
          </p:cNvCxnSpPr>
          <p:nvPr/>
        </p:nvCxnSpPr>
        <p:spPr>
          <a:xfrm>
            <a:off x="10329787" y="5462806"/>
            <a:ext cx="9144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88C31AC7-C783-4B60-9448-40B028662D16}"/>
              </a:ext>
            </a:extLst>
          </p:cNvPr>
          <p:cNvCxnSpPr>
            <a:cxnSpLocks/>
          </p:cNvCxnSpPr>
          <p:nvPr/>
        </p:nvCxnSpPr>
        <p:spPr>
          <a:xfrm>
            <a:off x="10706411" y="5156454"/>
            <a:ext cx="435621" cy="648366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9107BAB0-011B-4EAB-B246-B3EA93928051}"/>
                  </a:ext>
                </a:extLst>
              </p:cNvPr>
              <p:cNvSpPr txBox="1"/>
              <p:nvPr/>
            </p:nvSpPr>
            <p:spPr>
              <a:xfrm>
                <a:off x="10577088" y="5197830"/>
                <a:ext cx="205184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</m:oMath>
                  </m:oMathPara>
                </a14:m>
                <a:endParaRPr lang="en-GB" sz="120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9107BAB0-011B-4EAB-B246-B3EA939280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77088" y="5197830"/>
                <a:ext cx="205184" cy="184666"/>
              </a:xfrm>
              <a:prstGeom prst="rect">
                <a:avLst/>
              </a:prstGeom>
              <a:blipFill>
                <a:blip r:embed="rId3"/>
                <a:stretch>
                  <a:fillRect l="-17647" r="-17647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17565C09-C3C8-4B1B-B024-BD8A04472284}"/>
                  </a:ext>
                </a:extLst>
              </p:cNvPr>
              <p:cNvSpPr txBox="1"/>
              <p:nvPr/>
            </p:nvSpPr>
            <p:spPr>
              <a:xfrm>
                <a:off x="10986389" y="5441343"/>
                <a:ext cx="120225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sz="120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17565C09-C3C8-4B1B-B024-BD8A044722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86389" y="5441343"/>
                <a:ext cx="120225" cy="184666"/>
              </a:xfrm>
              <a:prstGeom prst="rect">
                <a:avLst/>
              </a:prstGeom>
              <a:blipFill>
                <a:blip r:embed="rId4"/>
                <a:stretch>
                  <a:fillRect l="-30000" r="-30000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>
            <a:extLst>
              <a:ext uri="{FF2B5EF4-FFF2-40B4-BE49-F238E27FC236}">
                <a16:creationId xmlns:a16="http://schemas.microsoft.com/office/drawing/2014/main" id="{064C7BDD-2E31-6A17-1B25-B49B411E59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2356" y="1516780"/>
            <a:ext cx="999831" cy="84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665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5061191B-D1AC-4CBD-BAF4-E5FE0159B10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25757096"/>
                  </p:ext>
                </p:extLst>
              </p:nvPr>
            </p:nvGraphicFramePr>
            <p:xfrm>
              <a:off x="105295" y="115646"/>
              <a:ext cx="11837322" cy="67021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59476">
                      <a:extLst>
                        <a:ext uri="{9D8B030D-6E8A-4147-A177-3AD203B41FA5}">
                          <a16:colId xmlns:a16="http://schemas.microsoft.com/office/drawing/2014/main" val="3659176193"/>
                        </a:ext>
                      </a:extLst>
                    </a:gridCol>
                    <a:gridCol w="3391593">
                      <a:extLst>
                        <a:ext uri="{9D8B030D-6E8A-4147-A177-3AD203B41FA5}">
                          <a16:colId xmlns:a16="http://schemas.microsoft.com/office/drawing/2014/main" val="124450395"/>
                        </a:ext>
                      </a:extLst>
                    </a:gridCol>
                    <a:gridCol w="1801091">
                      <a:extLst>
                        <a:ext uri="{9D8B030D-6E8A-4147-A177-3AD203B41FA5}">
                          <a16:colId xmlns:a16="http://schemas.microsoft.com/office/drawing/2014/main" val="1299652546"/>
                        </a:ext>
                      </a:extLst>
                    </a:gridCol>
                    <a:gridCol w="1862050">
                      <a:extLst>
                        <a:ext uri="{9D8B030D-6E8A-4147-A177-3AD203B41FA5}">
                          <a16:colId xmlns:a16="http://schemas.microsoft.com/office/drawing/2014/main" val="3928200076"/>
                        </a:ext>
                      </a:extLst>
                    </a:gridCol>
                    <a:gridCol w="1941722">
                      <a:extLst>
                        <a:ext uri="{9D8B030D-6E8A-4147-A177-3AD203B41FA5}">
                          <a16:colId xmlns:a16="http://schemas.microsoft.com/office/drawing/2014/main" val="3989290834"/>
                        </a:ext>
                      </a:extLst>
                    </a:gridCol>
                    <a:gridCol w="2181390">
                      <a:extLst>
                        <a:ext uri="{9D8B030D-6E8A-4147-A177-3AD203B41FA5}">
                          <a16:colId xmlns:a16="http://schemas.microsoft.com/office/drawing/2014/main" val="1267019849"/>
                        </a:ext>
                      </a:extLst>
                    </a:gridCol>
                  </a:tblGrid>
                  <a:tr h="540432">
                    <a:tc>
                      <a:txBody>
                        <a:bodyPr/>
                        <a:lstStyle/>
                        <a:p>
                          <a:pPr algn="ctr"/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𝒎𝒙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𝒄</m:t>
                                </m:r>
                              </m:oMath>
                            </m:oMathPara>
                          </a14:m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>
                              <a:solidFill>
                                <a:schemeClr val="tx1"/>
                              </a:solidFill>
                            </a:rPr>
                            <a:t>Gradient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GB" sz="2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oMath>
                          </a14:m>
                          <a:r>
                            <a:rPr lang="en-GB" sz="2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GB" sz="2000" dirty="0">
                              <a:solidFill>
                                <a:schemeClr val="tx1"/>
                              </a:solidFill>
                            </a:rPr>
                            <a:t>intercept</a:t>
                          </a:r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GB" sz="2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oMath>
                          </a14:m>
                          <a:r>
                            <a:rPr lang="en-GB" sz="16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GB" sz="2000" dirty="0">
                              <a:solidFill>
                                <a:schemeClr val="tx1"/>
                              </a:solidFill>
                            </a:rPr>
                            <a:t>intercept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>
                              <a:solidFill>
                                <a:schemeClr val="tx1"/>
                              </a:solidFill>
                            </a:rPr>
                            <a:t>Sketch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68099123"/>
                      </a:ext>
                    </a:extLst>
                  </a:tr>
                  <a:tr h="86946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8.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=−</m:t>
                                </m:r>
                                <m:f>
                                  <m:fPr>
                                    <m:ctrlP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+4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59070746"/>
                      </a:ext>
                    </a:extLst>
                  </a:tr>
                  <a:tr h="86946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9.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01576169"/>
                      </a:ext>
                    </a:extLst>
                  </a:tr>
                  <a:tr h="86946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10.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79433302"/>
                      </a:ext>
                    </a:extLst>
                  </a:tr>
                  <a:tr h="86946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11.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num>
                                  <m:den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(4, 0)</m:t>
                                </m:r>
                              </m:oMath>
                            </m:oMathPara>
                          </a14:m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50472184"/>
                      </a:ext>
                    </a:extLst>
                  </a:tr>
                  <a:tr h="86946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12.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132647321"/>
                      </a:ext>
                    </a:extLst>
                  </a:tr>
                  <a:tr h="86946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13.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f>
                                  <m:fPr>
                                    <m:ctrlP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num>
                                  <m:den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(8, 0)</m:t>
                                </m:r>
                              </m:oMath>
                            </m:oMathPara>
                          </a14:m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216649034"/>
                      </a:ext>
                    </a:extLst>
                  </a:tr>
                  <a:tr h="86946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14.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i="1" dirty="0">
                              <a:solidFill>
                                <a:schemeClr val="tx1"/>
                              </a:solidFill>
                            </a:rPr>
                            <a:t>No intercept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(0, −14)</m:t>
                                </m:r>
                              </m:oMath>
                            </m:oMathPara>
                          </a14:m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587486340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5061191B-D1AC-4CBD-BAF4-E5FE0159B10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25757096"/>
                  </p:ext>
                </p:extLst>
              </p:nvPr>
            </p:nvGraphicFramePr>
            <p:xfrm>
              <a:off x="105295" y="115646"/>
              <a:ext cx="11837322" cy="67021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59476">
                      <a:extLst>
                        <a:ext uri="{9D8B030D-6E8A-4147-A177-3AD203B41FA5}">
                          <a16:colId xmlns:a16="http://schemas.microsoft.com/office/drawing/2014/main" val="3659176193"/>
                        </a:ext>
                      </a:extLst>
                    </a:gridCol>
                    <a:gridCol w="3391593">
                      <a:extLst>
                        <a:ext uri="{9D8B030D-6E8A-4147-A177-3AD203B41FA5}">
                          <a16:colId xmlns:a16="http://schemas.microsoft.com/office/drawing/2014/main" val="124450395"/>
                        </a:ext>
                      </a:extLst>
                    </a:gridCol>
                    <a:gridCol w="1801091">
                      <a:extLst>
                        <a:ext uri="{9D8B030D-6E8A-4147-A177-3AD203B41FA5}">
                          <a16:colId xmlns:a16="http://schemas.microsoft.com/office/drawing/2014/main" val="1299652546"/>
                        </a:ext>
                      </a:extLst>
                    </a:gridCol>
                    <a:gridCol w="1862050">
                      <a:extLst>
                        <a:ext uri="{9D8B030D-6E8A-4147-A177-3AD203B41FA5}">
                          <a16:colId xmlns:a16="http://schemas.microsoft.com/office/drawing/2014/main" val="3928200076"/>
                        </a:ext>
                      </a:extLst>
                    </a:gridCol>
                    <a:gridCol w="1941722">
                      <a:extLst>
                        <a:ext uri="{9D8B030D-6E8A-4147-A177-3AD203B41FA5}">
                          <a16:colId xmlns:a16="http://schemas.microsoft.com/office/drawing/2014/main" val="3989290834"/>
                        </a:ext>
                      </a:extLst>
                    </a:gridCol>
                    <a:gridCol w="2181390">
                      <a:extLst>
                        <a:ext uri="{9D8B030D-6E8A-4147-A177-3AD203B41FA5}">
                          <a16:colId xmlns:a16="http://schemas.microsoft.com/office/drawing/2014/main" val="1267019849"/>
                        </a:ext>
                      </a:extLst>
                    </a:gridCol>
                  </a:tblGrid>
                  <a:tr h="540432">
                    <a:tc>
                      <a:txBody>
                        <a:bodyPr/>
                        <a:lstStyle/>
                        <a:p>
                          <a:pPr algn="ctr"/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9390" t="-7865" r="-229803" b="-11685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>
                              <a:solidFill>
                                <a:schemeClr val="tx1"/>
                              </a:solidFill>
                            </a:rPr>
                            <a:t>Gradient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15082" t="-7865" r="-222623" b="-11685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96865" t="-7865" r="-112853" b="-11685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>
                              <a:solidFill>
                                <a:schemeClr val="tx1"/>
                              </a:solidFill>
                            </a:rPr>
                            <a:t>Sketch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68099123"/>
                      </a:ext>
                    </a:extLst>
                  </a:tr>
                  <a:tr h="86946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8.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9390" t="-67133" r="-229803" b="-6272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59070746"/>
                      </a:ext>
                    </a:extLst>
                  </a:tr>
                  <a:tr h="86946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9.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01576169"/>
                      </a:ext>
                    </a:extLst>
                  </a:tr>
                  <a:tr h="86946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10.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79433302"/>
                      </a:ext>
                    </a:extLst>
                  </a:tr>
                  <a:tr h="86946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11.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24662" t="-366434" r="-332432" b="-32797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15082" t="-366434" r="-222623" b="-32797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50472184"/>
                      </a:ext>
                    </a:extLst>
                  </a:tr>
                  <a:tr h="86946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12.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132647321"/>
                      </a:ext>
                    </a:extLst>
                  </a:tr>
                  <a:tr h="86946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13.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24662" t="-566434" r="-332432" b="-12797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15082" t="-566434" r="-222623" b="-12797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216649034"/>
                      </a:ext>
                    </a:extLst>
                  </a:tr>
                  <a:tr h="94488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14.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i="1" dirty="0">
                              <a:solidFill>
                                <a:schemeClr val="tx1"/>
                              </a:solidFill>
                            </a:rPr>
                            <a:t>No intercept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96865" t="-614839" r="-112853" b="-1806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587486340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5D0AE14E-DDBC-426D-9F79-6660A8A3D9C8}"/>
              </a:ext>
            </a:extLst>
          </p:cNvPr>
          <p:cNvCxnSpPr>
            <a:cxnSpLocks/>
          </p:cNvCxnSpPr>
          <p:nvPr/>
        </p:nvCxnSpPr>
        <p:spPr>
          <a:xfrm flipV="1">
            <a:off x="10800503" y="2467735"/>
            <a:ext cx="0" cy="7569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16F1713F-2F51-4481-9C5C-C21CA2A11319}"/>
              </a:ext>
            </a:extLst>
          </p:cNvPr>
          <p:cNvCxnSpPr>
            <a:cxnSpLocks/>
          </p:cNvCxnSpPr>
          <p:nvPr/>
        </p:nvCxnSpPr>
        <p:spPr>
          <a:xfrm>
            <a:off x="10316052" y="2873461"/>
            <a:ext cx="98487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8F1506F1-727D-4D61-B583-5FAAFA35BC76}"/>
              </a:ext>
            </a:extLst>
          </p:cNvPr>
          <p:cNvCxnSpPr>
            <a:cxnSpLocks/>
            <a:endCxn id="83" idx="2"/>
          </p:cNvCxnSpPr>
          <p:nvPr/>
        </p:nvCxnSpPr>
        <p:spPr>
          <a:xfrm>
            <a:off x="10629175" y="2555065"/>
            <a:ext cx="422437" cy="492752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31650CC7-3268-4C29-BA18-9081614901C0}"/>
                  </a:ext>
                </a:extLst>
              </p:cNvPr>
              <p:cNvSpPr txBox="1"/>
              <p:nvPr/>
            </p:nvSpPr>
            <p:spPr>
              <a:xfrm>
                <a:off x="10659454" y="2594269"/>
                <a:ext cx="129492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i="1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31650CC7-3268-4C29-BA18-9081614901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59454" y="2594269"/>
                <a:ext cx="129492" cy="184666"/>
              </a:xfrm>
              <a:prstGeom prst="rect">
                <a:avLst/>
              </a:prstGeom>
              <a:blipFill>
                <a:blip r:embed="rId3"/>
                <a:stretch>
                  <a:fillRect l="-23810" r="-28571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8C824A0A-592A-4CE9-8E93-D34E5D2B537A}"/>
                  </a:ext>
                </a:extLst>
              </p:cNvPr>
              <p:cNvSpPr txBox="1"/>
              <p:nvPr/>
            </p:nvSpPr>
            <p:spPr>
              <a:xfrm>
                <a:off x="10986866" y="2863151"/>
                <a:ext cx="129492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i="1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8C824A0A-592A-4CE9-8E93-D34E5D2B53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86866" y="2863151"/>
                <a:ext cx="129492" cy="184666"/>
              </a:xfrm>
              <a:prstGeom prst="rect">
                <a:avLst/>
              </a:prstGeom>
              <a:blipFill>
                <a:blip r:embed="rId4"/>
                <a:stretch>
                  <a:fillRect l="-22727" r="-22727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>
            <a:extLst>
              <a:ext uri="{FF2B5EF4-FFF2-40B4-BE49-F238E27FC236}">
                <a16:creationId xmlns:a16="http://schemas.microsoft.com/office/drawing/2014/main" id="{3C6EBC21-58F6-2355-902B-6316F23C5E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40477" y="1467216"/>
            <a:ext cx="999831" cy="84132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E60E4EF-2A53-1499-D639-60923D0C5F1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40477" y="4091470"/>
            <a:ext cx="999831" cy="84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3653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19251" y="2078181"/>
            <a:ext cx="755349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17276962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5061191B-D1AC-4CBD-BAF4-E5FE0159B10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88119535"/>
                  </p:ext>
                </p:extLst>
              </p:nvPr>
            </p:nvGraphicFramePr>
            <p:xfrm>
              <a:off x="105296" y="115646"/>
              <a:ext cx="11909365" cy="662670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06520">
                      <a:extLst>
                        <a:ext uri="{9D8B030D-6E8A-4147-A177-3AD203B41FA5}">
                          <a16:colId xmlns:a16="http://schemas.microsoft.com/office/drawing/2014/main" val="3234930358"/>
                        </a:ext>
                      </a:extLst>
                    </a:gridCol>
                    <a:gridCol w="3427922">
                      <a:extLst>
                        <a:ext uri="{9D8B030D-6E8A-4147-A177-3AD203B41FA5}">
                          <a16:colId xmlns:a16="http://schemas.microsoft.com/office/drawing/2014/main" val="124450395"/>
                        </a:ext>
                      </a:extLst>
                    </a:gridCol>
                    <a:gridCol w="1514947">
                      <a:extLst>
                        <a:ext uri="{9D8B030D-6E8A-4147-A177-3AD203B41FA5}">
                          <a16:colId xmlns:a16="http://schemas.microsoft.com/office/drawing/2014/main" val="1299652546"/>
                        </a:ext>
                      </a:extLst>
                    </a:gridCol>
                    <a:gridCol w="1808229">
                      <a:extLst>
                        <a:ext uri="{9D8B030D-6E8A-4147-A177-3AD203B41FA5}">
                          <a16:colId xmlns:a16="http://schemas.microsoft.com/office/drawing/2014/main" val="3928200076"/>
                        </a:ext>
                      </a:extLst>
                    </a:gridCol>
                    <a:gridCol w="1870581">
                      <a:extLst>
                        <a:ext uri="{9D8B030D-6E8A-4147-A177-3AD203B41FA5}">
                          <a16:colId xmlns:a16="http://schemas.microsoft.com/office/drawing/2014/main" val="3989290834"/>
                        </a:ext>
                      </a:extLst>
                    </a:gridCol>
                    <a:gridCol w="2681166">
                      <a:extLst>
                        <a:ext uri="{9D8B030D-6E8A-4147-A177-3AD203B41FA5}">
                          <a16:colId xmlns:a16="http://schemas.microsoft.com/office/drawing/2014/main" val="1267019849"/>
                        </a:ext>
                      </a:extLst>
                    </a:gridCol>
                  </a:tblGrid>
                  <a:tr h="540432">
                    <a:tc>
                      <a:txBody>
                        <a:bodyPr/>
                        <a:lstStyle/>
                        <a:p>
                          <a:pPr algn="ctr"/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𝒎𝒙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𝒄</m:t>
                                </m:r>
                              </m:oMath>
                            </m:oMathPara>
                          </a14:m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>
                              <a:solidFill>
                                <a:schemeClr val="tx1"/>
                              </a:solidFill>
                            </a:rPr>
                            <a:t>Gradient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GB" sz="2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oMath>
                          </a14:m>
                          <a:r>
                            <a:rPr lang="en-GB" sz="2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GB" sz="2000" dirty="0">
                              <a:solidFill>
                                <a:schemeClr val="tx1"/>
                              </a:solidFill>
                            </a:rPr>
                            <a:t>intercept</a:t>
                          </a:r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GB" sz="2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oMath>
                          </a14:m>
                          <a:r>
                            <a:rPr lang="en-GB" sz="16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GB" sz="2000" dirty="0">
                              <a:solidFill>
                                <a:schemeClr val="tx1"/>
                              </a:solidFill>
                            </a:rPr>
                            <a:t>intercept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>
                              <a:solidFill>
                                <a:schemeClr val="tx1"/>
                              </a:solidFill>
                            </a:rPr>
                            <a:t>Sketch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68099123"/>
                      </a:ext>
                    </a:extLst>
                  </a:tr>
                  <a:tr h="86946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>
                              <a:solidFill>
                                <a:schemeClr val="tx1"/>
                              </a:solidFill>
                            </a:rPr>
                            <a:t>1.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6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3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=2</m:t>
                                </m:r>
                                <m:r>
                                  <a:rPr lang="en-GB" sz="3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3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+8</m:t>
                                </m:r>
                              </m:oMath>
                            </m:oMathPara>
                          </a14:m>
                          <a:endParaRPr lang="en-GB" sz="3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8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59070746"/>
                      </a:ext>
                    </a:extLst>
                  </a:tr>
                  <a:tr h="869468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800" dirty="0">
                              <a:solidFill>
                                <a:schemeClr val="tx1"/>
                              </a:solidFill>
                            </a:rPr>
                            <a:t>2.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8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01576169"/>
                      </a:ext>
                    </a:extLst>
                  </a:tr>
                  <a:tr h="86946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800" dirty="0">
                              <a:solidFill>
                                <a:schemeClr val="tx1"/>
                              </a:solidFill>
                            </a:rPr>
                            <a:t>3.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4000" b="0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  <a:endParaRPr lang="en-GB" sz="4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(−3, 0)</m:t>
                                </m:r>
                              </m:oMath>
                            </m:oMathPara>
                          </a14:m>
                          <a:endParaRPr lang="en-GB" sz="3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3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8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79433302"/>
                      </a:ext>
                    </a:extLst>
                  </a:tr>
                  <a:tr h="86946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800" dirty="0">
                              <a:solidFill>
                                <a:schemeClr val="tx1"/>
                              </a:solidFill>
                            </a:rPr>
                            <a:t>4.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4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(3, 0)</m:t>
                                </m:r>
                              </m:oMath>
                            </m:oMathPara>
                          </a14:m>
                          <a:endParaRPr lang="en-GB" sz="3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(0, −9)</m:t>
                                </m:r>
                              </m:oMath>
                            </m:oMathPara>
                          </a14:m>
                          <a:endParaRPr lang="en-GB" sz="3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8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50472184"/>
                      </a:ext>
                    </a:extLst>
                  </a:tr>
                  <a:tr h="86946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800" dirty="0">
                              <a:solidFill>
                                <a:schemeClr val="tx1"/>
                              </a:solidFill>
                            </a:rPr>
                            <a:t>5.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GB" sz="4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oMath>
                          </a14:m>
                          <a:r>
                            <a:rPr lang="en-GB" sz="4000" b="0" dirty="0">
                              <a:solidFill>
                                <a:schemeClr val="tx1"/>
                              </a:solidFill>
                            </a:rPr>
                            <a:t>4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3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(0, −12)</m:t>
                                </m:r>
                              </m:oMath>
                            </m:oMathPara>
                          </a14:m>
                          <a:endParaRPr lang="en-GB" sz="3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8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132647321"/>
                      </a:ext>
                    </a:extLst>
                  </a:tr>
                  <a:tr h="86946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800" dirty="0">
                              <a:solidFill>
                                <a:schemeClr val="tx1"/>
                              </a:solidFill>
                            </a:rPr>
                            <a:t>6.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3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3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8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216649034"/>
                      </a:ext>
                    </a:extLst>
                  </a:tr>
                  <a:tr h="86946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800" dirty="0">
                              <a:solidFill>
                                <a:schemeClr val="tx1"/>
                              </a:solidFill>
                            </a:rPr>
                            <a:t>7.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(12, 0)</m:t>
                                </m:r>
                              </m:oMath>
                            </m:oMathPara>
                          </a14:m>
                          <a:endParaRPr lang="en-GB" sz="3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(0, 3)</m:t>
                                </m:r>
                              </m:oMath>
                            </m:oMathPara>
                          </a14:m>
                          <a:endParaRPr lang="en-GB" sz="3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8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587486340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5061191B-D1AC-4CBD-BAF4-E5FE0159B10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88119535"/>
                  </p:ext>
                </p:extLst>
              </p:nvPr>
            </p:nvGraphicFramePr>
            <p:xfrm>
              <a:off x="105296" y="115646"/>
              <a:ext cx="11909365" cy="662670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06520">
                      <a:extLst>
                        <a:ext uri="{9D8B030D-6E8A-4147-A177-3AD203B41FA5}">
                          <a16:colId xmlns:a16="http://schemas.microsoft.com/office/drawing/2014/main" val="3234930358"/>
                        </a:ext>
                      </a:extLst>
                    </a:gridCol>
                    <a:gridCol w="3427922">
                      <a:extLst>
                        <a:ext uri="{9D8B030D-6E8A-4147-A177-3AD203B41FA5}">
                          <a16:colId xmlns:a16="http://schemas.microsoft.com/office/drawing/2014/main" val="124450395"/>
                        </a:ext>
                      </a:extLst>
                    </a:gridCol>
                    <a:gridCol w="1514947">
                      <a:extLst>
                        <a:ext uri="{9D8B030D-6E8A-4147-A177-3AD203B41FA5}">
                          <a16:colId xmlns:a16="http://schemas.microsoft.com/office/drawing/2014/main" val="1299652546"/>
                        </a:ext>
                      </a:extLst>
                    </a:gridCol>
                    <a:gridCol w="1808229">
                      <a:extLst>
                        <a:ext uri="{9D8B030D-6E8A-4147-A177-3AD203B41FA5}">
                          <a16:colId xmlns:a16="http://schemas.microsoft.com/office/drawing/2014/main" val="3928200076"/>
                        </a:ext>
                      </a:extLst>
                    </a:gridCol>
                    <a:gridCol w="1870581">
                      <a:extLst>
                        <a:ext uri="{9D8B030D-6E8A-4147-A177-3AD203B41FA5}">
                          <a16:colId xmlns:a16="http://schemas.microsoft.com/office/drawing/2014/main" val="3989290834"/>
                        </a:ext>
                      </a:extLst>
                    </a:gridCol>
                    <a:gridCol w="2681166">
                      <a:extLst>
                        <a:ext uri="{9D8B030D-6E8A-4147-A177-3AD203B41FA5}">
                          <a16:colId xmlns:a16="http://schemas.microsoft.com/office/drawing/2014/main" val="1267019849"/>
                        </a:ext>
                      </a:extLst>
                    </a:gridCol>
                  </a:tblGrid>
                  <a:tr h="540432">
                    <a:tc>
                      <a:txBody>
                        <a:bodyPr/>
                        <a:lstStyle/>
                        <a:p>
                          <a:pPr algn="ctr"/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7794" t="-7865" r="-230249" b="-11258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>
                              <a:solidFill>
                                <a:schemeClr val="tx1"/>
                              </a:solidFill>
                            </a:rPr>
                            <a:t>Gradient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7770" t="-7865" r="-253041" b="-11258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93160" t="-7865" r="-143974" b="-11258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>
                              <a:solidFill>
                                <a:schemeClr val="tx1"/>
                              </a:solidFill>
                            </a:rPr>
                            <a:t>Sketch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68099123"/>
                      </a:ext>
                    </a:extLst>
                  </a:tr>
                  <a:tr h="86946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>
                              <a:solidFill>
                                <a:schemeClr val="tx1"/>
                              </a:solidFill>
                            </a:rPr>
                            <a:t>1.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7794" t="-67133" r="-230249" b="-60069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8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59070746"/>
                      </a:ext>
                    </a:extLst>
                  </a:tr>
                  <a:tr h="869468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800" dirty="0">
                              <a:solidFill>
                                <a:schemeClr val="tx1"/>
                              </a:solidFill>
                            </a:rPr>
                            <a:t>2.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8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01576169"/>
                      </a:ext>
                    </a:extLst>
                  </a:tr>
                  <a:tr h="86946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800" dirty="0">
                              <a:solidFill>
                                <a:schemeClr val="tx1"/>
                              </a:solidFill>
                            </a:rPr>
                            <a:t>3.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4000" b="0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  <a:endParaRPr lang="en-GB" sz="4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7770" t="-269014" r="-253041" b="-4042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3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8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79433302"/>
                      </a:ext>
                    </a:extLst>
                  </a:tr>
                  <a:tr h="86946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800" dirty="0">
                              <a:solidFill>
                                <a:schemeClr val="tx1"/>
                              </a:solidFill>
                            </a:rPr>
                            <a:t>4.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4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7770" t="-366434" r="-253041" b="-30139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93160" t="-366434" r="-143974" b="-30139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8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50472184"/>
                      </a:ext>
                    </a:extLst>
                  </a:tr>
                  <a:tr h="86946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800" dirty="0">
                              <a:solidFill>
                                <a:schemeClr val="tx1"/>
                              </a:solidFill>
                            </a:rPr>
                            <a:t>5.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65863" t="-466434" r="-419679" b="-20139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3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93160" t="-466434" r="-143974" b="-20139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8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132647321"/>
                      </a:ext>
                    </a:extLst>
                  </a:tr>
                  <a:tr h="86946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800" dirty="0">
                              <a:solidFill>
                                <a:schemeClr val="tx1"/>
                              </a:solidFill>
                            </a:rPr>
                            <a:t>6.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3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3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8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216649034"/>
                      </a:ext>
                    </a:extLst>
                  </a:tr>
                  <a:tr h="86946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800" dirty="0">
                              <a:solidFill>
                                <a:schemeClr val="tx1"/>
                              </a:solidFill>
                            </a:rPr>
                            <a:t>7.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7770" t="-666434" r="-253041" b="-139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93160" t="-666434" r="-143974" b="-139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8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587486340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1ACB1BF3-B4FA-4F80-8636-6257DDB6EF55}"/>
              </a:ext>
            </a:extLst>
          </p:cNvPr>
          <p:cNvCxnSpPr>
            <a:cxnSpLocks/>
          </p:cNvCxnSpPr>
          <p:nvPr/>
        </p:nvCxnSpPr>
        <p:spPr>
          <a:xfrm flipV="1">
            <a:off x="10814238" y="5057080"/>
            <a:ext cx="0" cy="7569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6D65FEEC-01EC-4D2B-9DC5-641CDC6CAE08}"/>
              </a:ext>
            </a:extLst>
          </p:cNvPr>
          <p:cNvCxnSpPr>
            <a:cxnSpLocks/>
          </p:cNvCxnSpPr>
          <p:nvPr/>
        </p:nvCxnSpPr>
        <p:spPr>
          <a:xfrm>
            <a:off x="10329787" y="5462806"/>
            <a:ext cx="9144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88C31AC7-C783-4B60-9448-40B028662D16}"/>
              </a:ext>
            </a:extLst>
          </p:cNvPr>
          <p:cNvCxnSpPr>
            <a:cxnSpLocks/>
          </p:cNvCxnSpPr>
          <p:nvPr/>
        </p:nvCxnSpPr>
        <p:spPr>
          <a:xfrm>
            <a:off x="10706411" y="5156454"/>
            <a:ext cx="435621" cy="648366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9107BAB0-011B-4EAB-B246-B3EA93928051}"/>
                  </a:ext>
                </a:extLst>
              </p:cNvPr>
              <p:cNvSpPr txBox="1"/>
              <p:nvPr/>
            </p:nvSpPr>
            <p:spPr>
              <a:xfrm>
                <a:off x="10577088" y="5197830"/>
                <a:ext cx="205184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</m:oMath>
                  </m:oMathPara>
                </a14:m>
                <a:endParaRPr lang="en-GB" sz="120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9107BAB0-011B-4EAB-B246-B3EA939280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77088" y="5197830"/>
                <a:ext cx="205184" cy="184666"/>
              </a:xfrm>
              <a:prstGeom prst="rect">
                <a:avLst/>
              </a:prstGeom>
              <a:blipFill>
                <a:blip r:embed="rId3"/>
                <a:stretch>
                  <a:fillRect l="-17647" r="-17647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17565C09-C3C8-4B1B-B024-BD8A04472284}"/>
                  </a:ext>
                </a:extLst>
              </p:cNvPr>
              <p:cNvSpPr txBox="1"/>
              <p:nvPr/>
            </p:nvSpPr>
            <p:spPr>
              <a:xfrm>
                <a:off x="10986389" y="5441343"/>
                <a:ext cx="120225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sz="120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17565C09-C3C8-4B1B-B024-BD8A044722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86389" y="5441343"/>
                <a:ext cx="120225" cy="184666"/>
              </a:xfrm>
              <a:prstGeom prst="rect">
                <a:avLst/>
              </a:prstGeom>
              <a:blipFill>
                <a:blip r:embed="rId4"/>
                <a:stretch>
                  <a:fillRect l="-30000" r="-30000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A97284E9-7205-ACDE-5110-1A20A0B214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2356" y="646599"/>
            <a:ext cx="999831" cy="84132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9B50275-898A-1EE2-89ED-7F59C82BCDB7}"/>
                  </a:ext>
                </a:extLst>
              </p:cNvPr>
              <p:cNvSpPr txBox="1"/>
              <p:nvPr/>
            </p:nvSpPr>
            <p:spPr>
              <a:xfrm>
                <a:off x="4554998" y="731281"/>
                <a:ext cx="642851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4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2</m:t>
                      </m:r>
                    </m:oMath>
                  </m:oMathPara>
                </a14:m>
                <a:endParaRPr kumimoji="0" lang="en-GB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9B50275-898A-1EE2-89ED-7F59C82BCD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4998" y="731281"/>
                <a:ext cx="642851" cy="70788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B67EAD6-014A-3E08-15F9-E7A023A23867}"/>
                  </a:ext>
                </a:extLst>
              </p:cNvPr>
              <p:cNvSpPr txBox="1"/>
              <p:nvPr/>
            </p:nvSpPr>
            <p:spPr>
              <a:xfrm>
                <a:off x="5763489" y="792836"/>
                <a:ext cx="1490750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GB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(−4, 0)</m:t>
                      </m:r>
                    </m:oMath>
                  </m:oMathPara>
                </a14:m>
                <a:endParaRPr kumimoji="0" lang="en-GB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B67EAD6-014A-3E08-15F9-E7A023A238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3489" y="792836"/>
                <a:ext cx="1490750" cy="64633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F8C8247-0576-A9BC-D261-05280C7BFB75}"/>
                  </a:ext>
                </a:extLst>
              </p:cNvPr>
              <p:cNvSpPr txBox="1"/>
              <p:nvPr/>
            </p:nvSpPr>
            <p:spPr>
              <a:xfrm>
                <a:off x="7838113" y="792836"/>
                <a:ext cx="1095297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(0, 8)</m:t>
                      </m:r>
                    </m:oMath>
                  </m:oMathPara>
                </a14:m>
                <a:endParaRPr kumimoji="0" lang="en-GB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F8C8247-0576-A9BC-D261-05280C7BFB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38113" y="792836"/>
                <a:ext cx="1095297" cy="64633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>
            <a:extLst>
              <a:ext uri="{FF2B5EF4-FFF2-40B4-BE49-F238E27FC236}">
                <a16:creationId xmlns:a16="http://schemas.microsoft.com/office/drawing/2014/main" id="{064C7BDD-2E31-6A17-1B25-B49B411E59C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82356" y="1516780"/>
            <a:ext cx="999831" cy="84132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21509C5-BFF0-725E-A188-2F3C78B9E32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290403" y="2371131"/>
            <a:ext cx="999831" cy="84132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4DC0418-38E9-5F3A-77E1-1DCE22F9CEB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307029" y="3243012"/>
            <a:ext cx="999831" cy="88399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8C38684-AF9D-93AD-DFAE-B611D6BA286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329787" y="4096725"/>
            <a:ext cx="999831" cy="88399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F33496B-8AB7-0EAF-B660-89C30948451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360001" y="5866243"/>
            <a:ext cx="999831" cy="84132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0C833CE-AF75-D5D0-57EE-C8E0AB790D1C}"/>
                  </a:ext>
                </a:extLst>
              </p:cNvPr>
              <p:cNvSpPr txBox="1"/>
              <p:nvPr/>
            </p:nvSpPr>
            <p:spPr>
              <a:xfrm>
                <a:off x="953760" y="1654464"/>
                <a:ext cx="2448916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=2</m:t>
                      </m:r>
                      <m:r>
                        <a:rPr kumimoji="0" lang="en-GB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3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+6</m:t>
                      </m:r>
                    </m:oMath>
                  </m:oMathPara>
                </a14:m>
                <a:endParaRPr kumimoji="0" lang="en-GB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0C833CE-AF75-D5D0-57EE-C8E0AB790D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3760" y="1654464"/>
                <a:ext cx="2448916" cy="646331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0FB6A73-D350-B975-58D2-55633B9FA61A}"/>
                  </a:ext>
                </a:extLst>
              </p:cNvPr>
              <p:cNvSpPr txBox="1"/>
              <p:nvPr/>
            </p:nvSpPr>
            <p:spPr>
              <a:xfrm>
                <a:off x="4554998" y="1650215"/>
                <a:ext cx="642851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4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2</m:t>
                      </m:r>
                    </m:oMath>
                  </m:oMathPara>
                </a14:m>
                <a:endParaRPr kumimoji="0" lang="en-GB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0FB6A73-D350-B975-58D2-55633B9FA6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4998" y="1650215"/>
                <a:ext cx="642851" cy="707886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3B43A5D-56E8-3927-4F8D-9DF394D90156}"/>
                  </a:ext>
                </a:extLst>
              </p:cNvPr>
              <p:cNvSpPr txBox="1"/>
              <p:nvPr/>
            </p:nvSpPr>
            <p:spPr>
              <a:xfrm>
                <a:off x="5763489" y="1654464"/>
                <a:ext cx="1490750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(−3, 0)</m:t>
                      </m:r>
                    </m:oMath>
                  </m:oMathPara>
                </a14:m>
                <a:endParaRPr kumimoji="0" lang="en-GB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3B43A5D-56E8-3927-4F8D-9DF394D901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3489" y="1654464"/>
                <a:ext cx="1490750" cy="646331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986660E-0468-318E-7E0E-ABC20E8BE0D4}"/>
                  </a:ext>
                </a:extLst>
              </p:cNvPr>
              <p:cNvSpPr txBox="1"/>
              <p:nvPr/>
            </p:nvSpPr>
            <p:spPr>
              <a:xfrm>
                <a:off x="7586749" y="1654464"/>
                <a:ext cx="1557251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(0, 6)</m:t>
                      </m:r>
                    </m:oMath>
                  </m:oMathPara>
                </a14:m>
                <a:endParaRPr kumimoji="0" lang="en-GB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986660E-0468-318E-7E0E-ABC20E8BE0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86749" y="1654464"/>
                <a:ext cx="1557251" cy="646331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B2BB934-44D0-30C8-9E8B-A73526532769}"/>
                  </a:ext>
                </a:extLst>
              </p:cNvPr>
              <p:cNvSpPr txBox="1"/>
              <p:nvPr/>
            </p:nvSpPr>
            <p:spPr>
              <a:xfrm>
                <a:off x="959545" y="2514696"/>
                <a:ext cx="2448916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=3</m:t>
                      </m:r>
                      <m:r>
                        <a:rPr kumimoji="0" lang="en-GB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3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+9</m:t>
                      </m:r>
                    </m:oMath>
                  </m:oMathPara>
                </a14:m>
                <a:endParaRPr kumimoji="0" lang="en-GB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B2BB934-44D0-30C8-9E8B-A735265327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9545" y="2514696"/>
                <a:ext cx="2448916" cy="646331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5978BE6D-3553-3E99-B4FC-F33CCEC2CAF6}"/>
                  </a:ext>
                </a:extLst>
              </p:cNvPr>
              <p:cNvSpPr txBox="1"/>
              <p:nvPr/>
            </p:nvSpPr>
            <p:spPr>
              <a:xfrm>
                <a:off x="7729451" y="2514695"/>
                <a:ext cx="1271846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GB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(0, 9)</m:t>
                      </m:r>
                    </m:oMath>
                  </m:oMathPara>
                </a14:m>
                <a:endParaRPr kumimoji="0" lang="en-GB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5978BE6D-3553-3E99-B4FC-F33CCEC2CA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9451" y="2514695"/>
                <a:ext cx="1271846" cy="646331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7CA5E26-7D7A-F099-2486-C109CCB4DBFD}"/>
                  </a:ext>
                </a:extLst>
              </p:cNvPr>
              <p:cNvSpPr txBox="1"/>
              <p:nvPr/>
            </p:nvSpPr>
            <p:spPr>
              <a:xfrm>
                <a:off x="953760" y="3361844"/>
                <a:ext cx="2448916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=3</m:t>
                      </m:r>
                      <m:r>
                        <a:rPr kumimoji="0" lang="en-GB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3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−9</m:t>
                      </m:r>
                    </m:oMath>
                  </m:oMathPara>
                </a14:m>
                <a:endParaRPr kumimoji="0" lang="en-GB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7CA5E26-7D7A-F099-2486-C109CCB4DB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3760" y="3361844"/>
                <a:ext cx="2448916" cy="646331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6003AEDC-F9AB-2454-5FF3-AC7ADD2B746B}"/>
                  </a:ext>
                </a:extLst>
              </p:cNvPr>
              <p:cNvSpPr txBox="1"/>
              <p:nvPr/>
            </p:nvSpPr>
            <p:spPr>
              <a:xfrm>
                <a:off x="953761" y="4254491"/>
                <a:ext cx="3019724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=−4</m:t>
                      </m:r>
                      <m:r>
                        <a:rPr kumimoji="0" lang="en-GB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3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−12</m:t>
                      </m:r>
                    </m:oMath>
                  </m:oMathPara>
                </a14:m>
                <a:endParaRPr kumimoji="0" lang="en-GB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6003AEDC-F9AB-2454-5FF3-AC7ADD2B74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3761" y="4254491"/>
                <a:ext cx="3019724" cy="646331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7B2F05BB-21D7-4A2F-9848-94EAF7DEA628}"/>
                  </a:ext>
                </a:extLst>
              </p:cNvPr>
              <p:cNvSpPr txBox="1"/>
              <p:nvPr/>
            </p:nvSpPr>
            <p:spPr>
              <a:xfrm>
                <a:off x="959545" y="5101639"/>
                <a:ext cx="2491062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=3−4</m:t>
                      </m:r>
                      <m:r>
                        <a:rPr kumimoji="0" lang="en-GB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n-GB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7B2F05BB-21D7-4A2F-9848-94EAF7DEA6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9545" y="5101639"/>
                <a:ext cx="2491062" cy="646331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FAEB2AB6-FA45-8623-E1EF-87A3CBA5C984}"/>
                  </a:ext>
                </a:extLst>
              </p:cNvPr>
              <p:cNvSpPr txBox="1"/>
              <p:nvPr/>
            </p:nvSpPr>
            <p:spPr>
              <a:xfrm>
                <a:off x="896930" y="5948787"/>
                <a:ext cx="2709135" cy="7384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box>
                        <m:boxPr>
                          <m:ctrlPr>
                            <a:rPr kumimoji="0" lang="en-GB" sz="3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r>
                            <m:rPr>
                              <m:brk m:alnAt="63"/>
                            </m:rPr>
                            <a:rPr kumimoji="0" lang="en-GB" sz="3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f>
                            <m:fPr>
                              <m:ctrlPr>
                                <a:rPr kumimoji="0" lang="en-GB" sz="36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en-GB" sz="36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</m:t>
                              </m:r>
                            </m:num>
                            <m:den>
                              <m:r>
                                <a:rPr kumimoji="0" lang="en-GB" sz="36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4</m:t>
                              </m:r>
                            </m:den>
                          </m:f>
                        </m:e>
                      </m:box>
                      <m:r>
                        <a:rPr kumimoji="0" lang="en-GB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3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+3</m:t>
                      </m:r>
                    </m:oMath>
                  </m:oMathPara>
                </a14:m>
                <a:endParaRPr kumimoji="0" lang="en-GB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FAEB2AB6-FA45-8623-E1EF-87A3CBA5C9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6930" y="5948787"/>
                <a:ext cx="2709135" cy="738472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F2DAAD7D-081C-E017-D25B-84A6D7D2EE9C}"/>
                  </a:ext>
                </a:extLst>
              </p:cNvPr>
              <p:cNvSpPr txBox="1"/>
              <p:nvPr/>
            </p:nvSpPr>
            <p:spPr>
              <a:xfrm>
                <a:off x="4554997" y="3300289"/>
                <a:ext cx="642851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4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3</m:t>
                      </m:r>
                    </m:oMath>
                  </m:oMathPara>
                </a14:m>
                <a:endParaRPr kumimoji="0" lang="en-GB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F2DAAD7D-081C-E017-D25B-84A6D7D2EE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4997" y="3300289"/>
                <a:ext cx="642851" cy="707886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02F8ED56-2AA5-BC4E-D0BE-231350FE4F3E}"/>
                  </a:ext>
                </a:extLst>
              </p:cNvPr>
              <p:cNvSpPr txBox="1"/>
              <p:nvPr/>
            </p:nvSpPr>
            <p:spPr>
              <a:xfrm>
                <a:off x="4474997" y="5070861"/>
                <a:ext cx="914399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4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−4</m:t>
                      </m:r>
                    </m:oMath>
                  </m:oMathPara>
                </a14:m>
                <a:endParaRPr kumimoji="0" lang="en-GB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02F8ED56-2AA5-BC4E-D0BE-231350FE4F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4997" y="5070861"/>
                <a:ext cx="914399" cy="707886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0CB3796A-CF15-C0C3-7B50-5E7CD58D8E07}"/>
                  </a:ext>
                </a:extLst>
              </p:cNvPr>
              <p:cNvSpPr txBox="1"/>
              <p:nvPr/>
            </p:nvSpPr>
            <p:spPr>
              <a:xfrm>
                <a:off x="4217453" y="5903455"/>
                <a:ext cx="1317938" cy="7838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brk m:alnAt="63"/>
                        </m:rPr>
                        <a:rPr lang="en-GB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kumimoji="0" lang="en-GB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0CB3796A-CF15-C0C3-7B50-5E7CD58D8E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7453" y="5903455"/>
                <a:ext cx="1317938" cy="783804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B723D48A-B2F6-3239-5CD0-36C1865DD286}"/>
                  </a:ext>
                </a:extLst>
              </p:cNvPr>
              <p:cNvSpPr txBox="1"/>
              <p:nvPr/>
            </p:nvSpPr>
            <p:spPr>
              <a:xfrm>
                <a:off x="5680281" y="4234040"/>
                <a:ext cx="1668170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(−3, 0)</m:t>
                      </m:r>
                    </m:oMath>
                  </m:oMathPara>
                </a14:m>
                <a:endParaRPr kumimoji="0" lang="en-GB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B723D48A-B2F6-3239-5CD0-36C1865DD2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0281" y="4234040"/>
                <a:ext cx="1668170" cy="646331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C0B6A7B2-5FE0-17C6-A70E-4F21BDBE2893}"/>
                  </a:ext>
                </a:extLst>
              </p:cNvPr>
              <p:cNvSpPr txBox="1"/>
              <p:nvPr/>
            </p:nvSpPr>
            <p:spPr>
              <a:xfrm>
                <a:off x="5958632" y="4967279"/>
                <a:ext cx="1252369" cy="8974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(</m:t>
                      </m:r>
                      <m:f>
                        <m:fPr>
                          <m:ctrlP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, 0)</m:t>
                      </m:r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C0B6A7B2-5FE0-17C6-A70E-4F21BDBE28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8632" y="4967279"/>
                <a:ext cx="1252369" cy="897425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27FBB46C-40D0-71B2-AA58-C0CB5FAEA2BD}"/>
                  </a:ext>
                </a:extLst>
              </p:cNvPr>
              <p:cNvSpPr txBox="1"/>
              <p:nvPr/>
            </p:nvSpPr>
            <p:spPr>
              <a:xfrm>
                <a:off x="7768717" y="5112391"/>
                <a:ext cx="1271846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GB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(0, 3)</m:t>
                      </m:r>
                    </m:oMath>
                  </m:oMathPara>
                </a14:m>
                <a:endParaRPr kumimoji="0" lang="en-GB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27FBB46C-40D0-71B2-AA58-C0CB5FAEA2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8717" y="5112391"/>
                <a:ext cx="1271846" cy="646331"/>
              </a:xfrm>
              <a:prstGeom prst="rect">
                <a:avLst/>
              </a:prstGeom>
              <a:blipFill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53509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  <p:bldP spid="18" grpId="0"/>
      <p:bldP spid="19" grpId="0"/>
      <p:bldP spid="20" grpId="0"/>
      <p:bldP spid="21" grpId="0"/>
      <p:bldP spid="23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5061191B-D1AC-4CBD-BAF4-E5FE0159B10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89217756"/>
                  </p:ext>
                </p:extLst>
              </p:nvPr>
            </p:nvGraphicFramePr>
            <p:xfrm>
              <a:off x="105295" y="98816"/>
              <a:ext cx="11837322" cy="67021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59476">
                      <a:extLst>
                        <a:ext uri="{9D8B030D-6E8A-4147-A177-3AD203B41FA5}">
                          <a16:colId xmlns:a16="http://schemas.microsoft.com/office/drawing/2014/main" val="3659176193"/>
                        </a:ext>
                      </a:extLst>
                    </a:gridCol>
                    <a:gridCol w="3391593">
                      <a:extLst>
                        <a:ext uri="{9D8B030D-6E8A-4147-A177-3AD203B41FA5}">
                          <a16:colId xmlns:a16="http://schemas.microsoft.com/office/drawing/2014/main" val="124450395"/>
                        </a:ext>
                      </a:extLst>
                    </a:gridCol>
                    <a:gridCol w="1801091">
                      <a:extLst>
                        <a:ext uri="{9D8B030D-6E8A-4147-A177-3AD203B41FA5}">
                          <a16:colId xmlns:a16="http://schemas.microsoft.com/office/drawing/2014/main" val="1299652546"/>
                        </a:ext>
                      </a:extLst>
                    </a:gridCol>
                    <a:gridCol w="1862050">
                      <a:extLst>
                        <a:ext uri="{9D8B030D-6E8A-4147-A177-3AD203B41FA5}">
                          <a16:colId xmlns:a16="http://schemas.microsoft.com/office/drawing/2014/main" val="3928200076"/>
                        </a:ext>
                      </a:extLst>
                    </a:gridCol>
                    <a:gridCol w="1941722">
                      <a:extLst>
                        <a:ext uri="{9D8B030D-6E8A-4147-A177-3AD203B41FA5}">
                          <a16:colId xmlns:a16="http://schemas.microsoft.com/office/drawing/2014/main" val="3989290834"/>
                        </a:ext>
                      </a:extLst>
                    </a:gridCol>
                    <a:gridCol w="2181390">
                      <a:extLst>
                        <a:ext uri="{9D8B030D-6E8A-4147-A177-3AD203B41FA5}">
                          <a16:colId xmlns:a16="http://schemas.microsoft.com/office/drawing/2014/main" val="1267019849"/>
                        </a:ext>
                      </a:extLst>
                    </a:gridCol>
                  </a:tblGrid>
                  <a:tr h="540432">
                    <a:tc>
                      <a:txBody>
                        <a:bodyPr/>
                        <a:lstStyle/>
                        <a:p>
                          <a:pPr algn="ctr"/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𝒎𝒙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𝒄</m:t>
                                </m:r>
                              </m:oMath>
                            </m:oMathPara>
                          </a14:m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>
                              <a:solidFill>
                                <a:schemeClr val="tx1"/>
                              </a:solidFill>
                            </a:rPr>
                            <a:t>Gradient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GB" sz="2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oMath>
                          </a14:m>
                          <a:r>
                            <a:rPr lang="en-GB" sz="2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GB" sz="2000" dirty="0">
                              <a:solidFill>
                                <a:schemeClr val="tx1"/>
                              </a:solidFill>
                            </a:rPr>
                            <a:t>intercept</a:t>
                          </a:r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GB" sz="2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oMath>
                          </a14:m>
                          <a:r>
                            <a:rPr lang="en-GB" sz="16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GB" sz="2000" dirty="0">
                              <a:solidFill>
                                <a:schemeClr val="tx1"/>
                              </a:solidFill>
                            </a:rPr>
                            <a:t>intercept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>
                              <a:solidFill>
                                <a:schemeClr val="tx1"/>
                              </a:solidFill>
                            </a:rPr>
                            <a:t>Sketch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68099123"/>
                      </a:ext>
                    </a:extLst>
                  </a:tr>
                  <a:tr h="86946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8.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=−</m:t>
                                </m:r>
                                <m:f>
                                  <m:fPr>
                                    <m:ctrlP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+4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59070746"/>
                      </a:ext>
                    </a:extLst>
                  </a:tr>
                  <a:tr h="86946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9.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01576169"/>
                      </a:ext>
                    </a:extLst>
                  </a:tr>
                  <a:tr h="86946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10.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79433302"/>
                      </a:ext>
                    </a:extLst>
                  </a:tr>
                  <a:tr h="86946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11.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num>
                                  <m:den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(4, 0)</m:t>
                                </m:r>
                              </m:oMath>
                            </m:oMathPara>
                          </a14:m>
                          <a:endParaRPr lang="en-GB" sz="3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50472184"/>
                      </a:ext>
                    </a:extLst>
                  </a:tr>
                  <a:tr h="86946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12.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3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132647321"/>
                      </a:ext>
                    </a:extLst>
                  </a:tr>
                  <a:tr h="86946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13.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f>
                                  <m:fPr>
                                    <m:ctrlP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num>
                                  <m:den>
                                    <m:r>
                                      <a:rPr lang="en-GB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(8, 0)</m:t>
                                </m:r>
                              </m:oMath>
                            </m:oMathPara>
                          </a14:m>
                          <a:endParaRPr lang="en-GB" sz="3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216649034"/>
                      </a:ext>
                    </a:extLst>
                  </a:tr>
                  <a:tr h="86946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14.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i="1" dirty="0">
                              <a:solidFill>
                                <a:schemeClr val="tx1"/>
                              </a:solidFill>
                            </a:rPr>
                            <a:t>No intercept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(0, −14)</m:t>
                                </m:r>
                              </m:oMath>
                            </m:oMathPara>
                          </a14:m>
                          <a:endParaRPr lang="en-GB" sz="3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587486340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5061191B-D1AC-4CBD-BAF4-E5FE0159B10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89217756"/>
                  </p:ext>
                </p:extLst>
              </p:nvPr>
            </p:nvGraphicFramePr>
            <p:xfrm>
              <a:off x="105295" y="98816"/>
              <a:ext cx="11837322" cy="67021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59476">
                      <a:extLst>
                        <a:ext uri="{9D8B030D-6E8A-4147-A177-3AD203B41FA5}">
                          <a16:colId xmlns:a16="http://schemas.microsoft.com/office/drawing/2014/main" val="3659176193"/>
                        </a:ext>
                      </a:extLst>
                    </a:gridCol>
                    <a:gridCol w="3391593">
                      <a:extLst>
                        <a:ext uri="{9D8B030D-6E8A-4147-A177-3AD203B41FA5}">
                          <a16:colId xmlns:a16="http://schemas.microsoft.com/office/drawing/2014/main" val="124450395"/>
                        </a:ext>
                      </a:extLst>
                    </a:gridCol>
                    <a:gridCol w="1801091">
                      <a:extLst>
                        <a:ext uri="{9D8B030D-6E8A-4147-A177-3AD203B41FA5}">
                          <a16:colId xmlns:a16="http://schemas.microsoft.com/office/drawing/2014/main" val="1299652546"/>
                        </a:ext>
                      </a:extLst>
                    </a:gridCol>
                    <a:gridCol w="1862050">
                      <a:extLst>
                        <a:ext uri="{9D8B030D-6E8A-4147-A177-3AD203B41FA5}">
                          <a16:colId xmlns:a16="http://schemas.microsoft.com/office/drawing/2014/main" val="3928200076"/>
                        </a:ext>
                      </a:extLst>
                    </a:gridCol>
                    <a:gridCol w="1941722">
                      <a:extLst>
                        <a:ext uri="{9D8B030D-6E8A-4147-A177-3AD203B41FA5}">
                          <a16:colId xmlns:a16="http://schemas.microsoft.com/office/drawing/2014/main" val="3989290834"/>
                        </a:ext>
                      </a:extLst>
                    </a:gridCol>
                    <a:gridCol w="2181390">
                      <a:extLst>
                        <a:ext uri="{9D8B030D-6E8A-4147-A177-3AD203B41FA5}">
                          <a16:colId xmlns:a16="http://schemas.microsoft.com/office/drawing/2014/main" val="1267019849"/>
                        </a:ext>
                      </a:extLst>
                    </a:gridCol>
                  </a:tblGrid>
                  <a:tr h="540432">
                    <a:tc>
                      <a:txBody>
                        <a:bodyPr/>
                        <a:lstStyle/>
                        <a:p>
                          <a:pPr algn="ctr"/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9390" t="-7865" r="-229803" b="-11685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>
                              <a:solidFill>
                                <a:schemeClr val="tx1"/>
                              </a:solidFill>
                            </a:rPr>
                            <a:t>Gradient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15082" t="-7865" r="-222623" b="-11685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96865" t="-7865" r="-112853" b="-11685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>
                              <a:solidFill>
                                <a:schemeClr val="tx1"/>
                              </a:solidFill>
                            </a:rPr>
                            <a:t>Sketch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68099123"/>
                      </a:ext>
                    </a:extLst>
                  </a:tr>
                  <a:tr h="86946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8.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9390" t="-67606" r="-229803" b="-6323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59070746"/>
                      </a:ext>
                    </a:extLst>
                  </a:tr>
                  <a:tr h="86946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9.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01576169"/>
                      </a:ext>
                    </a:extLst>
                  </a:tr>
                  <a:tr h="86946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10.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79433302"/>
                      </a:ext>
                    </a:extLst>
                  </a:tr>
                  <a:tr h="86946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11.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24662" t="-366434" r="-332432" b="-32797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15082" t="-366434" r="-222623" b="-32797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50472184"/>
                      </a:ext>
                    </a:extLst>
                  </a:tr>
                  <a:tr h="86946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12.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3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132647321"/>
                      </a:ext>
                    </a:extLst>
                  </a:tr>
                  <a:tr h="86946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13.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24662" t="-565734" r="-332432" b="-1286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15082" t="-565734" r="-222623" b="-1286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216649034"/>
                      </a:ext>
                    </a:extLst>
                  </a:tr>
                  <a:tr h="94488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14.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i="1" dirty="0">
                              <a:solidFill>
                                <a:schemeClr val="tx1"/>
                              </a:solidFill>
                            </a:rPr>
                            <a:t>No intercept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96865" t="-614194" r="-112853" b="-187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4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587486340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5D0AE14E-DDBC-426D-9F79-6660A8A3D9C8}"/>
              </a:ext>
            </a:extLst>
          </p:cNvPr>
          <p:cNvCxnSpPr>
            <a:cxnSpLocks/>
          </p:cNvCxnSpPr>
          <p:nvPr/>
        </p:nvCxnSpPr>
        <p:spPr>
          <a:xfrm flipV="1">
            <a:off x="10800503" y="2450905"/>
            <a:ext cx="0" cy="7569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16F1713F-2F51-4481-9C5C-C21CA2A11319}"/>
              </a:ext>
            </a:extLst>
          </p:cNvPr>
          <p:cNvCxnSpPr>
            <a:cxnSpLocks/>
          </p:cNvCxnSpPr>
          <p:nvPr/>
        </p:nvCxnSpPr>
        <p:spPr>
          <a:xfrm>
            <a:off x="10316052" y="2856631"/>
            <a:ext cx="98487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8F1506F1-727D-4D61-B583-5FAAFA35BC76}"/>
              </a:ext>
            </a:extLst>
          </p:cNvPr>
          <p:cNvCxnSpPr>
            <a:cxnSpLocks/>
            <a:endCxn id="83" idx="2"/>
          </p:cNvCxnSpPr>
          <p:nvPr/>
        </p:nvCxnSpPr>
        <p:spPr>
          <a:xfrm>
            <a:off x="10629175" y="2538235"/>
            <a:ext cx="422437" cy="492752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31650CC7-3268-4C29-BA18-9081614901C0}"/>
                  </a:ext>
                </a:extLst>
              </p:cNvPr>
              <p:cNvSpPr txBox="1"/>
              <p:nvPr/>
            </p:nvSpPr>
            <p:spPr>
              <a:xfrm>
                <a:off x="10659454" y="2577439"/>
                <a:ext cx="129492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i="1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31650CC7-3268-4C29-BA18-9081614901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59454" y="2577439"/>
                <a:ext cx="129492" cy="184666"/>
              </a:xfrm>
              <a:prstGeom prst="rect">
                <a:avLst/>
              </a:prstGeom>
              <a:blipFill>
                <a:blip r:embed="rId3"/>
                <a:stretch>
                  <a:fillRect l="-23810" r="-28571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8C824A0A-592A-4CE9-8E93-D34E5D2B537A}"/>
                  </a:ext>
                </a:extLst>
              </p:cNvPr>
              <p:cNvSpPr txBox="1"/>
              <p:nvPr/>
            </p:nvSpPr>
            <p:spPr>
              <a:xfrm>
                <a:off x="10986866" y="2846321"/>
                <a:ext cx="129492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i="1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8C824A0A-592A-4CE9-8E93-D34E5D2B53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86866" y="2846321"/>
                <a:ext cx="129492" cy="184666"/>
              </a:xfrm>
              <a:prstGeom prst="rect">
                <a:avLst/>
              </a:prstGeom>
              <a:blipFill>
                <a:blip r:embed="rId4"/>
                <a:stretch>
                  <a:fillRect l="-22727" r="-22727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14CCC46-BFC3-BAF6-267C-37CE7A176C74}"/>
                  </a:ext>
                </a:extLst>
              </p:cNvPr>
              <p:cNvSpPr txBox="1"/>
              <p:nvPr/>
            </p:nvSpPr>
            <p:spPr>
              <a:xfrm>
                <a:off x="1251380" y="1519386"/>
                <a:ext cx="2252209" cy="7848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=−</m:t>
                      </m:r>
                      <m:f>
                        <m:fPr>
                          <m:ctrlP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</m:t>
                          </m:r>
                        </m:num>
                        <m:den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den>
                      </m:f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+4</m:t>
                      </m:r>
                    </m:oMath>
                  </m:oMathPara>
                </a14:m>
                <a:endParaRPr kumimoji="0" lang="en-GB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14CCC46-BFC3-BAF6-267C-37CE7A176C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1380" y="1519386"/>
                <a:ext cx="2252209" cy="78483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16D9B9E-31E5-B038-DD5F-9F660A560071}"/>
                  </a:ext>
                </a:extLst>
              </p:cNvPr>
              <p:cNvSpPr txBox="1"/>
              <p:nvPr/>
            </p:nvSpPr>
            <p:spPr>
              <a:xfrm>
                <a:off x="1302466" y="2378943"/>
                <a:ext cx="2132075" cy="7838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=−</m:t>
                      </m:r>
                      <m:f>
                        <m:fPr>
                          <m:ctrlP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num>
                        <m:den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</m:t>
                          </m:r>
                        </m:den>
                      </m:f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+3</m:t>
                      </m:r>
                    </m:oMath>
                  </m:oMathPara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16D9B9E-31E5-B038-DD5F-9F660A5600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2466" y="2378943"/>
                <a:ext cx="2132075" cy="78380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44558A9-C703-B44C-77A7-94D4C5A4B35D}"/>
                  </a:ext>
                </a:extLst>
              </p:cNvPr>
              <p:cNvSpPr txBox="1"/>
              <p:nvPr/>
            </p:nvSpPr>
            <p:spPr>
              <a:xfrm>
                <a:off x="1276330" y="3237474"/>
                <a:ext cx="1938095" cy="7838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num>
                        <m:den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</m:t>
                          </m:r>
                        </m:den>
                      </m:f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−3</m:t>
                      </m:r>
                    </m:oMath>
                  </m:oMathPara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44558A9-C703-B44C-77A7-94D4C5A4B3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6330" y="3237474"/>
                <a:ext cx="1938095" cy="78380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3CC4BF8-70CD-6624-38AA-55694846C1E0}"/>
                  </a:ext>
                </a:extLst>
              </p:cNvPr>
              <p:cNvSpPr txBox="1"/>
              <p:nvPr/>
            </p:nvSpPr>
            <p:spPr>
              <a:xfrm>
                <a:off x="1423222" y="4146655"/>
                <a:ext cx="1708577" cy="7838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num>
                        <m:den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</m:t>
                          </m:r>
                        </m:den>
                      </m:f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−6</m:t>
                      </m:r>
                    </m:oMath>
                  </m:oMathPara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3CC4BF8-70CD-6624-38AA-55694846C1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3222" y="4146655"/>
                <a:ext cx="1708577" cy="78380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0621DE0-2D1D-3309-9BF1-310C9EEF32FF}"/>
                  </a:ext>
                </a:extLst>
              </p:cNvPr>
              <p:cNvSpPr txBox="1"/>
              <p:nvPr/>
            </p:nvSpPr>
            <p:spPr>
              <a:xfrm>
                <a:off x="1159851" y="5168814"/>
                <a:ext cx="2779141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=1.75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−14</m:t>
                      </m:r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0621DE0-2D1D-3309-9BF1-310C9EEF32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9851" y="5168814"/>
                <a:ext cx="2779141" cy="52322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3CE7684-FA6E-202E-B9CC-99238A2D1A56}"/>
                  </a:ext>
                </a:extLst>
              </p:cNvPr>
              <p:cNvSpPr txBox="1"/>
              <p:nvPr/>
            </p:nvSpPr>
            <p:spPr>
              <a:xfrm>
                <a:off x="1102534" y="6077995"/>
                <a:ext cx="1925254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=−14</m:t>
                      </m:r>
                    </m:oMath>
                  </m:oMathPara>
                </a14:m>
                <a:endParaRPr kumimoji="0" lang="en-GB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3CE7684-FA6E-202E-B9CC-99238A2D1A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2534" y="6077995"/>
                <a:ext cx="1925254" cy="52322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>
            <a:extLst>
              <a:ext uri="{FF2B5EF4-FFF2-40B4-BE49-F238E27FC236}">
                <a16:creationId xmlns:a16="http://schemas.microsoft.com/office/drawing/2014/main" id="{A9B8A9DF-34BA-6244-5B5B-EE3D86EB689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340477" y="651337"/>
            <a:ext cx="999831" cy="84132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5A4B7CA-28D2-1439-3A03-3B593E2FB51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340476" y="1492658"/>
            <a:ext cx="999831" cy="84132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D11FEFE-CF55-9E68-AF4C-49D5F0F59FF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340476" y="3267520"/>
            <a:ext cx="999831" cy="8413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02B3782-C119-1B6D-29DB-19EA8F635A9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389757" y="4099068"/>
            <a:ext cx="999831" cy="84132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34E4B9F-4504-1A55-3E91-6054BFD8B00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434091" y="4972948"/>
            <a:ext cx="999831" cy="84132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54C0BFE-334C-0814-EFBD-F228A5A9B73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434091" y="5864157"/>
            <a:ext cx="999831" cy="84132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5712839-C87A-0B97-EAFC-30BC323896EE}"/>
                  </a:ext>
                </a:extLst>
              </p:cNvPr>
              <p:cNvSpPr txBox="1"/>
              <p:nvPr/>
            </p:nvSpPr>
            <p:spPr>
              <a:xfrm>
                <a:off x="8166739" y="767661"/>
                <a:ext cx="1340748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(0, 4</m:t>
                      </m:r>
                      <m:r>
                        <a:rPr kumimoji="0" lang="en-GB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GB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5712839-C87A-0B97-EAFC-30BC323896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6739" y="767661"/>
                <a:ext cx="1340748" cy="646331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E223732-6AF6-A155-2D1B-91DAEF598566}"/>
                  </a:ext>
                </a:extLst>
              </p:cNvPr>
              <p:cNvSpPr txBox="1"/>
              <p:nvPr/>
            </p:nvSpPr>
            <p:spPr>
              <a:xfrm>
                <a:off x="8173934" y="1608982"/>
                <a:ext cx="1289322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(0, 4</m:t>
                      </m:r>
                      <m:r>
                        <a:rPr kumimoji="0" lang="en-GB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GB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E223732-6AF6-A155-2D1B-91DAEF5985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3934" y="1608982"/>
                <a:ext cx="1289322" cy="646331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AC1D1E3-9955-709A-1A12-36A6B9A229A6}"/>
                  </a:ext>
                </a:extLst>
              </p:cNvPr>
              <p:cNvSpPr txBox="1"/>
              <p:nvPr/>
            </p:nvSpPr>
            <p:spPr>
              <a:xfrm>
                <a:off x="8166739" y="2450303"/>
                <a:ext cx="1340748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(0, 3</m:t>
                      </m:r>
                      <m:r>
                        <a:rPr kumimoji="0" lang="en-GB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GB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AC1D1E3-9955-709A-1A12-36A6B9A229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6739" y="2450303"/>
                <a:ext cx="1340748" cy="646331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DD94E74-2F85-6EC5-13AA-17A1EACC963A}"/>
                  </a:ext>
                </a:extLst>
              </p:cNvPr>
              <p:cNvSpPr txBox="1"/>
              <p:nvPr/>
            </p:nvSpPr>
            <p:spPr>
              <a:xfrm>
                <a:off x="8185151" y="3373053"/>
                <a:ext cx="1322335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(0, −3</m:t>
                      </m:r>
                      <m:r>
                        <a:rPr kumimoji="0" lang="en-GB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GB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DD94E74-2F85-6EC5-13AA-17A1EACC96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85151" y="3373053"/>
                <a:ext cx="1322335" cy="646331"/>
              </a:xfrm>
              <a:prstGeom prst="rect">
                <a:avLst/>
              </a:prstGeom>
              <a:blipFill>
                <a:blip r:embed="rId20"/>
                <a:stretch>
                  <a:fillRect l="-41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871C74A-606A-5D8A-54F2-C216C0CD5A5F}"/>
                  </a:ext>
                </a:extLst>
              </p:cNvPr>
              <p:cNvSpPr txBox="1"/>
              <p:nvPr/>
            </p:nvSpPr>
            <p:spPr>
              <a:xfrm>
                <a:off x="8185150" y="4215392"/>
                <a:ext cx="1278105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(0, −6</m:t>
                      </m:r>
                      <m:r>
                        <a:rPr kumimoji="0" lang="en-GB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GB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871C74A-606A-5D8A-54F2-C216C0CD5A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85150" y="4215392"/>
                <a:ext cx="1278105" cy="646331"/>
              </a:xfrm>
              <a:prstGeom prst="rect">
                <a:avLst/>
              </a:prstGeom>
              <a:blipFill>
                <a:blip r:embed="rId21"/>
                <a:stretch>
                  <a:fillRect l="-57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7582516-4FD3-79B0-DDF6-4E63D527BCC1}"/>
                  </a:ext>
                </a:extLst>
              </p:cNvPr>
              <p:cNvSpPr txBox="1"/>
              <p:nvPr/>
            </p:nvSpPr>
            <p:spPr>
              <a:xfrm>
                <a:off x="8214818" y="5077579"/>
                <a:ext cx="1278104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(0, −14</m:t>
                      </m:r>
                      <m:r>
                        <a:rPr kumimoji="0" lang="en-GB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GB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7582516-4FD3-79B0-DDF6-4E63D527BC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4818" y="5077579"/>
                <a:ext cx="1278104" cy="646331"/>
              </a:xfrm>
              <a:prstGeom prst="rect">
                <a:avLst/>
              </a:prstGeom>
              <a:blipFill>
                <a:blip r:embed="rId22"/>
                <a:stretch>
                  <a:fillRect l="-15789" r="-81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50EA5FD2-9C4B-3D4F-EA06-2AB72D436C58}"/>
                  </a:ext>
                </a:extLst>
              </p:cNvPr>
              <p:cNvSpPr txBox="1"/>
              <p:nvPr/>
            </p:nvSpPr>
            <p:spPr>
              <a:xfrm>
                <a:off x="6194575" y="768263"/>
                <a:ext cx="1471891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(0, 12</m:t>
                      </m:r>
                      <m:r>
                        <a:rPr kumimoji="0" lang="en-GB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GB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50EA5FD2-9C4B-3D4F-EA06-2AB72D436C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4575" y="768263"/>
                <a:ext cx="1471891" cy="646331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3B0806D0-55BE-6840-71A1-CB4315AEAB7F}"/>
                  </a:ext>
                </a:extLst>
              </p:cNvPr>
              <p:cNvSpPr txBox="1"/>
              <p:nvPr/>
            </p:nvSpPr>
            <p:spPr>
              <a:xfrm>
                <a:off x="6194575" y="1609584"/>
                <a:ext cx="1471891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(0, 4</m:t>
                      </m:r>
                      <m:r>
                        <a:rPr kumimoji="0" lang="en-GB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GB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3B0806D0-55BE-6840-71A1-CB4315AEAB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4575" y="1609584"/>
                <a:ext cx="1471891" cy="646331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9B83F5F3-9757-3D08-906A-8143030ED243}"/>
                  </a:ext>
                </a:extLst>
              </p:cNvPr>
              <p:cNvSpPr txBox="1"/>
              <p:nvPr/>
            </p:nvSpPr>
            <p:spPr>
              <a:xfrm>
                <a:off x="6187380" y="2450905"/>
                <a:ext cx="1471891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(0, 4</m:t>
                      </m:r>
                      <m:r>
                        <a:rPr kumimoji="0" lang="en-GB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GB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9B83F5F3-9757-3D08-906A-8143030ED2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7380" y="2450905"/>
                <a:ext cx="1471891" cy="646331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AA8F7EE8-C9E2-4299-0896-93B780A8BFB9}"/>
                  </a:ext>
                </a:extLst>
              </p:cNvPr>
              <p:cNvSpPr txBox="1"/>
              <p:nvPr/>
            </p:nvSpPr>
            <p:spPr>
              <a:xfrm>
                <a:off x="6284272" y="4215392"/>
                <a:ext cx="1278105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(0, 8</m:t>
                      </m:r>
                      <m:r>
                        <a:rPr kumimoji="0" lang="en-GB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GB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AA8F7EE8-C9E2-4299-0896-93B780A8BF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4272" y="4215392"/>
                <a:ext cx="1278105" cy="646331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BCB726E9-950B-97CB-CF3B-2DBC9C466B7F}"/>
                  </a:ext>
                </a:extLst>
              </p:cNvPr>
              <p:cNvSpPr txBox="1"/>
              <p:nvPr/>
            </p:nvSpPr>
            <p:spPr>
              <a:xfrm>
                <a:off x="4656868" y="680095"/>
                <a:ext cx="704717" cy="7838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f>
                        <m:fPr>
                          <m:ctrlP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num>
                        <m:den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BCB726E9-950B-97CB-CF3B-2DBC9C466B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6868" y="680095"/>
                <a:ext cx="704717" cy="783804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11AD067E-B36A-0E62-FF74-B4E379AE8F5D}"/>
                  </a:ext>
                </a:extLst>
              </p:cNvPr>
              <p:cNvSpPr txBox="1"/>
              <p:nvPr/>
            </p:nvSpPr>
            <p:spPr>
              <a:xfrm>
                <a:off x="4649673" y="1521416"/>
                <a:ext cx="704717" cy="7838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f>
                        <m:fPr>
                          <m:ctrlP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</m:t>
                          </m:r>
                        </m:num>
                        <m:den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11AD067E-B36A-0E62-FF74-B4E379AE8F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9673" y="1521416"/>
                <a:ext cx="704717" cy="783804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54AC5CFE-3893-499C-FD6A-877F7E5112DD}"/>
                  </a:ext>
                </a:extLst>
              </p:cNvPr>
              <p:cNvSpPr txBox="1"/>
              <p:nvPr/>
            </p:nvSpPr>
            <p:spPr>
              <a:xfrm>
                <a:off x="4631712" y="2392709"/>
                <a:ext cx="704717" cy="7838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f>
                        <m:fPr>
                          <m:ctrlP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num>
                        <m:den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54AC5CFE-3893-499C-FD6A-877F7E5112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1712" y="2392709"/>
                <a:ext cx="704717" cy="783804"/>
              </a:xfrm>
              <a:prstGeom prst="rect">
                <a:avLst/>
              </a:prstGeom>
              <a:blipFill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F5AF0A50-4308-422B-A886-FB82A215E67D}"/>
                  </a:ext>
                </a:extLst>
              </p:cNvPr>
              <p:cNvSpPr txBox="1"/>
              <p:nvPr/>
            </p:nvSpPr>
            <p:spPr>
              <a:xfrm>
                <a:off x="4545489" y="4127826"/>
                <a:ext cx="999831" cy="7838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num>
                        <m:den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F5AF0A50-4308-422B-A886-FB82A215E6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5489" y="4127826"/>
                <a:ext cx="999831" cy="783804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F621A353-3256-F381-C098-1E15E1B71FB0}"/>
                  </a:ext>
                </a:extLst>
              </p:cNvPr>
              <p:cNvSpPr txBox="1"/>
              <p:nvPr/>
            </p:nvSpPr>
            <p:spPr>
              <a:xfrm>
                <a:off x="4711539" y="5980287"/>
                <a:ext cx="642851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4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0</m:t>
                      </m:r>
                    </m:oMath>
                  </m:oMathPara>
                </a14:m>
                <a:endParaRPr kumimoji="0" lang="en-GB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F621A353-3256-F381-C098-1E15E1B71F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1539" y="5980287"/>
                <a:ext cx="642851" cy="707886"/>
              </a:xfrm>
              <a:prstGeom prst="rect">
                <a:avLst/>
              </a:prstGeom>
              <a:blipFill>
                <a:blip r:embed="rId3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92101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  <p:bldP spid="12" grpId="0"/>
      <p:bldP spid="14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6" grpId="0"/>
      <p:bldP spid="27" grpId="0"/>
      <p:bldP spid="28" grpId="0"/>
      <p:bldP spid="29" grpId="0"/>
      <p:bldP spid="31" grpId="0"/>
      <p:bldP spid="32" grpId="0"/>
      <p:bldP spid="33" grpId="0"/>
      <p:bldP spid="34" grpId="0"/>
      <p:bldP spid="35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148</TotalTime>
  <Words>433</Words>
  <Application>Microsoft Office PowerPoint</Application>
  <PresentationFormat>Widescreen</PresentationFormat>
  <Paragraphs>129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Craig Barton</dc:creator>
  <cp:lastModifiedBy>Stewart Gale</cp:lastModifiedBy>
  <cp:revision>44</cp:revision>
  <dcterms:created xsi:type="dcterms:W3CDTF">2019-03-03T19:40:11Z</dcterms:created>
  <dcterms:modified xsi:type="dcterms:W3CDTF">2023-10-16T11:51:47Z</dcterms:modified>
</cp:coreProperties>
</file>