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67" r:id="rId2"/>
    <p:sldId id="258" r:id="rId3"/>
    <p:sldId id="26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00"/>
    <a:srgbClr val="008000"/>
    <a:srgbClr val="FF0000"/>
    <a:srgbClr val="99FF9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666E50-FAD3-4B10-BF4F-25D3C04DD68D}" v="673" dt="2022-11-01T16:43:35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2666E50-FAD3-4B10-BF4F-25D3C04DD68D}"/>
    <pc:docChg chg="undo custSel addSld delSld modSld sldOrd modMainMaster modNotesMaster">
      <pc:chgData name="Stewart Gale" userId="3647ddd2-6040-41ae-a96d-232c23482af8" providerId="ADAL" clId="{02666E50-FAD3-4B10-BF4F-25D3C04DD68D}" dt="2022-11-01T16:46:25.615" v="1298" actId="403"/>
      <pc:docMkLst>
        <pc:docMk/>
      </pc:docMkLst>
      <pc:sldChg chg="modSp del">
        <pc:chgData name="Stewart Gale" userId="3647ddd2-6040-41ae-a96d-232c23482af8" providerId="ADAL" clId="{02666E50-FAD3-4B10-BF4F-25D3C04DD68D}" dt="2021-11-07T17:47:31.462" v="3" actId="47"/>
        <pc:sldMkLst>
          <pc:docMk/>
          <pc:sldMk cId="0" sldId="256"/>
        </pc:sldMkLst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6"/>
            <ac:spMk id="2050" creationId="{EF3F4A67-6DC5-4679-81F6-31DAEF4A72FC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6"/>
            <ac:spMk id="2052" creationId="{458F4E01-4AC3-4DE8-8021-D9BF5D93960D}"/>
          </ac:spMkLst>
        </pc:spChg>
        <pc:picChg chg="mod">
          <ac:chgData name="Stewart Gale" userId="3647ddd2-6040-41ae-a96d-232c23482af8" providerId="ADAL" clId="{02666E50-FAD3-4B10-BF4F-25D3C04DD68D}" dt="2021-11-07T17:47:29.495" v="2"/>
          <ac:picMkLst>
            <pc:docMk/>
            <pc:sldMk cId="0" sldId="256"/>
            <ac:picMk id="2051" creationId="{D4E6591D-93BF-453B-A89A-B997B6768FCF}"/>
          </ac:picMkLst>
        </pc:picChg>
      </pc:sldChg>
      <pc:sldChg chg="modSp del">
        <pc:chgData name="Stewart Gale" userId="3647ddd2-6040-41ae-a96d-232c23482af8" providerId="ADAL" clId="{02666E50-FAD3-4B10-BF4F-25D3C04DD68D}" dt="2021-11-07T17:47:32.675" v="4" actId="47"/>
        <pc:sldMkLst>
          <pc:docMk/>
          <pc:sldMk cId="0" sldId="257"/>
        </pc:sldMkLst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7"/>
            <ac:spMk id="3074" creationId="{D7F64460-21DF-4470-BD44-7DD72780E636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7"/>
            <ac:spMk id="3076" creationId="{3BABC72E-605F-4F9A-895A-7569B2B87AE8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7"/>
            <ac:spMk id="5126" creationId="{D0AD8023-12FA-4605-B95C-934E02ADF718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7"/>
            <ac:spMk id="5127" creationId="{AE62A9BB-1045-4F80-AC03-F80B1B2AB0DF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7"/>
            <ac:spMk id="5128" creationId="{5495A6F2-4D8D-47E4-8663-B7B40A6C5825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7"/>
            <ac:spMk id="5129" creationId="{C380FFC9-8A7B-4D6C-A201-8DC4D3BD7A7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7"/>
            <ac:spMk id="5130" creationId="{B8D7A405-1866-4FC9-984D-30FD995AF4D7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7"/>
            <ac:spMk id="5131" creationId="{1E7E202F-24CA-4372-862A-25735B77AFAB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7"/>
            <ac:spMk id="5132" creationId="{E6AD0D86-9993-4006-BAF0-EF377909F13B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7"/>
            <ac:spMk id="5133" creationId="{FF27D71F-E315-491B-9361-7FD0D727E4EF}"/>
          </ac:spMkLst>
        </pc:spChg>
        <pc:picChg chg="mod">
          <ac:chgData name="Stewart Gale" userId="3647ddd2-6040-41ae-a96d-232c23482af8" providerId="ADAL" clId="{02666E50-FAD3-4B10-BF4F-25D3C04DD68D}" dt="2021-11-07T17:47:29.495" v="2"/>
          <ac:picMkLst>
            <pc:docMk/>
            <pc:sldMk cId="0" sldId="257"/>
            <ac:picMk id="3075" creationId="{22D16144-75F8-4DD7-93D0-DE8445D2E9CD}"/>
          </ac:picMkLst>
        </pc:picChg>
      </pc:sldChg>
      <pc:sldChg chg="addSp delSp modSp mod modAnim">
        <pc:chgData name="Stewart Gale" userId="3647ddd2-6040-41ae-a96d-232c23482af8" providerId="ADAL" clId="{02666E50-FAD3-4B10-BF4F-25D3C04DD68D}" dt="2021-11-07T17:53:16.540" v="228" actId="1076"/>
        <pc:sldMkLst>
          <pc:docMk/>
          <pc:sldMk cId="0" sldId="258"/>
        </pc:sldMkLst>
        <pc:spChg chg="add del mod">
          <ac:chgData name="Stewart Gale" userId="3647ddd2-6040-41ae-a96d-232c23482af8" providerId="ADAL" clId="{02666E50-FAD3-4B10-BF4F-25D3C04DD68D}" dt="2021-11-07T17:48:24.793" v="49" actId="478"/>
          <ac:spMkLst>
            <pc:docMk/>
            <pc:sldMk cId="0" sldId="258"/>
            <ac:spMk id="3" creationId="{67D5A757-16F7-4787-B093-2E5F2F743C1D}"/>
          </ac:spMkLst>
        </pc:spChg>
        <pc:spChg chg="add mod">
          <ac:chgData name="Stewart Gale" userId="3647ddd2-6040-41ae-a96d-232c23482af8" providerId="ADAL" clId="{02666E50-FAD3-4B10-BF4F-25D3C04DD68D}" dt="2021-11-07T17:49:30.839" v="135" actId="1076"/>
          <ac:spMkLst>
            <pc:docMk/>
            <pc:sldMk cId="0" sldId="258"/>
            <ac:spMk id="4" creationId="{4507A45C-4538-43AD-A2B4-738EE9DCBC34}"/>
          </ac:spMkLst>
        </pc:spChg>
        <pc:spChg chg="add del mod">
          <ac:chgData name="Stewart Gale" userId="3647ddd2-6040-41ae-a96d-232c23482af8" providerId="ADAL" clId="{02666E50-FAD3-4B10-BF4F-25D3C04DD68D}" dt="2021-11-07T17:49:15.248" v="122" actId="478"/>
          <ac:spMkLst>
            <pc:docMk/>
            <pc:sldMk cId="0" sldId="258"/>
            <ac:spMk id="6" creationId="{CCDD68BA-3A47-40BA-93C1-2147AF230392}"/>
          </ac:spMkLst>
        </pc:spChg>
        <pc:spChg chg="add mod">
          <ac:chgData name="Stewart Gale" userId="3647ddd2-6040-41ae-a96d-232c23482af8" providerId="ADAL" clId="{02666E50-FAD3-4B10-BF4F-25D3C04DD68D}" dt="2021-11-07T17:51:46.045" v="181" actId="1076"/>
          <ac:spMkLst>
            <pc:docMk/>
            <pc:sldMk cId="0" sldId="258"/>
            <ac:spMk id="8" creationId="{0E2F068B-6FD5-4021-91C0-2DE61AFE6C9D}"/>
          </ac:spMkLst>
        </pc:spChg>
        <pc:spChg chg="add mod">
          <ac:chgData name="Stewart Gale" userId="3647ddd2-6040-41ae-a96d-232c23482af8" providerId="ADAL" clId="{02666E50-FAD3-4B10-BF4F-25D3C04DD68D}" dt="2021-11-07T17:53:16.540" v="228" actId="1076"/>
          <ac:spMkLst>
            <pc:docMk/>
            <pc:sldMk cId="0" sldId="258"/>
            <ac:spMk id="13" creationId="{959501CC-A1AF-4CA5-9ACB-48A618E3F31B}"/>
          </ac:spMkLst>
        </pc:spChg>
        <pc:spChg chg="add mod">
          <ac:chgData name="Stewart Gale" userId="3647ddd2-6040-41ae-a96d-232c23482af8" providerId="ADAL" clId="{02666E50-FAD3-4B10-BF4F-25D3C04DD68D}" dt="2021-11-07T17:53:13.943" v="227" actId="1076"/>
          <ac:spMkLst>
            <pc:docMk/>
            <pc:sldMk cId="0" sldId="258"/>
            <ac:spMk id="14" creationId="{6D5CEB70-36FA-4EA4-8BCB-FDC89EAA42B7}"/>
          </ac:spMkLst>
        </pc:spChg>
        <pc:spChg chg="del mod">
          <ac:chgData name="Stewart Gale" userId="3647ddd2-6040-41ae-a96d-232c23482af8" providerId="ADAL" clId="{02666E50-FAD3-4B10-BF4F-25D3C04DD68D}" dt="2021-11-07T17:48:22.802" v="48" actId="478"/>
          <ac:spMkLst>
            <pc:docMk/>
            <pc:sldMk cId="0" sldId="258"/>
            <ac:spMk id="4098" creationId="{42F1A311-923E-41F8-AD0E-9B5D7CE9560B}"/>
          </ac:spMkLst>
        </pc:spChg>
        <pc:spChg chg="del mod">
          <ac:chgData name="Stewart Gale" userId="3647ddd2-6040-41ae-a96d-232c23482af8" providerId="ADAL" clId="{02666E50-FAD3-4B10-BF4F-25D3C04DD68D}" dt="2021-11-07T17:49:12.692" v="121" actId="478"/>
          <ac:spMkLst>
            <pc:docMk/>
            <pc:sldMk cId="0" sldId="258"/>
            <ac:spMk id="4099" creationId="{1FF3AC55-0280-451E-8E9F-FC09587B7496}"/>
          </ac:spMkLst>
        </pc:spChg>
        <pc:picChg chg="add mod modCrop">
          <ac:chgData name="Stewart Gale" userId="3647ddd2-6040-41ae-a96d-232c23482af8" providerId="ADAL" clId="{02666E50-FAD3-4B10-BF4F-25D3C04DD68D}" dt="2021-11-07T17:52:32.637" v="214" actId="732"/>
          <ac:picMkLst>
            <pc:docMk/>
            <pc:sldMk cId="0" sldId="258"/>
            <ac:picMk id="7" creationId="{C11CD4B2-70FD-4222-BB48-C184295D7EAB}"/>
          </ac:picMkLst>
        </pc:picChg>
        <pc:picChg chg="add mod modCrop">
          <ac:chgData name="Stewart Gale" userId="3647ddd2-6040-41ae-a96d-232c23482af8" providerId="ADAL" clId="{02666E50-FAD3-4B10-BF4F-25D3C04DD68D}" dt="2021-11-07T17:52:41.367" v="217" actId="732"/>
          <ac:picMkLst>
            <pc:docMk/>
            <pc:sldMk cId="0" sldId="258"/>
            <ac:picMk id="9" creationId="{A4BE7C7F-56A1-4A70-9411-7F998DC4631B}"/>
          </ac:picMkLst>
        </pc:picChg>
        <pc:picChg chg="add mod modCrop">
          <ac:chgData name="Stewart Gale" userId="3647ddd2-6040-41ae-a96d-232c23482af8" providerId="ADAL" clId="{02666E50-FAD3-4B10-BF4F-25D3C04DD68D}" dt="2021-11-07T17:52:59.960" v="224" actId="1076"/>
          <ac:picMkLst>
            <pc:docMk/>
            <pc:sldMk cId="0" sldId="258"/>
            <ac:picMk id="10" creationId="{11C81D9C-D072-4BC4-86B1-EDFA645DB3D2}"/>
          </ac:picMkLst>
        </pc:picChg>
        <pc:picChg chg="del mod">
          <ac:chgData name="Stewart Gale" userId="3647ddd2-6040-41ae-a96d-232c23482af8" providerId="ADAL" clId="{02666E50-FAD3-4B10-BF4F-25D3C04DD68D}" dt="2021-11-07T17:50:50.877" v="137" actId="478"/>
          <ac:picMkLst>
            <pc:docMk/>
            <pc:sldMk cId="0" sldId="258"/>
            <ac:picMk id="7172" creationId="{A591029B-8A63-4C2F-A28D-DD36ED7F8397}"/>
          </ac:picMkLst>
        </pc:picChg>
        <pc:picChg chg="del mod">
          <ac:chgData name="Stewart Gale" userId="3647ddd2-6040-41ae-a96d-232c23482af8" providerId="ADAL" clId="{02666E50-FAD3-4B10-BF4F-25D3C04DD68D}" dt="2021-11-07T17:50:50.328" v="136" actId="478"/>
          <ac:picMkLst>
            <pc:docMk/>
            <pc:sldMk cId="0" sldId="258"/>
            <ac:picMk id="7173" creationId="{5BF6F61B-0959-4DEE-9CB2-708E1CA48E27}"/>
          </ac:picMkLst>
        </pc:picChg>
      </pc:sldChg>
      <pc:sldChg chg="addSp delSp modSp del mod modAnim modNotes">
        <pc:chgData name="Stewart Gale" userId="3647ddd2-6040-41ae-a96d-232c23482af8" providerId="ADAL" clId="{02666E50-FAD3-4B10-BF4F-25D3C04DD68D}" dt="2021-11-07T18:21:01.097" v="729" actId="47"/>
        <pc:sldMkLst>
          <pc:docMk/>
          <pc:sldMk cId="0" sldId="259"/>
        </pc:sldMkLst>
        <pc:spChg chg="add del mod">
          <ac:chgData name="Stewart Gale" userId="3647ddd2-6040-41ae-a96d-232c23482af8" providerId="ADAL" clId="{02666E50-FAD3-4B10-BF4F-25D3C04DD68D}" dt="2021-11-07T17:53:56.145" v="232" actId="478"/>
          <ac:spMkLst>
            <pc:docMk/>
            <pc:sldMk cId="0" sldId="259"/>
            <ac:spMk id="3" creationId="{90D596E9-2A3E-4E18-84AA-BCAA44CE323F}"/>
          </ac:spMkLst>
        </pc:spChg>
        <pc:spChg chg="del mod">
          <ac:chgData name="Stewart Gale" userId="3647ddd2-6040-41ae-a96d-232c23482af8" providerId="ADAL" clId="{02666E50-FAD3-4B10-BF4F-25D3C04DD68D}" dt="2021-11-07T17:53:53.875" v="231" actId="478"/>
          <ac:spMkLst>
            <pc:docMk/>
            <pc:sldMk cId="0" sldId="259"/>
            <ac:spMk id="6148" creationId="{531B9F2F-D9F4-4788-A34A-8CE23265038F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6150" creationId="{6E34752D-E2B5-4E79-ADCD-E7A1F8D2FA1E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6151" creationId="{769BB427-9001-4DDA-853F-327FB2BED45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6152" creationId="{A311948C-4528-41AD-A4EA-F8EA08A99955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6153" creationId="{2FFA2362-5707-4795-B8D1-BDFFCE2BBC83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6154" creationId="{8E79DD56-CC9E-4E81-B2CC-34DEAEDE5EF7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6155" creationId="{EE09B456-069D-4E5D-B948-4E8F9E5ED32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6156" creationId="{7C235D44-86A1-41B4-93D5-2D576E8701F4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6157" creationId="{87DCFE6C-204C-4660-8280-228426A2CC63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6158" creationId="{3D5A86C4-3B22-44CF-9E59-174667532326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6159" creationId="{305E31C2-2209-454A-844F-1AD78E2B30EF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6160" creationId="{C23EDF8E-78DF-452F-8A95-0CD6872672B7}"/>
          </ac:spMkLst>
        </pc:spChg>
        <pc:spChg chg="mod">
          <ac:chgData name="Stewart Gale" userId="3647ddd2-6040-41ae-a96d-232c23482af8" providerId="ADAL" clId="{02666E50-FAD3-4B10-BF4F-25D3C04DD68D}" dt="2021-11-07T17:53:58.749" v="233" actId="1076"/>
          <ac:spMkLst>
            <pc:docMk/>
            <pc:sldMk cId="0" sldId="259"/>
            <ac:spMk id="8195" creationId="{5FE1F4D7-CE2D-4856-A067-039701097D57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57" creationId="{E82E03EC-7304-4AB9-A687-DB66CF69E9D7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58" creationId="{7B446F36-FD34-4F74-8925-FC8B21570D80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59" creationId="{669E35D6-0F53-4706-A528-EFF061497B5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60" creationId="{ADA9F654-9EC7-4420-913C-3316E82D229F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61" creationId="{1763E006-28D1-4295-A0AE-7F8C13E4367A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62" creationId="{7793C585-8952-4162-8D4E-EDCB14661055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63" creationId="{2954ABC6-FA6C-40F8-8666-46D961B83812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64" creationId="{D9C77E01-87B4-477B-BCA6-1AC786EB4D4B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65" creationId="{3524965A-D4E7-49BB-92A1-0AECF49EAF0E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66" creationId="{8B00448A-9514-4694-AB64-2CE190D2029B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67" creationId="{770E75D9-23C5-4F19-896C-813B81E9A3E8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68" creationId="{733583B7-8DDF-4D8C-8985-E44729DD902F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69" creationId="{0A137D05-7A8F-4D62-810B-9B2850606E07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70" creationId="{EFB8B958-1313-4244-8A71-C658790ED470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71" creationId="{6D3C1406-A490-48D6-BFE6-E3134685CFD2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72" creationId="{F28DBF56-0A2C-4E3A-8E88-89EBC5A1C6C0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73" creationId="{2C884725-FA19-4D4C-AC0D-862BBBE5A9D8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74" creationId="{C07F955D-476E-4160-BF76-C68EA20EC7FF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75" creationId="{D30ED6CA-8FA9-4492-87BE-26B8FBA0B597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76" creationId="{3B884114-066B-4495-A793-74B92989B175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77" creationId="{394642FA-5677-4696-B048-033132A9C33F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78" creationId="{AABD5061-2FDD-479B-A926-784A13F8B4B1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79" creationId="{8CC51A96-7141-4CA3-82F3-9C6BD7EBD5EB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80" creationId="{0B18DFC6-F7BC-4A1A-BA11-0CA05A1AFEFF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81" creationId="{B1E4D02F-1866-4DF3-AB82-B0C99C4B5A21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82" creationId="{F55AB86A-C8E0-4785-BD11-7E7D2F468891}"/>
          </ac:spMkLst>
        </pc:spChg>
        <pc:spChg chg="del mod">
          <ac:chgData name="Stewart Gale" userId="3647ddd2-6040-41ae-a96d-232c23482af8" providerId="ADAL" clId="{02666E50-FAD3-4B10-BF4F-25D3C04DD68D}" dt="2021-11-07T18:09:25.537" v="631" actId="21"/>
          <ac:spMkLst>
            <pc:docMk/>
            <pc:sldMk cId="0" sldId="259"/>
            <ac:spMk id="8283" creationId="{A99CA027-893E-40BF-95C5-61DEC9F432B4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84" creationId="{EB3382AF-B379-4484-B383-091B9C4F95AE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85" creationId="{23D35B45-5C3F-45AA-961F-5423B31917D3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86" creationId="{AA7D975A-8E08-42F7-9A85-1E7FDF038E94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59"/>
            <ac:spMk id="8287" creationId="{9B7B25D7-B816-466C-9FCC-9B980B88A5CF}"/>
          </ac:spMkLst>
        </pc:spChg>
        <pc:picChg chg="del mod">
          <ac:chgData name="Stewart Gale" userId="3647ddd2-6040-41ae-a96d-232c23482af8" providerId="ADAL" clId="{02666E50-FAD3-4B10-BF4F-25D3C04DD68D}" dt="2021-11-07T17:53:52.134" v="230" actId="478"/>
          <ac:picMkLst>
            <pc:docMk/>
            <pc:sldMk cId="0" sldId="259"/>
            <ac:picMk id="6190" creationId="{AC588DF9-928C-4251-BAF9-187B3BCCE45B}"/>
          </ac:picMkLst>
        </pc:picChg>
      </pc:sldChg>
      <pc:sldChg chg="addSp delSp modSp mod delAnim modAnim">
        <pc:chgData name="Stewart Gale" userId="3647ddd2-6040-41ae-a96d-232c23482af8" providerId="ADAL" clId="{02666E50-FAD3-4B10-BF4F-25D3C04DD68D}" dt="2022-11-01T16:46:17.031" v="1297" actId="1076"/>
        <pc:sldMkLst>
          <pc:docMk/>
          <pc:sldMk cId="0" sldId="260"/>
        </pc:sldMkLst>
        <pc:spChg chg="add mod">
          <ac:chgData name="Stewart Gale" userId="3647ddd2-6040-41ae-a96d-232c23482af8" providerId="ADAL" clId="{02666E50-FAD3-4B10-BF4F-25D3C04DD68D}" dt="2022-11-01T16:46:17.031" v="1297" actId="1076"/>
          <ac:spMkLst>
            <pc:docMk/>
            <pc:sldMk cId="0" sldId="260"/>
            <ac:spMk id="2" creationId="{876497AB-0A10-BD41-2609-0C58057C9942}"/>
          </ac:spMkLst>
        </pc:spChg>
        <pc:spChg chg="add del mod">
          <ac:chgData name="Stewart Gale" userId="3647ddd2-6040-41ae-a96d-232c23482af8" providerId="ADAL" clId="{02666E50-FAD3-4B10-BF4F-25D3C04DD68D}" dt="2021-11-07T18:27:13.602" v="766" actId="478"/>
          <ac:spMkLst>
            <pc:docMk/>
            <pc:sldMk cId="0" sldId="260"/>
            <ac:spMk id="2" creationId="{8D1FC495-B69A-4F9B-90C0-DA393A1B3466}"/>
          </ac:spMkLst>
        </pc:spChg>
        <pc:spChg chg="add mod">
          <ac:chgData name="Stewart Gale" userId="3647ddd2-6040-41ae-a96d-232c23482af8" providerId="ADAL" clId="{02666E50-FAD3-4B10-BF4F-25D3C04DD68D}" dt="2022-11-01T16:37:09.453" v="1217" actId="1035"/>
          <ac:spMkLst>
            <pc:docMk/>
            <pc:sldMk cId="0" sldId="260"/>
            <ac:spMk id="6" creationId="{7B38F90D-83E8-4B2A-A916-50F18A40EB02}"/>
          </ac:spMkLst>
        </pc:spChg>
        <pc:spChg chg="add del mod">
          <ac:chgData name="Stewart Gale" userId="3647ddd2-6040-41ae-a96d-232c23482af8" providerId="ADAL" clId="{02666E50-FAD3-4B10-BF4F-25D3C04DD68D}" dt="2021-11-07T18:34:30.281" v="967" actId="478"/>
          <ac:spMkLst>
            <pc:docMk/>
            <pc:sldMk cId="0" sldId="260"/>
            <ac:spMk id="8" creationId="{FEFEB80B-2C7A-4508-81E4-504D358E53ED}"/>
          </ac:spMkLst>
        </pc:spChg>
        <pc:spChg chg="add del mod">
          <ac:chgData name="Stewart Gale" userId="3647ddd2-6040-41ae-a96d-232c23482af8" providerId="ADAL" clId="{02666E50-FAD3-4B10-BF4F-25D3C04DD68D}" dt="2021-11-07T18:28:01.721" v="782" actId="478"/>
          <ac:spMkLst>
            <pc:docMk/>
            <pc:sldMk cId="0" sldId="260"/>
            <ac:spMk id="30" creationId="{259D6F8C-1755-4660-9C47-938701BED91F}"/>
          </ac:spMkLst>
        </pc:spChg>
        <pc:spChg chg="add mod">
          <ac:chgData name="Stewart Gale" userId="3647ddd2-6040-41ae-a96d-232c23482af8" providerId="ADAL" clId="{02666E50-FAD3-4B10-BF4F-25D3C04DD68D}" dt="2022-11-01T16:36:19.633" v="1208" actId="1076"/>
          <ac:spMkLst>
            <pc:docMk/>
            <pc:sldMk cId="0" sldId="260"/>
            <ac:spMk id="32" creationId="{A5550861-C4B9-4EC7-BD18-F37B05FE3735}"/>
          </ac:spMkLst>
        </pc:spChg>
        <pc:spChg chg="add del mod">
          <ac:chgData name="Stewart Gale" userId="3647ddd2-6040-41ae-a96d-232c23482af8" providerId="ADAL" clId="{02666E50-FAD3-4B10-BF4F-25D3C04DD68D}" dt="2021-11-07T18:30:02.129" v="872" actId="478"/>
          <ac:spMkLst>
            <pc:docMk/>
            <pc:sldMk cId="0" sldId="260"/>
            <ac:spMk id="34" creationId="{B7D65E1E-F898-45E4-9684-3AD5E1520123}"/>
          </ac:spMkLst>
        </pc:spChg>
        <pc:spChg chg="add mod">
          <ac:chgData name="Stewart Gale" userId="3647ddd2-6040-41ae-a96d-232c23482af8" providerId="ADAL" clId="{02666E50-FAD3-4B10-BF4F-25D3C04DD68D}" dt="2022-11-01T16:37:16.062" v="1219" actId="1036"/>
          <ac:spMkLst>
            <pc:docMk/>
            <pc:sldMk cId="0" sldId="260"/>
            <ac:spMk id="36" creationId="{AAE85C92-80D0-4377-BFE5-A6685400024B}"/>
          </ac:spMkLst>
        </pc:spChg>
        <pc:spChg chg="add mod">
          <ac:chgData name="Stewart Gale" userId="3647ddd2-6040-41ae-a96d-232c23482af8" providerId="ADAL" clId="{02666E50-FAD3-4B10-BF4F-25D3C04DD68D}" dt="2022-11-01T16:37:32.543" v="1221" actId="1036"/>
          <ac:spMkLst>
            <pc:docMk/>
            <pc:sldMk cId="0" sldId="260"/>
            <ac:spMk id="37" creationId="{CCC997B2-903B-4749-B95B-E729614D79BE}"/>
          </ac:spMkLst>
        </pc:spChg>
        <pc:spChg chg="del mod">
          <ac:chgData name="Stewart Gale" userId="3647ddd2-6040-41ae-a96d-232c23482af8" providerId="ADAL" clId="{02666E50-FAD3-4B10-BF4F-25D3C04DD68D}" dt="2021-11-07T18:27:11.090" v="765" actId="478"/>
          <ac:spMkLst>
            <pc:docMk/>
            <pc:sldMk cId="0" sldId="260"/>
            <ac:spMk id="7172" creationId="{CD4C42BE-693E-40B9-9932-046278DCEEB4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7174" creationId="{845B4470-AFB3-4405-A8E3-9D2FD3E690A1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7175" creationId="{B7E16287-53C9-446C-9C00-CADFF317FB28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7176" creationId="{6D5DC0A3-5BC4-4516-8358-72F1EAB730FC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7177" creationId="{6C7B1455-5543-4DEE-82F5-682BF74F816F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7178" creationId="{B86BCE2C-96B4-4108-940E-3680594C0070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7179" creationId="{412FEBD5-4BE6-4516-AC8C-8B1A39A1CA07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7180" creationId="{AA4DEBB3-F9FF-4653-80FB-68AF8FF96B07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7181" creationId="{74FD7E9E-D6D3-4D2E-AA1F-E742F17501BE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7182" creationId="{FE3648D0-1068-4307-BA83-BE63F97A7204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7183" creationId="{FE7A4F0E-1B80-414D-90B4-61197E244F71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7184" creationId="{605AC910-68A8-4041-A126-3F979DAA92E1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9218" creationId="{ECE3ACE3-9221-4750-9BFE-B1CC54C802CD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9219" creationId="{743029FC-000D-4DD2-A77A-178E3864FE75}"/>
          </ac:spMkLst>
        </pc:spChg>
        <pc:spChg chg="del mod">
          <ac:chgData name="Stewart Gale" userId="3647ddd2-6040-41ae-a96d-232c23482af8" providerId="ADAL" clId="{02666E50-FAD3-4B10-BF4F-25D3C04DD68D}" dt="2021-11-07T18:34:27.123" v="966" actId="478"/>
          <ac:spMkLst>
            <pc:docMk/>
            <pc:sldMk cId="0" sldId="260"/>
            <ac:spMk id="9221" creationId="{C7E8960C-B218-44BA-AC47-A8F4E123F895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9233" creationId="{EB9406BA-065B-44B6-9614-F85995F09A48}"/>
          </ac:spMkLst>
        </pc:spChg>
        <pc:spChg chg="del mod">
          <ac:chgData name="Stewart Gale" userId="3647ddd2-6040-41ae-a96d-232c23482af8" providerId="ADAL" clId="{02666E50-FAD3-4B10-BF4F-25D3C04DD68D}" dt="2021-11-07T18:36:00.308" v="989" actId="478"/>
          <ac:spMkLst>
            <pc:docMk/>
            <pc:sldMk cId="0" sldId="260"/>
            <ac:spMk id="9234" creationId="{C01583F2-B840-49BD-9594-F41B5E7DEB01}"/>
          </ac:spMkLst>
        </pc:spChg>
        <pc:spChg chg="mod">
          <ac:chgData name="Stewart Gale" userId="3647ddd2-6040-41ae-a96d-232c23482af8" providerId="ADAL" clId="{02666E50-FAD3-4B10-BF4F-25D3C04DD68D}" dt="2022-11-01T16:35:38.911" v="1147" actId="1076"/>
          <ac:spMkLst>
            <pc:docMk/>
            <pc:sldMk cId="0" sldId="260"/>
            <ac:spMk id="9262" creationId="{AF8A48CF-BF39-4C46-9A07-92F19427D7AB}"/>
          </ac:spMkLst>
        </pc:spChg>
        <pc:spChg chg="del mod">
          <ac:chgData name="Stewart Gale" userId="3647ddd2-6040-41ae-a96d-232c23482af8" providerId="ADAL" clId="{02666E50-FAD3-4B10-BF4F-25D3C04DD68D}" dt="2021-11-07T18:27:31.823" v="770" actId="478"/>
          <ac:spMkLst>
            <pc:docMk/>
            <pc:sldMk cId="0" sldId="260"/>
            <ac:spMk id="9263" creationId="{B7FD23D9-0301-48C9-B911-541524E810C0}"/>
          </ac:spMkLst>
        </pc:spChg>
        <pc:spChg chg="mod">
          <ac:chgData name="Stewart Gale" userId="3647ddd2-6040-41ae-a96d-232c23482af8" providerId="ADAL" clId="{02666E50-FAD3-4B10-BF4F-25D3C04DD68D}" dt="2021-11-07T18:37:11.934" v="1019" actId="1037"/>
          <ac:spMkLst>
            <pc:docMk/>
            <pc:sldMk cId="0" sldId="260"/>
            <ac:spMk id="9264" creationId="{AF470D42-BB5B-4CB1-A62A-91E5FA61DEF3}"/>
          </ac:spMkLst>
        </pc:spChg>
        <pc:spChg chg="mod">
          <ac:chgData name="Stewart Gale" userId="3647ddd2-6040-41ae-a96d-232c23482af8" providerId="ADAL" clId="{02666E50-FAD3-4B10-BF4F-25D3C04DD68D}" dt="2021-11-07T18:37:11.934" v="1019" actId="1037"/>
          <ac:spMkLst>
            <pc:docMk/>
            <pc:sldMk cId="0" sldId="260"/>
            <ac:spMk id="9265" creationId="{ABFF80F1-2145-4430-80A5-DA85C36A9291}"/>
          </ac:spMkLst>
        </pc:spChg>
        <pc:spChg chg="mod">
          <ac:chgData name="Stewart Gale" userId="3647ddd2-6040-41ae-a96d-232c23482af8" providerId="ADAL" clId="{02666E50-FAD3-4B10-BF4F-25D3C04DD68D}" dt="2022-11-01T16:37:39.113" v="1223" actId="1035"/>
          <ac:spMkLst>
            <pc:docMk/>
            <pc:sldMk cId="0" sldId="260"/>
            <ac:spMk id="9266" creationId="{9DA26531-87AE-4D73-8F15-7B924F8BE0E9}"/>
          </ac:spMkLst>
        </pc:spChg>
        <pc:spChg chg="mod">
          <ac:chgData name="Stewart Gale" userId="3647ddd2-6040-41ae-a96d-232c23482af8" providerId="ADAL" clId="{02666E50-FAD3-4B10-BF4F-25D3C04DD68D}" dt="2021-11-07T18:37:11.934" v="1019" actId="1037"/>
          <ac:spMkLst>
            <pc:docMk/>
            <pc:sldMk cId="0" sldId="260"/>
            <ac:spMk id="9267" creationId="{59B0017F-3BA2-4171-A133-6621A68CC43D}"/>
          </ac:spMkLst>
        </pc:spChg>
        <pc:spChg chg="mod">
          <ac:chgData name="Stewart Gale" userId="3647ddd2-6040-41ae-a96d-232c23482af8" providerId="ADAL" clId="{02666E50-FAD3-4B10-BF4F-25D3C04DD68D}" dt="2021-11-07T18:37:11.934" v="1019" actId="1037"/>
          <ac:spMkLst>
            <pc:docMk/>
            <pc:sldMk cId="0" sldId="260"/>
            <ac:spMk id="9268" creationId="{74F8DC6D-258D-4F4B-8954-74967FFFF655}"/>
          </ac:spMkLst>
        </pc:spChg>
        <pc:spChg chg="mod">
          <ac:chgData name="Stewart Gale" userId="3647ddd2-6040-41ae-a96d-232c23482af8" providerId="ADAL" clId="{02666E50-FAD3-4B10-BF4F-25D3C04DD68D}" dt="2022-11-01T16:36:32.078" v="1214" actId="20577"/>
          <ac:spMkLst>
            <pc:docMk/>
            <pc:sldMk cId="0" sldId="260"/>
            <ac:spMk id="9269" creationId="{8B7477A6-0668-42ED-BFD2-67DE6011B55E}"/>
          </ac:spMkLst>
        </pc:spChg>
        <pc:grpChg chg="add mod">
          <ac:chgData name="Stewart Gale" userId="3647ddd2-6040-41ae-a96d-232c23482af8" providerId="ADAL" clId="{02666E50-FAD3-4B10-BF4F-25D3C04DD68D}" dt="2022-11-01T16:35:38.911" v="1147" actId="1076"/>
          <ac:grpSpMkLst>
            <pc:docMk/>
            <pc:sldMk cId="0" sldId="260"/>
            <ac:grpSpMk id="9" creationId="{EE62869A-8509-4E69-9279-2D566A7EE9DB}"/>
          </ac:grpSpMkLst>
        </pc:grpChg>
        <pc:picChg chg="del mod">
          <ac:chgData name="Stewart Gale" userId="3647ddd2-6040-41ae-a96d-232c23482af8" providerId="ADAL" clId="{02666E50-FAD3-4B10-BF4F-25D3C04DD68D}" dt="2021-11-07T18:27:11.090" v="765" actId="478"/>
          <ac:picMkLst>
            <pc:docMk/>
            <pc:sldMk cId="0" sldId="260"/>
            <ac:picMk id="7195" creationId="{19A655AA-5F0E-4BC9-B83E-28792E3FDBB0}"/>
          </ac:picMkLst>
        </pc:picChg>
      </pc:sldChg>
      <pc:sldChg chg="addSp delSp modSp mod delAnim modAnim">
        <pc:chgData name="Stewart Gale" userId="3647ddd2-6040-41ae-a96d-232c23482af8" providerId="ADAL" clId="{02666E50-FAD3-4B10-BF4F-25D3C04DD68D}" dt="2022-11-01T16:46:25.615" v="1298" actId="403"/>
        <pc:sldMkLst>
          <pc:docMk/>
          <pc:sldMk cId="0" sldId="261"/>
        </pc:sldMkLst>
        <pc:spChg chg="add mod">
          <ac:chgData name="Stewart Gale" userId="3647ddd2-6040-41ae-a96d-232c23482af8" providerId="ADAL" clId="{02666E50-FAD3-4B10-BF4F-25D3C04DD68D}" dt="2022-11-01T16:46:25.615" v="1298" actId="403"/>
          <ac:spMkLst>
            <pc:docMk/>
            <pc:sldMk cId="0" sldId="261"/>
            <ac:spMk id="2" creationId="{2FAA9C88-492B-CD6D-31A1-54336FAE51A2}"/>
          </ac:spMkLst>
        </pc:spChg>
        <pc:spChg chg="add del mod">
          <ac:chgData name="Stewart Gale" userId="3647ddd2-6040-41ae-a96d-232c23482af8" providerId="ADAL" clId="{02666E50-FAD3-4B10-BF4F-25D3C04DD68D}" dt="2021-11-07T18:38:17.966" v="1028" actId="478"/>
          <ac:spMkLst>
            <pc:docMk/>
            <pc:sldMk cId="0" sldId="261"/>
            <ac:spMk id="2" creationId="{7689B2C1-748D-41A2-96D3-70E89D0C56F7}"/>
          </ac:spMkLst>
        </pc:spChg>
        <pc:spChg chg="add del mod">
          <ac:chgData name="Stewart Gale" userId="3647ddd2-6040-41ae-a96d-232c23482af8" providerId="ADAL" clId="{02666E50-FAD3-4B10-BF4F-25D3C04DD68D}" dt="2021-11-07T18:38:24.909" v="1030" actId="478"/>
          <ac:spMkLst>
            <pc:docMk/>
            <pc:sldMk cId="0" sldId="261"/>
            <ac:spMk id="4" creationId="{1AEA8862-7BFE-4B0C-B8BD-E80BD3A57F2A}"/>
          </ac:spMkLst>
        </pc:spChg>
        <pc:spChg chg="add mod">
          <ac:chgData name="Stewart Gale" userId="3647ddd2-6040-41ae-a96d-232c23482af8" providerId="ADAL" clId="{02666E50-FAD3-4B10-BF4F-25D3C04DD68D}" dt="2022-11-01T16:38:27.959" v="1226" actId="1076"/>
          <ac:spMkLst>
            <pc:docMk/>
            <pc:sldMk cId="0" sldId="261"/>
            <ac:spMk id="50" creationId="{2161853A-8B23-42E4-97EF-6EF6878B3332}"/>
          </ac:spMkLst>
        </pc:spChg>
        <pc:spChg chg="add mod">
          <ac:chgData name="Stewart Gale" userId="3647ddd2-6040-41ae-a96d-232c23482af8" providerId="ADAL" clId="{02666E50-FAD3-4B10-BF4F-25D3C04DD68D}" dt="2022-11-01T16:40:36.197" v="1266" actId="1076"/>
          <ac:spMkLst>
            <pc:docMk/>
            <pc:sldMk cId="0" sldId="261"/>
            <ac:spMk id="52" creationId="{47D9A0AD-ABEF-444B-80F2-AF50630ADABA}"/>
          </ac:spMkLst>
        </pc:spChg>
        <pc:spChg chg="add mod">
          <ac:chgData name="Stewart Gale" userId="3647ddd2-6040-41ae-a96d-232c23482af8" providerId="ADAL" clId="{02666E50-FAD3-4B10-BF4F-25D3C04DD68D}" dt="2021-11-07T18:44:07.229" v="1112" actId="20577"/>
          <ac:spMkLst>
            <pc:docMk/>
            <pc:sldMk cId="0" sldId="261"/>
            <ac:spMk id="53" creationId="{1ED2DE1D-3F0A-4F84-BECE-38FC843A5F93}"/>
          </ac:spMkLst>
        </pc:spChg>
        <pc:spChg chg="add mod">
          <ac:chgData name="Stewart Gale" userId="3647ddd2-6040-41ae-a96d-232c23482af8" providerId="ADAL" clId="{02666E50-FAD3-4B10-BF4F-25D3C04DD68D}" dt="2022-11-01T16:40:27.415" v="1263" actId="1035"/>
          <ac:spMkLst>
            <pc:docMk/>
            <pc:sldMk cId="0" sldId="261"/>
            <ac:spMk id="54" creationId="{4F392BB3-3533-4D42-B014-C9597C4EA401}"/>
          </ac:spMkLst>
        </pc:spChg>
        <pc:spChg chg="add mod">
          <ac:chgData name="Stewart Gale" userId="3647ddd2-6040-41ae-a96d-232c23482af8" providerId="ADAL" clId="{02666E50-FAD3-4B10-BF4F-25D3C04DD68D}" dt="2021-11-07T18:44:08.383" v="1113" actId="20577"/>
          <ac:spMkLst>
            <pc:docMk/>
            <pc:sldMk cId="0" sldId="261"/>
            <ac:spMk id="55" creationId="{79A5C41A-A1B6-4566-AB49-4663EC67E1E3}"/>
          </ac:spMkLst>
        </pc:spChg>
        <pc:spChg chg="add mod">
          <ac:chgData name="Stewart Gale" userId="3647ddd2-6040-41ae-a96d-232c23482af8" providerId="ADAL" clId="{02666E50-FAD3-4B10-BF4F-25D3C04DD68D}" dt="2022-11-01T16:39:42.277" v="1249" actId="403"/>
          <ac:spMkLst>
            <pc:docMk/>
            <pc:sldMk cId="0" sldId="261"/>
            <ac:spMk id="56" creationId="{A9BCEB7C-E9B5-4062-9849-4175AEF67A96}"/>
          </ac:spMkLst>
        </pc:spChg>
        <pc:spChg chg="add mod">
          <ac:chgData name="Stewart Gale" userId="3647ddd2-6040-41ae-a96d-232c23482af8" providerId="ADAL" clId="{02666E50-FAD3-4B10-BF4F-25D3C04DD68D}" dt="2022-11-01T16:39:35.419" v="1248" actId="403"/>
          <ac:spMkLst>
            <pc:docMk/>
            <pc:sldMk cId="0" sldId="261"/>
            <ac:spMk id="57" creationId="{F7E3B2F9-0495-4830-81B2-A5D05E795742}"/>
          </ac:spMkLst>
        </pc:spChg>
        <pc:spChg chg="add mod">
          <ac:chgData name="Stewart Gale" userId="3647ddd2-6040-41ae-a96d-232c23482af8" providerId="ADAL" clId="{02666E50-FAD3-4B10-BF4F-25D3C04DD68D}" dt="2022-11-01T16:40:27.415" v="1263" actId="1035"/>
          <ac:spMkLst>
            <pc:docMk/>
            <pc:sldMk cId="0" sldId="261"/>
            <ac:spMk id="58" creationId="{B078FBFB-E14C-40A5-99E4-C8E063204D5E}"/>
          </ac:spMkLst>
        </pc:spChg>
        <pc:spChg chg="add mod">
          <ac:chgData name="Stewart Gale" userId="3647ddd2-6040-41ae-a96d-232c23482af8" providerId="ADAL" clId="{02666E50-FAD3-4B10-BF4F-25D3C04DD68D}" dt="2021-11-07T18:42:42.364" v="1090" actId="1076"/>
          <ac:spMkLst>
            <pc:docMk/>
            <pc:sldMk cId="0" sldId="261"/>
            <ac:spMk id="59" creationId="{F37B22F2-FA5A-4CA8-8ED3-2E239A777271}"/>
          </ac:spMkLst>
        </pc:spChg>
        <pc:spChg chg="add mod">
          <ac:chgData name="Stewart Gale" userId="3647ddd2-6040-41ae-a96d-232c23482af8" providerId="ADAL" clId="{02666E50-FAD3-4B10-BF4F-25D3C04DD68D}" dt="2022-11-01T16:40:42.777" v="1267" actId="1076"/>
          <ac:spMkLst>
            <pc:docMk/>
            <pc:sldMk cId="0" sldId="261"/>
            <ac:spMk id="60" creationId="{B65DA1ED-8CE6-40EA-AC07-7ED1BEABF2EC}"/>
          </ac:spMkLst>
        </pc:spChg>
        <pc:spChg chg="add 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61" creationId="{E71E2AF3-5F15-40C6-96AC-15BA44F3FC7A}"/>
          </ac:spMkLst>
        </pc:spChg>
        <pc:spChg chg="del mod">
          <ac:chgData name="Stewart Gale" userId="3647ddd2-6040-41ae-a96d-232c23482af8" providerId="ADAL" clId="{02666E50-FAD3-4B10-BF4F-25D3C04DD68D}" dt="2021-11-07T18:38:15.670" v="1027" actId="478"/>
          <ac:spMkLst>
            <pc:docMk/>
            <pc:sldMk cId="0" sldId="261"/>
            <ac:spMk id="8196" creationId="{6022B250-1F46-4A97-BB8D-06990C047157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8198" creationId="{2199F8C9-FAFF-461F-B8CA-F63D0145A0C0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8199" creationId="{A97F7431-62CC-4628-A5FA-7550D691BA17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8200" creationId="{AD700316-A00B-4E67-BA12-32C320B3AE8A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8201" creationId="{5D269F0B-1C4B-45FC-A533-8F3F8DA2D4A3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8202" creationId="{4A14DDF3-E2AD-40BD-95CF-871F104B316D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8203" creationId="{20B01320-D1E7-4960-BF65-FBF6567FBC09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8204" creationId="{AD77D698-41A3-4D63-B113-B1E4DA12E900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8205" creationId="{0A519C10-B6CF-49FA-AC19-11C0A13BD74C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8206" creationId="{01FE4A14-7CD3-4059-B760-3E7FD51B58F8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8207" creationId="{51E6D87C-A1CB-4D05-88FA-656ACDFAB839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8208" creationId="{D1F6062B-98DC-4F63-AD10-AC1F15E5A50F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10242" creationId="{B25D3C6E-218C-4B6B-BE2A-6563F5D4B2FC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10243" creationId="{9D2BF96D-FDD1-4910-A828-8B6BF04F5D8A}"/>
          </ac:spMkLst>
        </pc:spChg>
        <pc:spChg chg="del mod">
          <ac:chgData name="Stewart Gale" userId="3647ddd2-6040-41ae-a96d-232c23482af8" providerId="ADAL" clId="{02666E50-FAD3-4B10-BF4F-25D3C04DD68D}" dt="2021-11-07T18:38:21.885" v="1029" actId="478"/>
          <ac:spMkLst>
            <pc:docMk/>
            <pc:sldMk cId="0" sldId="261"/>
            <ac:spMk id="10245" creationId="{6652DC6B-6C75-44D1-AF65-7C4F90BD747E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10257" creationId="{C8450A81-3F75-4137-9FE1-41759DB3496B}"/>
          </ac:spMkLst>
        </pc:spChg>
        <pc:spChg chg="mod">
          <ac:chgData name="Stewart Gale" userId="3647ddd2-6040-41ae-a96d-232c23482af8" providerId="ADAL" clId="{02666E50-FAD3-4B10-BF4F-25D3C04DD68D}" dt="2022-11-01T16:40:59.543" v="1268" actId="1076"/>
          <ac:spMkLst>
            <pc:docMk/>
            <pc:sldMk cId="0" sldId="261"/>
            <ac:spMk id="10258" creationId="{5057262A-99E9-4726-93AE-8090D2591F2F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59" creationId="{8C465D73-073D-4EB5-885E-D9DD63F01DC2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60" creationId="{257E2214-7B2F-49CA-A078-20C20D534663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61" creationId="{0AA36E77-1034-46A8-B356-3A8895CF6CC0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62" creationId="{57A08A05-4D72-4A4B-B5EC-33906FDD61DF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63" creationId="{0F8F0CEB-31B6-42D7-AE50-55156983C3C4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64" creationId="{D8080ADC-1FD2-4DF7-A61F-74EF22BEC9C5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65" creationId="{0853278A-D136-4FF0-8E57-B3ED11AD8009}"/>
          </ac:spMkLst>
        </pc:spChg>
        <pc:spChg chg="del mod">
          <ac:chgData name="Stewart Gale" userId="3647ddd2-6040-41ae-a96d-232c23482af8" providerId="ADAL" clId="{02666E50-FAD3-4B10-BF4F-25D3C04DD68D}" dt="2021-11-07T18:38:34.578" v="1032" actId="478"/>
          <ac:spMkLst>
            <pc:docMk/>
            <pc:sldMk cId="0" sldId="261"/>
            <ac:spMk id="10266" creationId="{055A9790-A946-4C41-A13B-EA9C7F277AEF}"/>
          </ac:spMkLst>
        </pc:spChg>
        <pc:spChg chg="del mod">
          <ac:chgData name="Stewart Gale" userId="3647ddd2-6040-41ae-a96d-232c23482af8" providerId="ADAL" clId="{02666E50-FAD3-4B10-BF4F-25D3C04DD68D}" dt="2021-11-07T18:38:34.578" v="1032" actId="478"/>
          <ac:spMkLst>
            <pc:docMk/>
            <pc:sldMk cId="0" sldId="261"/>
            <ac:spMk id="10267" creationId="{017C6A52-7E06-4949-94C4-B094B76DFC3E}"/>
          </ac:spMkLst>
        </pc:spChg>
        <pc:spChg chg="del mod">
          <ac:chgData name="Stewart Gale" userId="3647ddd2-6040-41ae-a96d-232c23482af8" providerId="ADAL" clId="{02666E50-FAD3-4B10-BF4F-25D3C04DD68D}" dt="2021-11-07T18:38:34.578" v="1032" actId="478"/>
          <ac:spMkLst>
            <pc:docMk/>
            <pc:sldMk cId="0" sldId="261"/>
            <ac:spMk id="10268" creationId="{CC21A271-D9D6-4F5D-BE39-873B975FD827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69" creationId="{3B10B0CA-0C4F-4B0F-BDFD-7B5D81F510E0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70" creationId="{27D03499-D174-43FD-9224-77E2025CAFC1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71" creationId="{AEDAB129-7BC6-4A1B-84A3-8770C754CE69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72" creationId="{BEC4615B-173B-4530-8794-742CFE780967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73" creationId="{1C1CFEEB-DB0A-4BDC-B675-B63B77C942CA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74" creationId="{5DCDE172-4026-46CF-8923-2CDFE70790FE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75" creationId="{DF919686-454F-41AF-AF97-1E1C3B1322D8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76" creationId="{F4BBB28E-7D20-4D46-B07F-D14565C09C0F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77" creationId="{06DAC786-CE2C-4888-A517-4D2264A97F02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78" creationId="{E77E3CD6-65A1-4EE1-84CE-80ADCD29F98A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79" creationId="{5BDC4028-7918-428A-A424-569943DB5BB9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80" creationId="{C3CE0BFB-318D-438E-8967-49AD3293DCBE}"/>
          </ac:spMkLst>
        </pc:spChg>
        <pc:spChg chg="mod">
          <ac:chgData name="Stewart Gale" userId="3647ddd2-6040-41ae-a96d-232c23482af8" providerId="ADAL" clId="{02666E50-FAD3-4B10-BF4F-25D3C04DD68D}" dt="2022-11-01T16:41:32.748" v="1284" actId="1036"/>
          <ac:spMkLst>
            <pc:docMk/>
            <pc:sldMk cId="0" sldId="261"/>
            <ac:spMk id="10281" creationId="{3EF67B30-3030-4C40-B919-345F784305F8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82" creationId="{DAA56FE3-165A-4A8E-A87C-6904B8FD212E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83" creationId="{6DE8BC3F-28AB-4DF2-B363-2DB921F8ABD5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84" creationId="{5F96FEEF-2505-4518-A270-E85D1E92736C}"/>
          </ac:spMkLst>
        </pc:spChg>
        <pc:spChg chg="del mod">
          <ac:chgData name="Stewart Gale" userId="3647ddd2-6040-41ae-a96d-232c23482af8" providerId="ADAL" clId="{02666E50-FAD3-4B10-BF4F-25D3C04DD68D}" dt="2021-11-07T18:38:30.838" v="1031" actId="478"/>
          <ac:spMkLst>
            <pc:docMk/>
            <pc:sldMk cId="0" sldId="261"/>
            <ac:spMk id="10285" creationId="{164230C5-E6C9-4B9F-AF06-50DF005ED162}"/>
          </ac:spMkLst>
        </pc:spChg>
        <pc:grpChg chg="add mod">
          <ac:chgData name="Stewart Gale" userId="3647ddd2-6040-41ae-a96d-232c23482af8" providerId="ADAL" clId="{02666E50-FAD3-4B10-BF4F-25D3C04DD68D}" dt="2022-11-01T16:40:59.543" v="1268" actId="1076"/>
          <ac:grpSpMkLst>
            <pc:docMk/>
            <pc:sldMk cId="0" sldId="261"/>
            <ac:grpSpMk id="5" creationId="{7290C5C4-9774-4228-A315-A389819F1DB8}"/>
          </ac:grpSpMkLst>
        </pc:grpChg>
        <pc:picChg chg="del mod">
          <ac:chgData name="Stewart Gale" userId="3647ddd2-6040-41ae-a96d-232c23482af8" providerId="ADAL" clId="{02666E50-FAD3-4B10-BF4F-25D3C04DD68D}" dt="2021-11-07T18:38:15.670" v="1027" actId="478"/>
          <ac:picMkLst>
            <pc:docMk/>
            <pc:sldMk cId="0" sldId="261"/>
            <ac:picMk id="8238" creationId="{582FA3C1-CA19-4687-9336-59BB9978E90E}"/>
          </ac:picMkLst>
        </pc:picChg>
      </pc:sldChg>
      <pc:sldChg chg="addSp delSp modSp del mod delAnim modAnim">
        <pc:chgData name="Stewart Gale" userId="3647ddd2-6040-41ae-a96d-232c23482af8" providerId="ADAL" clId="{02666E50-FAD3-4B10-BF4F-25D3C04DD68D}" dt="2021-11-07T18:46:17.338" v="1145" actId="47"/>
        <pc:sldMkLst>
          <pc:docMk/>
          <pc:sldMk cId="0" sldId="262"/>
        </pc:sldMkLst>
        <pc:spChg chg="add del mod">
          <ac:chgData name="Stewart Gale" userId="3647ddd2-6040-41ae-a96d-232c23482af8" providerId="ADAL" clId="{02666E50-FAD3-4B10-BF4F-25D3C04DD68D}" dt="2021-11-07T18:39:04.673" v="1037" actId="478"/>
          <ac:spMkLst>
            <pc:docMk/>
            <pc:sldMk cId="0" sldId="262"/>
            <ac:spMk id="3" creationId="{6F248080-0BF4-4FF4-8E67-F8FA0D4877BC}"/>
          </ac:spMkLst>
        </pc:spChg>
        <pc:spChg chg="add del mod">
          <ac:chgData name="Stewart Gale" userId="3647ddd2-6040-41ae-a96d-232c23482af8" providerId="ADAL" clId="{02666E50-FAD3-4B10-BF4F-25D3C04DD68D}" dt="2021-11-07T18:39:04.673" v="1037" actId="478"/>
          <ac:spMkLst>
            <pc:docMk/>
            <pc:sldMk cId="0" sldId="262"/>
            <ac:spMk id="4" creationId="{FB754FF6-085E-4F73-AA2D-C0889CF9D5A6}"/>
          </ac:spMkLst>
        </pc:spChg>
        <pc:spChg chg="del mod">
          <ac:chgData name="Stewart Gale" userId="3647ddd2-6040-41ae-a96d-232c23482af8" providerId="ADAL" clId="{02666E50-FAD3-4B10-BF4F-25D3C04DD68D}" dt="2021-11-07T18:39:02.234" v="1036" actId="478"/>
          <ac:spMkLst>
            <pc:docMk/>
            <pc:sldMk cId="0" sldId="262"/>
            <ac:spMk id="9220" creationId="{E507EDD3-5C3E-4EB0-A5DD-FD853D3EE1F4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9222" creationId="{288D66A8-F4D6-4C8D-A2A9-FA65A1131136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9223" creationId="{5FD7328F-BE8D-44D5-88AD-8A8F198A69CB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9224" creationId="{7742D522-A0BF-4226-AF43-92299E400BF2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9225" creationId="{A2339180-4983-4FE9-A76B-5F37625EE602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9226" creationId="{3BE676AD-0124-4822-B476-332D6D952044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9227" creationId="{7D2C957F-86E7-497F-B24E-11863F9C362F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9228" creationId="{F47FEF99-0721-4BBF-934B-65EF0A7674BF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9229" creationId="{223A5CBB-4635-44CE-B6C5-8159B6E9E27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9230" creationId="{6B7A2207-5974-4F09-B4A3-D6E24175A371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9231" creationId="{5C4CCB24-5CD8-4D9E-90C4-0D40C0ABAA55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9232" creationId="{6F57F9C5-A6FA-4741-8A16-1730459AE99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11266" creationId="{28840A94-60F1-4DD0-A398-D3AB1184191A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11267" creationId="{10A2BE08-3CBC-4696-B84E-524595633537}"/>
          </ac:spMkLst>
        </pc:spChg>
        <pc:spChg chg="del mod">
          <ac:chgData name="Stewart Gale" userId="3647ddd2-6040-41ae-a96d-232c23482af8" providerId="ADAL" clId="{02666E50-FAD3-4B10-BF4F-25D3C04DD68D}" dt="2021-11-07T18:38:59.241" v="1035" actId="478"/>
          <ac:spMkLst>
            <pc:docMk/>
            <pc:sldMk cId="0" sldId="262"/>
            <ac:spMk id="11269" creationId="{E0975F6C-5E47-49F6-94B9-75B55E33EC0C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11281" creationId="{C84B4F26-9C17-47E3-9600-B0BE019CB69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11282" creationId="{55538341-9445-461C-B4C1-5579746049DB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2"/>
            <ac:spMk id="11283" creationId="{CAFDA2F1-FD97-41B2-AAC9-07998F28D53E}"/>
          </ac:spMkLst>
        </pc:spChg>
        <pc:spChg chg="del mod">
          <ac:chgData name="Stewart Gale" userId="3647ddd2-6040-41ae-a96d-232c23482af8" providerId="ADAL" clId="{02666E50-FAD3-4B10-BF4F-25D3C04DD68D}" dt="2021-11-07T18:39:07.172" v="1038" actId="478"/>
          <ac:spMkLst>
            <pc:docMk/>
            <pc:sldMk cId="0" sldId="262"/>
            <ac:spMk id="11284" creationId="{D9F0CAD6-681E-4566-A3D8-23B1CAF24FCE}"/>
          </ac:spMkLst>
        </pc:spChg>
        <pc:spChg chg="del mod">
          <ac:chgData name="Stewart Gale" userId="3647ddd2-6040-41ae-a96d-232c23482af8" providerId="ADAL" clId="{02666E50-FAD3-4B10-BF4F-25D3C04DD68D}" dt="2021-11-07T18:41:45.910" v="1077" actId="21"/>
          <ac:spMkLst>
            <pc:docMk/>
            <pc:sldMk cId="0" sldId="262"/>
            <ac:spMk id="11285" creationId="{DE6CE852-5632-45E8-A7AC-D06D7CC245E2}"/>
          </ac:spMkLst>
        </pc:spChg>
        <pc:spChg chg="del mod">
          <ac:chgData name="Stewart Gale" userId="3647ddd2-6040-41ae-a96d-232c23482af8" providerId="ADAL" clId="{02666E50-FAD3-4B10-BF4F-25D3C04DD68D}" dt="2021-11-07T18:41:45.910" v="1077" actId="21"/>
          <ac:spMkLst>
            <pc:docMk/>
            <pc:sldMk cId="0" sldId="262"/>
            <ac:spMk id="11286" creationId="{FB2B67AD-D360-41CB-92D0-8B57AEF65A3E}"/>
          </ac:spMkLst>
        </pc:spChg>
        <pc:spChg chg="del mod">
          <ac:chgData name="Stewart Gale" userId="3647ddd2-6040-41ae-a96d-232c23482af8" providerId="ADAL" clId="{02666E50-FAD3-4B10-BF4F-25D3C04DD68D}" dt="2021-11-07T18:41:45.910" v="1077" actId="21"/>
          <ac:spMkLst>
            <pc:docMk/>
            <pc:sldMk cId="0" sldId="262"/>
            <ac:spMk id="11287" creationId="{41D9B183-C014-4FC7-B2FB-47D86E9DE588}"/>
          </ac:spMkLst>
        </pc:spChg>
        <pc:spChg chg="del mod">
          <ac:chgData name="Stewart Gale" userId="3647ddd2-6040-41ae-a96d-232c23482af8" providerId="ADAL" clId="{02666E50-FAD3-4B10-BF4F-25D3C04DD68D}" dt="2021-11-07T18:41:45.910" v="1077" actId="21"/>
          <ac:spMkLst>
            <pc:docMk/>
            <pc:sldMk cId="0" sldId="262"/>
            <ac:spMk id="11288" creationId="{3FECF390-2F5A-47AF-A81F-5FEBF7C7D155}"/>
          </ac:spMkLst>
        </pc:spChg>
        <pc:spChg chg="del mod">
          <ac:chgData name="Stewart Gale" userId="3647ddd2-6040-41ae-a96d-232c23482af8" providerId="ADAL" clId="{02666E50-FAD3-4B10-BF4F-25D3C04DD68D}" dt="2021-11-07T18:41:45.910" v="1077" actId="21"/>
          <ac:spMkLst>
            <pc:docMk/>
            <pc:sldMk cId="0" sldId="262"/>
            <ac:spMk id="11289" creationId="{935F0676-973E-4E0E-9AD8-D47E89E7972A}"/>
          </ac:spMkLst>
        </pc:spChg>
        <pc:spChg chg="del mod">
          <ac:chgData name="Stewart Gale" userId="3647ddd2-6040-41ae-a96d-232c23482af8" providerId="ADAL" clId="{02666E50-FAD3-4B10-BF4F-25D3C04DD68D}" dt="2021-11-07T18:41:45.910" v="1077" actId="21"/>
          <ac:spMkLst>
            <pc:docMk/>
            <pc:sldMk cId="0" sldId="262"/>
            <ac:spMk id="11290" creationId="{841CD94D-3219-42ED-A151-B2D14B2F8FBC}"/>
          </ac:spMkLst>
        </pc:spChg>
        <pc:picChg chg="del mod">
          <ac:chgData name="Stewart Gale" userId="3647ddd2-6040-41ae-a96d-232c23482af8" providerId="ADAL" clId="{02666E50-FAD3-4B10-BF4F-25D3C04DD68D}" dt="2021-11-07T18:39:02.234" v="1036" actId="478"/>
          <ac:picMkLst>
            <pc:docMk/>
            <pc:sldMk cId="0" sldId="262"/>
            <ac:picMk id="9243" creationId="{4CF8E791-6E4C-4B27-BE27-D383D2A73B43}"/>
          </ac:picMkLst>
        </pc:picChg>
      </pc:sldChg>
      <pc:sldChg chg="modSp del">
        <pc:chgData name="Stewart Gale" userId="3647ddd2-6040-41ae-a96d-232c23482af8" providerId="ADAL" clId="{02666E50-FAD3-4B10-BF4F-25D3C04DD68D}" dt="2021-11-07T18:38:06.146" v="1022" actId="47"/>
        <pc:sldMkLst>
          <pc:docMk/>
          <pc:sldMk cId="0" sldId="263"/>
        </pc:sldMkLst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0242" creationId="{2A377DEF-31A0-43F3-BE71-0149E50FD557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0243" creationId="{CFB5F81D-1F38-43D2-9FBC-4ECE753D17CE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293" creationId="{FBBC7B11-CF2B-4259-B0DD-CAC9204A27F4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295" creationId="{140408E6-BF1F-4701-AA28-0DFF4A2DB6E8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296" creationId="{15FACC96-E6AE-4F1F-8FF2-893F14691B35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298" creationId="{DF5A9330-0863-48BE-B679-1242A4EBBBCB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299" creationId="{66021B0B-1606-4D6C-8956-3DFF16AFC5EC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00" creationId="{438600A8-7484-45AA-8D1B-F3AC3D5AED7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01" creationId="{81214495-EBE8-4031-9687-F4350C1105A8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02" creationId="{99810032-A9E3-4A9F-91F7-1DCBB4CFBE8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03" creationId="{9132874A-B257-4683-BE14-85EBB8C21016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04" creationId="{BA148DAD-9A09-4024-8834-D352907E3739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05" creationId="{50E4B2F3-DC1B-452A-9447-1BD708FC97C2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06" creationId="{B65D430D-12AA-45F1-80C4-12390D74FFA7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07" creationId="{BC6174C1-6F50-4863-BCE2-F1AD8DABF1AF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08" creationId="{0BB75037-DF31-4A41-9856-7B2FF994F4F6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09" creationId="{B72ACA0F-D0C0-41AC-90AA-2A3FE9095E16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10" creationId="{2BE8BA2B-4FAC-4892-9C71-E216C0F43AE3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11" creationId="{D03BD8D8-053A-4CBE-8A60-D321C580844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12" creationId="{E5C4B167-514F-4C23-AF4E-9AAC5698C1DA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13" creationId="{E10691C4-1551-4CB3-8E59-75488463DCD0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14" creationId="{3561FA33-F559-4682-A7B3-4D0E34DCC1C3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15" creationId="{72F73DF8-9AAE-453A-9F46-650B17373499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16" creationId="{AA563135-9035-4A51-85A6-3AAD159FF841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17" creationId="{44EE5AB5-08E5-4528-89D3-001775568640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18" creationId="{EED67D3F-2516-412C-9BEB-4A60D993B672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19" creationId="{6F17A825-DF5C-4D13-838A-D6D62D61E0AC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20" creationId="{7E457EF7-3CE3-4CA8-ABD8-89C948D52CAA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21" creationId="{DBAA886B-BD4B-4662-84B2-C723106B9AFB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22" creationId="{80287B9D-1A52-4C6C-B817-6FD179D06DE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23" creationId="{DA366116-1B5B-4AFC-B68E-40F51A4EDED8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24" creationId="{3B05DEE7-37B3-4D76-8DE5-0C931485F61A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25" creationId="{EC892F2B-0B69-4219-8C08-F88B85263048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26" creationId="{98F17452-F806-43F8-BD86-48AD1CAB00EC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27" creationId="{39C3C55D-A807-43FA-836F-5766D7B35111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28" creationId="{8C911031-B4D1-4FC7-B0F4-48CAE155A872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29" creationId="{8E92C766-7ADB-4BD7-BC4A-DAFC9CD57D62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3"/>
            <ac:spMk id="12330" creationId="{A364BF5B-1B4F-4E96-9BF9-823635378389}"/>
          </ac:spMkLst>
        </pc:spChg>
        <pc:picChg chg="mod">
          <ac:chgData name="Stewart Gale" userId="3647ddd2-6040-41ae-a96d-232c23482af8" providerId="ADAL" clId="{02666E50-FAD3-4B10-BF4F-25D3C04DD68D}" dt="2021-11-07T17:47:29.495" v="2"/>
          <ac:picMkLst>
            <pc:docMk/>
            <pc:sldMk cId="0" sldId="263"/>
            <ac:picMk id="10244" creationId="{2B10D8F2-B1EF-4A9D-9DFE-A6E7D844A8AD}"/>
          </ac:picMkLst>
        </pc:picChg>
        <pc:picChg chg="mod">
          <ac:chgData name="Stewart Gale" userId="3647ddd2-6040-41ae-a96d-232c23482af8" providerId="ADAL" clId="{02666E50-FAD3-4B10-BF4F-25D3C04DD68D}" dt="2021-11-07T17:47:29.495" v="2"/>
          <ac:picMkLst>
            <pc:docMk/>
            <pc:sldMk cId="0" sldId="263"/>
            <ac:picMk id="10281" creationId="{8F115BD8-7D23-4B37-BE89-02054EE90C78}"/>
          </ac:picMkLst>
        </pc:picChg>
      </pc:sldChg>
      <pc:sldChg chg="modSp del">
        <pc:chgData name="Stewart Gale" userId="3647ddd2-6040-41ae-a96d-232c23482af8" providerId="ADAL" clId="{02666E50-FAD3-4B10-BF4F-25D3C04DD68D}" dt="2021-11-07T18:38:08.858" v="1023" actId="47"/>
        <pc:sldMkLst>
          <pc:docMk/>
          <pc:sldMk cId="0" sldId="264"/>
        </pc:sldMkLst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1266" creationId="{5A58AEAB-2506-49DC-BB28-177E5E9064C0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1267" creationId="{B826EA10-34D3-4DAB-B76D-43A95CECCA08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1269" creationId="{651DA940-9F45-4C38-A432-DE05423DE940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1270" creationId="{3C29C149-8FA5-4F33-9463-E274B076CABE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1271" creationId="{DB000352-B2A3-480F-A39C-B899CE285647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1272" creationId="{DBB3F623-7B35-4019-8373-CF715A0F1E76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1273" creationId="{20202313-5707-4618-AB6E-E3385B6E4D10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1274" creationId="{ED1180BF-9AAA-4F50-94D2-5504B6121279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1275" creationId="{3684D53D-07BA-4F67-8E87-14DE86255FF9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1276" creationId="{05443C36-6A7D-419D-9507-297414EAC1A2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3353" creationId="{30455D1F-E79F-4E2B-ABC6-F3873E8A1165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3354" creationId="{6F5563BB-84F5-4366-84A0-905779152CC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3355" creationId="{D491A784-7EBD-4C09-ADF6-7AA91EEC6DC3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3356" creationId="{B37643DB-357B-4A8A-8485-7BD1B0CC587A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3357" creationId="{22F16FA3-B48A-4B07-84AC-590DAC1AC72D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4"/>
            <ac:spMk id="13358" creationId="{CA15A8B5-3719-411B-B039-78E07A394834}"/>
          </ac:spMkLst>
        </pc:spChg>
        <pc:picChg chg="mod">
          <ac:chgData name="Stewart Gale" userId="3647ddd2-6040-41ae-a96d-232c23482af8" providerId="ADAL" clId="{02666E50-FAD3-4B10-BF4F-25D3C04DD68D}" dt="2021-11-07T17:47:29.495" v="2"/>
          <ac:picMkLst>
            <pc:docMk/>
            <pc:sldMk cId="0" sldId="264"/>
            <ac:picMk id="11268" creationId="{CEAE0118-615A-48D2-B962-E1DD8C1A8384}"/>
          </ac:picMkLst>
        </pc:picChg>
        <pc:picChg chg="mod">
          <ac:chgData name="Stewart Gale" userId="3647ddd2-6040-41ae-a96d-232c23482af8" providerId="ADAL" clId="{02666E50-FAD3-4B10-BF4F-25D3C04DD68D}" dt="2021-11-07T17:47:29.495" v="2"/>
          <ac:picMkLst>
            <pc:docMk/>
            <pc:sldMk cId="0" sldId="264"/>
            <ac:picMk id="11283" creationId="{C770C056-3CC7-477A-A2E4-F08CD38D2062}"/>
          </ac:picMkLst>
        </pc:picChg>
      </pc:sldChg>
      <pc:sldChg chg="modSp del">
        <pc:chgData name="Stewart Gale" userId="3647ddd2-6040-41ae-a96d-232c23482af8" providerId="ADAL" clId="{02666E50-FAD3-4B10-BF4F-25D3C04DD68D}" dt="2021-11-07T18:38:09.852" v="1024" actId="47"/>
        <pc:sldMkLst>
          <pc:docMk/>
          <pc:sldMk cId="0" sldId="265"/>
        </pc:sldMkLst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5"/>
            <ac:spMk id="12290" creationId="{67D09EF8-88E8-4254-8D89-33C85E75B605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5"/>
            <ac:spMk id="12291" creationId="{14B32F2B-E4D6-4BC9-B371-CC1DF49ECE0B}"/>
          </ac:spMkLst>
        </pc:spChg>
        <pc:picChg chg="mod">
          <ac:chgData name="Stewart Gale" userId="3647ddd2-6040-41ae-a96d-232c23482af8" providerId="ADAL" clId="{02666E50-FAD3-4B10-BF4F-25D3C04DD68D}" dt="2021-11-07T17:47:29.495" v="2"/>
          <ac:picMkLst>
            <pc:docMk/>
            <pc:sldMk cId="0" sldId="265"/>
            <ac:picMk id="12292" creationId="{5C547D81-19FC-49CB-A1AE-4A4D78317BAE}"/>
          </ac:picMkLst>
        </pc:picChg>
      </pc:sldChg>
      <pc:sldChg chg="modSp del mod">
        <pc:chgData name="Stewart Gale" userId="3647ddd2-6040-41ae-a96d-232c23482af8" providerId="ADAL" clId="{02666E50-FAD3-4B10-BF4F-25D3C04DD68D}" dt="2021-11-07T17:53:23.762" v="229" actId="47"/>
        <pc:sldMkLst>
          <pc:docMk/>
          <pc:sldMk cId="0" sldId="266"/>
        </pc:sldMkLst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6"/>
            <ac:spMk id="3" creationId="{E578F34F-5D67-470C-8C9A-BB953700C630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k cId="0" sldId="266"/>
            <ac:spMk id="5122" creationId="{0DA55A8D-A0D2-48E2-95B3-9CD3BEBFD351}"/>
          </ac:spMkLst>
        </pc:spChg>
        <pc:picChg chg="mod">
          <ac:chgData name="Stewart Gale" userId="3647ddd2-6040-41ae-a96d-232c23482af8" providerId="ADAL" clId="{02666E50-FAD3-4B10-BF4F-25D3C04DD68D}" dt="2021-11-07T17:47:29.495" v="2"/>
          <ac:picMkLst>
            <pc:docMk/>
            <pc:sldMk cId="0" sldId="266"/>
            <ac:picMk id="5124" creationId="{D812821A-4ED5-4F07-93E6-7C78DE706826}"/>
          </ac:picMkLst>
        </pc:picChg>
      </pc:sldChg>
      <pc:sldChg chg="addSp delSp modSp add mod ord modAnim">
        <pc:chgData name="Stewart Gale" userId="3647ddd2-6040-41ae-a96d-232c23482af8" providerId="ADAL" clId="{02666E50-FAD3-4B10-BF4F-25D3C04DD68D}" dt="2022-09-30T03:08:23.241" v="1146" actId="1076"/>
        <pc:sldMkLst>
          <pc:docMk/>
          <pc:sldMk cId="136956144" sldId="267"/>
        </pc:sldMkLst>
        <pc:spChg chg="add del mod">
          <ac:chgData name="Stewart Gale" userId="3647ddd2-6040-41ae-a96d-232c23482af8" providerId="ADAL" clId="{02666E50-FAD3-4B10-BF4F-25D3C04DD68D}" dt="2021-11-07T17:47:46.291" v="9" actId="478"/>
          <ac:spMkLst>
            <pc:docMk/>
            <pc:sldMk cId="136956144" sldId="267"/>
            <ac:spMk id="3" creationId="{37094FDA-FB0F-462F-9A64-A6E092C05BBF}"/>
          </ac:spMkLst>
        </pc:spChg>
        <pc:spChg chg="add del mod">
          <ac:chgData name="Stewart Gale" userId="3647ddd2-6040-41ae-a96d-232c23482af8" providerId="ADAL" clId="{02666E50-FAD3-4B10-BF4F-25D3C04DD68D}" dt="2021-11-07T17:47:46.291" v="9" actId="478"/>
          <ac:spMkLst>
            <pc:docMk/>
            <pc:sldMk cId="136956144" sldId="267"/>
            <ac:spMk id="5" creationId="{34901352-36DD-48E0-B6C7-8D3C41722628}"/>
          </ac:spMkLst>
        </pc:spChg>
        <pc:spChg chg="add mod">
          <ac:chgData name="Stewart Gale" userId="3647ddd2-6040-41ae-a96d-232c23482af8" providerId="ADAL" clId="{02666E50-FAD3-4B10-BF4F-25D3C04DD68D}" dt="2022-09-30T03:08:23.241" v="1146" actId="1076"/>
          <ac:spMkLst>
            <pc:docMk/>
            <pc:sldMk cId="136956144" sldId="267"/>
            <ac:spMk id="6" creationId="{76593299-04F3-47AE-84CF-02BEAF90F55C}"/>
          </ac:spMkLst>
        </pc:spChg>
        <pc:spChg chg="del">
          <ac:chgData name="Stewart Gale" userId="3647ddd2-6040-41ae-a96d-232c23482af8" providerId="ADAL" clId="{02666E50-FAD3-4B10-BF4F-25D3C04DD68D}" dt="2021-11-07T17:47:43.939" v="8" actId="478"/>
          <ac:spMkLst>
            <pc:docMk/>
            <pc:sldMk cId="136956144" sldId="267"/>
            <ac:spMk id="4098" creationId="{42F1A311-923E-41F8-AD0E-9B5D7CE9560B}"/>
          </ac:spMkLst>
        </pc:spChg>
        <pc:spChg chg="del">
          <ac:chgData name="Stewart Gale" userId="3647ddd2-6040-41ae-a96d-232c23482af8" providerId="ADAL" clId="{02666E50-FAD3-4B10-BF4F-25D3C04DD68D}" dt="2021-11-07T17:47:43.939" v="8" actId="478"/>
          <ac:spMkLst>
            <pc:docMk/>
            <pc:sldMk cId="136956144" sldId="267"/>
            <ac:spMk id="4099" creationId="{1FF3AC55-0280-451E-8E9F-FC09587B7496}"/>
          </ac:spMkLst>
        </pc:spChg>
        <pc:picChg chg="del">
          <ac:chgData name="Stewart Gale" userId="3647ddd2-6040-41ae-a96d-232c23482af8" providerId="ADAL" clId="{02666E50-FAD3-4B10-BF4F-25D3C04DD68D}" dt="2021-11-07T17:47:48.962" v="10" actId="478"/>
          <ac:picMkLst>
            <pc:docMk/>
            <pc:sldMk cId="136956144" sldId="267"/>
            <ac:picMk id="7172" creationId="{A591029B-8A63-4C2F-A28D-DD36ED7F8397}"/>
          </ac:picMkLst>
        </pc:picChg>
        <pc:picChg chg="del">
          <ac:chgData name="Stewart Gale" userId="3647ddd2-6040-41ae-a96d-232c23482af8" providerId="ADAL" clId="{02666E50-FAD3-4B10-BF4F-25D3C04DD68D}" dt="2021-11-07T17:47:48.962" v="10" actId="478"/>
          <ac:picMkLst>
            <pc:docMk/>
            <pc:sldMk cId="136956144" sldId="267"/>
            <ac:picMk id="7173" creationId="{5BF6F61B-0959-4DEE-9CB2-708E1CA48E27}"/>
          </ac:picMkLst>
        </pc:picChg>
      </pc:sldChg>
      <pc:sldChg chg="addSp delSp modSp del mod delAnim modAnim">
        <pc:chgData name="Stewart Gale" userId="3647ddd2-6040-41ae-a96d-232c23482af8" providerId="ADAL" clId="{02666E50-FAD3-4B10-BF4F-25D3C04DD68D}" dt="2021-11-07T18:18:46.992" v="707" actId="47"/>
        <pc:sldMkLst>
          <pc:docMk/>
          <pc:sldMk cId="3484565569" sldId="268"/>
        </pc:sldMkLst>
        <pc:spChg chg="mod">
          <ac:chgData name="Stewart Gale" userId="3647ddd2-6040-41ae-a96d-232c23482af8" providerId="ADAL" clId="{02666E50-FAD3-4B10-BF4F-25D3C04DD68D}" dt="2021-11-07T17:56:59.917" v="419" actId="20577"/>
          <ac:spMkLst>
            <pc:docMk/>
            <pc:sldMk cId="3484565569" sldId="268"/>
            <ac:spMk id="4" creationId="{4507A45C-4538-43AD-A2B4-738EE9DCBC34}"/>
          </ac:spMkLst>
        </pc:spChg>
        <pc:spChg chg="del">
          <ac:chgData name="Stewart Gale" userId="3647ddd2-6040-41ae-a96d-232c23482af8" providerId="ADAL" clId="{02666E50-FAD3-4B10-BF4F-25D3C04DD68D}" dt="2021-11-07T17:54:10.939" v="239" actId="478"/>
          <ac:spMkLst>
            <pc:docMk/>
            <pc:sldMk cId="3484565569" sldId="268"/>
            <ac:spMk id="8" creationId="{0E2F068B-6FD5-4021-91C0-2DE61AFE6C9D}"/>
          </ac:spMkLst>
        </pc:spChg>
        <pc:spChg chg="add mod">
          <ac:chgData name="Stewart Gale" userId="3647ddd2-6040-41ae-a96d-232c23482af8" providerId="ADAL" clId="{02666E50-FAD3-4B10-BF4F-25D3C04DD68D}" dt="2021-11-07T17:58:12.360" v="440" actId="1076"/>
          <ac:spMkLst>
            <pc:docMk/>
            <pc:sldMk cId="3484565569" sldId="268"/>
            <ac:spMk id="11" creationId="{241EF2FD-4A83-4CEF-9789-DDA13544BEE5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12" creationId="{F01BA0F9-A6CE-4634-BB86-E5FCE55131E5}"/>
          </ac:spMkLst>
        </pc:spChg>
        <pc:spChg chg="del">
          <ac:chgData name="Stewart Gale" userId="3647ddd2-6040-41ae-a96d-232c23482af8" providerId="ADAL" clId="{02666E50-FAD3-4B10-BF4F-25D3C04DD68D}" dt="2021-11-07T17:54:09.948" v="238" actId="478"/>
          <ac:spMkLst>
            <pc:docMk/>
            <pc:sldMk cId="3484565569" sldId="268"/>
            <ac:spMk id="13" creationId="{959501CC-A1AF-4CA5-9ACB-48A618E3F31B}"/>
          </ac:spMkLst>
        </pc:spChg>
        <pc:spChg chg="del">
          <ac:chgData name="Stewart Gale" userId="3647ddd2-6040-41ae-a96d-232c23482af8" providerId="ADAL" clId="{02666E50-FAD3-4B10-BF4F-25D3C04DD68D}" dt="2021-11-07T17:54:08.560" v="237" actId="478"/>
          <ac:spMkLst>
            <pc:docMk/>
            <pc:sldMk cId="3484565569" sldId="268"/>
            <ac:spMk id="14" creationId="{6D5CEB70-36FA-4EA4-8BCB-FDC89EAA42B7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15" creationId="{C64124D7-185E-4D44-A616-47BA75C984FA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16" creationId="{120A9C7F-EC76-4EAA-91B6-97C5A7D32E14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17" creationId="{D3297554-1CCD-4ED1-A369-FAD7DE68D828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18" creationId="{4B4D1846-AA24-4256-8064-A3DB99F6F0CB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19" creationId="{12CCD7E1-0079-41E5-A950-F8C5409D619A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20" creationId="{3F87C84F-9AEB-4239-8CBA-D01BEFC56B95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21" creationId="{9131169C-D3D1-45D1-84C9-0934BADB88E1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22" creationId="{A0F5E16E-4674-4993-B9E4-AFD01C52E9FE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23" creationId="{D86BF893-D10F-463C-8FF5-13C972E1E1FB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24" creationId="{7643B5B1-6DB9-4412-AB72-F4A19B426EA8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25" creationId="{079AFF5C-F368-44AD-A8E8-CC0BE8C85F47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26" creationId="{3E53280C-A2D2-4605-B531-EF26E4729BD8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27" creationId="{7F50E4E0-A03D-4AB8-A042-9961B4313AA7}"/>
          </ac:spMkLst>
        </pc:spChg>
        <pc:spChg chg="add mod">
          <ac:chgData name="Stewart Gale" userId="3647ddd2-6040-41ae-a96d-232c23482af8" providerId="ADAL" clId="{02666E50-FAD3-4B10-BF4F-25D3C04DD68D}" dt="2021-11-07T17:59:25.926" v="469" actId="14100"/>
          <ac:spMkLst>
            <pc:docMk/>
            <pc:sldMk cId="3484565569" sldId="268"/>
            <ac:spMk id="28" creationId="{1F45BA76-31A1-4BB2-A15C-2EA878CEA192}"/>
          </ac:spMkLst>
        </pc:spChg>
        <pc:grpChg chg="add mod">
          <ac:chgData name="Stewart Gale" userId="3647ddd2-6040-41ae-a96d-232c23482af8" providerId="ADAL" clId="{02666E50-FAD3-4B10-BF4F-25D3C04DD68D}" dt="2021-11-07T17:59:25.926" v="469" actId="14100"/>
          <ac:grpSpMkLst>
            <pc:docMk/>
            <pc:sldMk cId="3484565569" sldId="268"/>
            <ac:grpSpMk id="3" creationId="{4691B9B5-836D-496E-8BF9-3D95180313F6}"/>
          </ac:grpSpMkLst>
        </pc:grpChg>
        <pc:picChg chg="del">
          <ac:chgData name="Stewart Gale" userId="3647ddd2-6040-41ae-a96d-232c23482af8" providerId="ADAL" clId="{02666E50-FAD3-4B10-BF4F-25D3C04DD68D}" dt="2021-11-07T17:54:06.408" v="234" actId="478"/>
          <ac:picMkLst>
            <pc:docMk/>
            <pc:sldMk cId="3484565569" sldId="268"/>
            <ac:picMk id="7" creationId="{C11CD4B2-70FD-4222-BB48-C184295D7EAB}"/>
          </ac:picMkLst>
        </pc:picChg>
        <pc:picChg chg="del">
          <ac:chgData name="Stewart Gale" userId="3647ddd2-6040-41ae-a96d-232c23482af8" providerId="ADAL" clId="{02666E50-FAD3-4B10-BF4F-25D3C04DD68D}" dt="2021-11-07T17:54:06.940" v="235" actId="478"/>
          <ac:picMkLst>
            <pc:docMk/>
            <pc:sldMk cId="3484565569" sldId="268"/>
            <ac:picMk id="9" creationId="{A4BE7C7F-56A1-4A70-9411-7F998DC4631B}"/>
          </ac:picMkLst>
        </pc:picChg>
        <pc:picChg chg="del">
          <ac:chgData name="Stewart Gale" userId="3647ddd2-6040-41ae-a96d-232c23482af8" providerId="ADAL" clId="{02666E50-FAD3-4B10-BF4F-25D3C04DD68D}" dt="2021-11-07T17:54:07.388" v="236" actId="478"/>
          <ac:picMkLst>
            <pc:docMk/>
            <pc:sldMk cId="3484565569" sldId="268"/>
            <ac:picMk id="10" creationId="{11C81D9C-D072-4BC4-86B1-EDFA645DB3D2}"/>
          </ac:picMkLst>
        </pc:picChg>
      </pc:sldChg>
      <pc:sldChg chg="addSp delSp modSp add mod ord modAnim">
        <pc:chgData name="Stewart Gale" userId="3647ddd2-6040-41ae-a96d-232c23482af8" providerId="ADAL" clId="{02666E50-FAD3-4B10-BF4F-25D3C04DD68D}" dt="2022-11-01T16:43:35.024" v="1294" actId="1076"/>
        <pc:sldMkLst>
          <pc:docMk/>
          <pc:sldMk cId="2622133328" sldId="269"/>
        </pc:sldMkLst>
        <pc:spChg chg="mod">
          <ac:chgData name="Stewart Gale" userId="3647ddd2-6040-41ae-a96d-232c23482af8" providerId="ADAL" clId="{02666E50-FAD3-4B10-BF4F-25D3C04DD68D}" dt="2021-11-07T18:02:03.149" v="543" actId="1076"/>
          <ac:spMkLst>
            <pc:docMk/>
            <pc:sldMk cId="2622133328" sldId="269"/>
            <ac:spMk id="4" creationId="{4507A45C-4538-43AD-A2B4-738EE9DCBC34}"/>
          </ac:spMkLst>
        </pc:spChg>
        <pc:spChg chg="mod">
          <ac:chgData name="Stewart Gale" userId="3647ddd2-6040-41ae-a96d-232c23482af8" providerId="ADAL" clId="{02666E50-FAD3-4B10-BF4F-25D3C04DD68D}" dt="2022-11-01T16:42:58.914" v="1290" actId="14100"/>
          <ac:spMkLst>
            <pc:docMk/>
            <pc:sldMk cId="2622133328" sldId="269"/>
            <ac:spMk id="11" creationId="{241EF2FD-4A83-4CEF-9789-DDA13544BEE5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12" creationId="{F01BA0F9-A6CE-4634-BB86-E5FCE55131E5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15" creationId="{C64124D7-185E-4D44-A616-47BA75C984FA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16" creationId="{120A9C7F-EC76-4EAA-91B6-97C5A7D32E14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17" creationId="{D3297554-1CCD-4ED1-A369-FAD7DE68D828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18" creationId="{4B4D1846-AA24-4256-8064-A3DB99F6F0CB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19" creationId="{12CCD7E1-0079-41E5-A950-F8C5409D619A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20" creationId="{3F87C84F-9AEB-4239-8CBA-D01BEFC56B95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21" creationId="{9131169C-D3D1-45D1-84C9-0934BADB88E1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22" creationId="{A0F5E16E-4674-4993-B9E4-AFD01C52E9FE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23" creationId="{D86BF893-D10F-463C-8FF5-13C972E1E1FB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24" creationId="{7643B5B1-6DB9-4412-AB72-F4A19B426EA8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25" creationId="{079AFF5C-F368-44AD-A8E8-CC0BE8C85F47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26" creationId="{3E53280C-A2D2-4605-B531-EF26E4729BD8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27" creationId="{7F50E4E0-A03D-4AB8-A042-9961B4313AA7}"/>
          </ac:spMkLst>
        </pc:spChg>
        <pc:spChg chg="mod topLvl">
          <ac:chgData name="Stewart Gale" userId="3647ddd2-6040-41ae-a96d-232c23482af8" providerId="ADAL" clId="{02666E50-FAD3-4B10-BF4F-25D3C04DD68D}" dt="2021-11-07T18:21:55.706" v="737" actId="165"/>
          <ac:spMkLst>
            <pc:docMk/>
            <pc:sldMk cId="2622133328" sldId="269"/>
            <ac:spMk id="28" creationId="{1F45BA76-31A1-4BB2-A15C-2EA878CEA192}"/>
          </ac:spMkLst>
        </pc:spChg>
        <pc:spChg chg="add mod">
          <ac:chgData name="Stewart Gale" userId="3647ddd2-6040-41ae-a96d-232c23482af8" providerId="ADAL" clId="{02666E50-FAD3-4B10-BF4F-25D3C04DD68D}" dt="2022-11-01T16:43:18.371" v="1293" actId="1076"/>
          <ac:spMkLst>
            <pc:docMk/>
            <pc:sldMk cId="2622133328" sldId="269"/>
            <ac:spMk id="29" creationId="{CB9743D4-5736-4BEB-99ED-00A73463717F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30" creationId="{864EFE31-77ED-4A17-8925-43DA0B4F19B1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31" creationId="{6389BBDF-6F70-4B77-928D-29165CC90670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32" creationId="{55458B7F-F356-4DEE-A7DA-2EBEDA10DE85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33" creationId="{C4BEBC00-2861-4E65-9DED-F46DA5E95506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34" creationId="{2DFAB843-EDB0-4A80-A7B9-3D328270C249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35" creationId="{56081043-AABC-498D-B830-F655F390B6C7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36" creationId="{0CF1936D-EF97-46D9-979F-8D523A88203D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37" creationId="{AD3D6F5A-736A-4DA1-ADDB-5156362FBB5F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38" creationId="{CE0C41A4-103D-4A22-9B4B-163717D30E8D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39" creationId="{A476C6E1-8413-4BAF-A9A2-8FB1CDEDEB06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40" creationId="{3B7A2182-BD77-4A05-B979-AF5AC4386EF9}"/>
          </ac:spMkLst>
        </pc:spChg>
        <pc:spChg chg="add del mod">
          <ac:chgData name="Stewart Gale" userId="3647ddd2-6040-41ae-a96d-232c23482af8" providerId="ADAL" clId="{02666E50-FAD3-4B10-BF4F-25D3C04DD68D}" dt="2021-11-07T18:13:14.584" v="659" actId="478"/>
          <ac:spMkLst>
            <pc:docMk/>
            <pc:sldMk cId="2622133328" sldId="269"/>
            <ac:spMk id="41" creationId="{6678019B-1B75-409D-AEC0-83E8D5D12604}"/>
          </ac:spMkLst>
        </pc:spChg>
        <pc:spChg chg="add del mod">
          <ac:chgData name="Stewart Gale" userId="3647ddd2-6040-41ae-a96d-232c23482af8" providerId="ADAL" clId="{02666E50-FAD3-4B10-BF4F-25D3C04DD68D}" dt="2021-11-07T18:13:14.584" v="659" actId="478"/>
          <ac:spMkLst>
            <pc:docMk/>
            <pc:sldMk cId="2622133328" sldId="269"/>
            <ac:spMk id="42" creationId="{76DA4ADA-87CD-408B-BDEA-18068674D41F}"/>
          </ac:spMkLst>
        </pc:spChg>
        <pc:spChg chg="add del mod">
          <ac:chgData name="Stewart Gale" userId="3647ddd2-6040-41ae-a96d-232c23482af8" providerId="ADAL" clId="{02666E50-FAD3-4B10-BF4F-25D3C04DD68D}" dt="2021-11-07T18:13:14.584" v="659" actId="478"/>
          <ac:spMkLst>
            <pc:docMk/>
            <pc:sldMk cId="2622133328" sldId="269"/>
            <ac:spMk id="43" creationId="{A92AC3E1-BC1F-4980-845C-99EC57C99F12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44" creationId="{F901B926-6B7A-4928-9428-F158A404CC89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45" creationId="{BE3D369D-C1CC-4C3D-8684-C16DF18BE016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46" creationId="{23919975-3D10-4272-BEF0-EE5DC7509D7E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47" creationId="{0E12BAE9-1612-42A5-94D7-24EA3291C692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48" creationId="{77092527-F676-4409-AADB-B717D741937B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49" creationId="{0B470A5D-D802-4F2C-BB60-40F53622213A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50" creationId="{19C7ABDD-5B59-4C9E-AD98-FC43D6AD8833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51" creationId="{19497CBB-5CDC-4EBD-9786-3E17A91E6245}"/>
          </ac:spMkLst>
        </pc:spChg>
        <pc:spChg chg="add mod">
          <ac:chgData name="Stewart Gale" userId="3647ddd2-6040-41ae-a96d-232c23482af8" providerId="ADAL" clId="{02666E50-FAD3-4B10-BF4F-25D3C04DD68D}" dt="2022-11-01T16:43:35.024" v="1294" actId="1076"/>
          <ac:spMkLst>
            <pc:docMk/>
            <pc:sldMk cId="2622133328" sldId="269"/>
            <ac:spMk id="52" creationId="{B809794E-DED1-4694-A575-247C4054E99D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53" creationId="{BE84D27D-290B-43AA-AD88-FAE868A089F1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54" creationId="{DD1460EF-F4CC-4200-9408-4AB874EBAEBA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55" creationId="{95DE8BB1-4D66-4F82-8537-1120890B948B}"/>
          </ac:spMkLst>
        </pc:spChg>
        <pc:spChg chg="add mod">
          <ac:chgData name="Stewart Gale" userId="3647ddd2-6040-41ae-a96d-232c23482af8" providerId="ADAL" clId="{02666E50-FAD3-4B10-BF4F-25D3C04DD68D}" dt="2021-11-07T18:21:16.413" v="733" actId="1037"/>
          <ac:spMkLst>
            <pc:docMk/>
            <pc:sldMk cId="2622133328" sldId="269"/>
            <ac:spMk id="56" creationId="{AFC479F3-9E54-4506-A700-31921B048937}"/>
          </ac:spMkLst>
        </pc:spChg>
        <pc:grpChg chg="del mod">
          <ac:chgData name="Stewart Gale" userId="3647ddd2-6040-41ae-a96d-232c23482af8" providerId="ADAL" clId="{02666E50-FAD3-4B10-BF4F-25D3C04DD68D}" dt="2021-11-07T18:21:55.706" v="737" actId="165"/>
          <ac:grpSpMkLst>
            <pc:docMk/>
            <pc:sldMk cId="2622133328" sldId="269"/>
            <ac:grpSpMk id="3" creationId="{4691B9B5-836D-496E-8BF9-3D95180313F6}"/>
          </ac:grpSpMkLst>
        </pc:grpChg>
      </pc:sldChg>
      <pc:sldMasterChg chg="modSp modSldLayout">
        <pc:chgData name="Stewart Gale" userId="3647ddd2-6040-41ae-a96d-232c23482af8" providerId="ADAL" clId="{02666E50-FAD3-4B10-BF4F-25D3C04DD68D}" dt="2021-11-07T17:47:29.495" v="2"/>
        <pc:sldMasterMkLst>
          <pc:docMk/>
          <pc:sldMasterMk cId="4181141152" sldId="2147483660"/>
        </pc:sldMasterMkLst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asterMk cId="4181141152" sldId="2147483660"/>
            <ac:spMk id="2" creationId="{0CB18660-48C1-43A6-A40C-B99CB07E1740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asterMk cId="4181141152" sldId="2147483660"/>
            <ac:spMk id="3" creationId="{89F25590-88DE-42D0-B2AF-5DE0295D3FA4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asterMk cId="4181141152" sldId="2147483660"/>
            <ac:spMk id="4" creationId="{826A6A96-7BC5-4117-B4B9-EFBD06759AA4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asterMk cId="4181141152" sldId="2147483660"/>
            <ac:spMk id="5" creationId="{50F9E162-669D-448B-A11F-B1B68FA50F40}"/>
          </ac:spMkLst>
        </pc:spChg>
        <pc:spChg chg="mod">
          <ac:chgData name="Stewart Gale" userId="3647ddd2-6040-41ae-a96d-232c23482af8" providerId="ADAL" clId="{02666E50-FAD3-4B10-BF4F-25D3C04DD68D}" dt="2021-11-07T17:47:29.495" v="2"/>
          <ac:spMkLst>
            <pc:docMk/>
            <pc:sldMasterMk cId="4181141152" sldId="2147483660"/>
            <ac:spMk id="6" creationId="{95173491-7F17-4ADC-A828-6FFE0DB6F3F0}"/>
          </ac:spMkLst>
        </pc:spChg>
        <pc:sldLayoutChg chg="modSp">
          <pc:chgData name="Stewart Gale" userId="3647ddd2-6040-41ae-a96d-232c23482af8" providerId="ADAL" clId="{02666E50-FAD3-4B10-BF4F-25D3C04DD68D}" dt="2021-11-07T17:47:29.495" v="2"/>
          <pc:sldLayoutMkLst>
            <pc:docMk/>
            <pc:sldMasterMk cId="4181141152" sldId="2147483660"/>
            <pc:sldLayoutMk cId="2685383993" sldId="2147483661"/>
          </pc:sldLayoutMkLst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2685383993" sldId="2147483661"/>
              <ac:spMk id="2" creationId="{94D1DA42-2614-40B4-9C0F-67FA141B2C63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2685383993" sldId="2147483661"/>
              <ac:spMk id="3" creationId="{3509C9C1-DA20-43DA-A05F-CFBF5462E338}"/>
            </ac:spMkLst>
          </pc:spChg>
        </pc:sldLayoutChg>
        <pc:sldLayoutChg chg="modSp">
          <pc:chgData name="Stewart Gale" userId="3647ddd2-6040-41ae-a96d-232c23482af8" providerId="ADAL" clId="{02666E50-FAD3-4B10-BF4F-25D3C04DD68D}" dt="2021-11-07T17:47:29.495" v="2"/>
          <pc:sldLayoutMkLst>
            <pc:docMk/>
            <pc:sldMasterMk cId="4181141152" sldId="2147483660"/>
            <pc:sldLayoutMk cId="1382812130" sldId="2147483663"/>
          </pc:sldLayoutMkLst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382812130" sldId="2147483663"/>
              <ac:spMk id="2" creationId="{53FD2048-58D5-42C0-AA56-55E0545664F6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382812130" sldId="2147483663"/>
              <ac:spMk id="3" creationId="{E8D6E907-7B39-4B33-9148-CB588ACC5C7C}"/>
            </ac:spMkLst>
          </pc:spChg>
        </pc:sldLayoutChg>
        <pc:sldLayoutChg chg="modSp">
          <pc:chgData name="Stewart Gale" userId="3647ddd2-6040-41ae-a96d-232c23482af8" providerId="ADAL" clId="{02666E50-FAD3-4B10-BF4F-25D3C04DD68D}" dt="2021-11-07T17:47:29.495" v="2"/>
          <pc:sldLayoutMkLst>
            <pc:docMk/>
            <pc:sldMasterMk cId="4181141152" sldId="2147483660"/>
            <pc:sldLayoutMk cId="1423398439" sldId="2147483664"/>
          </pc:sldLayoutMkLst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423398439" sldId="2147483664"/>
              <ac:spMk id="3" creationId="{0DE83637-CACA-4E06-81B1-4202EB31C6A0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423398439" sldId="2147483664"/>
              <ac:spMk id="4" creationId="{40791C8A-66EA-4AE7-A526-2B54845543CE}"/>
            </ac:spMkLst>
          </pc:spChg>
        </pc:sldLayoutChg>
        <pc:sldLayoutChg chg="modSp">
          <pc:chgData name="Stewart Gale" userId="3647ddd2-6040-41ae-a96d-232c23482af8" providerId="ADAL" clId="{02666E50-FAD3-4B10-BF4F-25D3C04DD68D}" dt="2021-11-07T17:47:29.495" v="2"/>
          <pc:sldLayoutMkLst>
            <pc:docMk/>
            <pc:sldMasterMk cId="4181141152" sldId="2147483660"/>
            <pc:sldLayoutMk cId="178728320" sldId="2147483665"/>
          </pc:sldLayoutMkLst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78728320" sldId="2147483665"/>
              <ac:spMk id="2" creationId="{489DC878-8F49-4B3F-A895-A1F60EABE096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78728320" sldId="2147483665"/>
              <ac:spMk id="3" creationId="{DD7585E2-50FD-4D32-952C-91EBA24E89A6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78728320" sldId="2147483665"/>
              <ac:spMk id="4" creationId="{1EB07C98-540D-4E94-82DB-F304CC196A8C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78728320" sldId="2147483665"/>
              <ac:spMk id="5" creationId="{4EC36877-02C3-471B-8F1E-E3247615D1D2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78728320" sldId="2147483665"/>
              <ac:spMk id="6" creationId="{BAE73B76-6E16-4D50-8A82-C96076D57D17}"/>
            </ac:spMkLst>
          </pc:spChg>
        </pc:sldLayoutChg>
        <pc:sldLayoutChg chg="modSp">
          <pc:chgData name="Stewart Gale" userId="3647ddd2-6040-41ae-a96d-232c23482af8" providerId="ADAL" clId="{02666E50-FAD3-4B10-BF4F-25D3C04DD68D}" dt="2021-11-07T17:47:29.495" v="2"/>
          <pc:sldLayoutMkLst>
            <pc:docMk/>
            <pc:sldMasterMk cId="4181141152" sldId="2147483660"/>
            <pc:sldLayoutMk cId="1022096421" sldId="2147483668"/>
          </pc:sldLayoutMkLst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022096421" sldId="2147483668"/>
              <ac:spMk id="2" creationId="{34B3ED04-B878-4A68-9373-6921147ABDFA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022096421" sldId="2147483668"/>
              <ac:spMk id="3" creationId="{C48AFBAC-85B6-41FD-95FC-5F4387B62BF0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1022096421" sldId="2147483668"/>
              <ac:spMk id="4" creationId="{F42C3B97-09E5-425B-9620-2FA4D847C836}"/>
            </ac:spMkLst>
          </pc:spChg>
        </pc:sldLayoutChg>
        <pc:sldLayoutChg chg="modSp">
          <pc:chgData name="Stewart Gale" userId="3647ddd2-6040-41ae-a96d-232c23482af8" providerId="ADAL" clId="{02666E50-FAD3-4B10-BF4F-25D3C04DD68D}" dt="2021-11-07T17:47:29.495" v="2"/>
          <pc:sldLayoutMkLst>
            <pc:docMk/>
            <pc:sldMasterMk cId="4181141152" sldId="2147483660"/>
            <pc:sldLayoutMk cId="2518477910" sldId="2147483669"/>
          </pc:sldLayoutMkLst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2518477910" sldId="2147483669"/>
              <ac:spMk id="2" creationId="{000202D3-CBEB-4FDC-8886-D9617204B58C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2518477910" sldId="2147483669"/>
              <ac:spMk id="3" creationId="{FFF08684-4782-4829-8D40-DA15962B6777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2518477910" sldId="2147483669"/>
              <ac:spMk id="4" creationId="{437C9352-7E94-496F-919C-FB3566118626}"/>
            </ac:spMkLst>
          </pc:spChg>
        </pc:sldLayoutChg>
        <pc:sldLayoutChg chg="modSp">
          <pc:chgData name="Stewart Gale" userId="3647ddd2-6040-41ae-a96d-232c23482af8" providerId="ADAL" clId="{02666E50-FAD3-4B10-BF4F-25D3C04DD68D}" dt="2021-11-07T17:47:29.495" v="2"/>
          <pc:sldLayoutMkLst>
            <pc:docMk/>
            <pc:sldMasterMk cId="4181141152" sldId="2147483660"/>
            <pc:sldLayoutMk cId="2814148993" sldId="2147483671"/>
          </pc:sldLayoutMkLst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2814148993" sldId="2147483671"/>
              <ac:spMk id="2" creationId="{513EBA82-FC66-4C63-9F98-AE8792F1FB55}"/>
            </ac:spMkLst>
          </pc:spChg>
          <pc:spChg chg="mod">
            <ac:chgData name="Stewart Gale" userId="3647ddd2-6040-41ae-a96d-232c23482af8" providerId="ADAL" clId="{02666E50-FAD3-4B10-BF4F-25D3C04DD68D}" dt="2021-11-07T17:47:29.495" v="2"/>
            <ac:spMkLst>
              <pc:docMk/>
              <pc:sldMasterMk cId="4181141152" sldId="2147483660"/>
              <pc:sldLayoutMk cId="2814148993" sldId="2147483671"/>
              <ac:spMk id="3" creationId="{E3D34824-05C0-4D68-AE7A-010BA5B0576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D4A23C-B8E2-431F-AB20-A36B7551A9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F13EE5-E286-48DD-B57B-30E00B0C9BF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72A965BA-4759-4E82-BA23-FD928B484CB6}" type="datetimeFigureOut">
              <a:rPr lang="en-GB" altLang="en-US"/>
              <a:pPr>
                <a:defRPr/>
              </a:pPr>
              <a:t>01/11/2022</a:t>
            </a:fld>
            <a:endParaRPr lang="en-GB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5342F55-B2C6-4714-9044-97620F11C0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54CAC61-420F-45A7-8786-AC8BEF92C9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5723B2-B8F3-446B-B2B3-C13C3F6699D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920A8A-7536-4A4D-9E6F-9DDD4EF16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F799303-B96A-4107-A29B-EA1AB90146E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99303-B96A-4107-A29B-EA1AB90146EC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9028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6D2C-3C86-4D82-8E4F-923B4CE773F1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4232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C10F-B3F5-4781-BF03-3FB57656CAE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1044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2429C-F787-4E91-B973-B1DF88B9EEA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2599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EA77-A243-4696-905B-E0EEABA97ED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745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C2F2-7C2B-450E-8C6F-AA4FB82515D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0402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D142-A3A3-46C9-A110-100F2609AF3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800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B1F63-622F-40B7-8A03-169F8FD6987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5100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D0B24-474D-408D-B5C7-C6CB1DB7E2C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002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B7101-3536-4993-92E1-D20CF3F1244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691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69FA-394B-420F-91AF-6B5FFA120E4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610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8D53-C78E-49E6-B50A-3214A9490C9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0047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2B903-7F07-456A-90F8-5EE9FC3DA65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4632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6593299-04F3-47AE-84CF-02BEAF90F55C}"/>
              </a:ext>
            </a:extLst>
          </p:cNvPr>
          <p:cNvSpPr txBox="1"/>
          <p:nvPr/>
        </p:nvSpPr>
        <p:spPr>
          <a:xfrm>
            <a:off x="1143000" y="1981200"/>
            <a:ext cx="9906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u="sng" dirty="0"/>
              <a:t>LO: Frustums</a:t>
            </a:r>
            <a:endParaRPr lang="en-GB" sz="13800" b="1" u="sng" dirty="0"/>
          </a:p>
        </p:txBody>
      </p:sp>
    </p:spTree>
    <p:extLst>
      <p:ext uri="{BB962C8B-B14F-4D97-AF65-F5344CB8AC3E}">
        <p14:creationId xmlns:p14="http://schemas.microsoft.com/office/powerpoint/2010/main" val="136956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07A45C-4538-43AD-A2B4-738EE9DCBC34}"/>
              </a:ext>
            </a:extLst>
          </p:cNvPr>
          <p:cNvSpPr txBox="1"/>
          <p:nvPr/>
        </p:nvSpPr>
        <p:spPr>
          <a:xfrm>
            <a:off x="762000" y="381000"/>
            <a:ext cx="1051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A frustum is a Pyramid that has a cut off.</a:t>
            </a:r>
            <a:endParaRPr lang="en-GB" sz="4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1CD4B2-70FD-4222-BB48-C184295D7E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66" r="61879" b="17506"/>
          <a:stretch/>
        </p:blipFill>
        <p:spPr>
          <a:xfrm>
            <a:off x="904363" y="1524000"/>
            <a:ext cx="3820038" cy="3733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2F068B-6FD5-4021-91C0-2DE61AFE6C9D}"/>
              </a:ext>
            </a:extLst>
          </p:cNvPr>
          <p:cNvSpPr txBox="1"/>
          <p:nvPr/>
        </p:nvSpPr>
        <p:spPr>
          <a:xfrm>
            <a:off x="990600" y="541020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Pyramid</a:t>
            </a:r>
            <a:endParaRPr lang="en-GB" sz="5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9501CC-A1AF-4CA5-9ACB-48A618E3F31B}"/>
              </a:ext>
            </a:extLst>
          </p:cNvPr>
          <p:cNvSpPr txBox="1"/>
          <p:nvPr/>
        </p:nvSpPr>
        <p:spPr>
          <a:xfrm>
            <a:off x="4457700" y="5436665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Cut in two</a:t>
            </a:r>
            <a:endParaRPr lang="en-GB" sz="5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5CEB70-36FA-4EA4-8BCB-FDC89EAA42B7}"/>
              </a:ext>
            </a:extLst>
          </p:cNvPr>
          <p:cNvSpPr txBox="1"/>
          <p:nvPr/>
        </p:nvSpPr>
        <p:spPr>
          <a:xfrm>
            <a:off x="7962900" y="5436665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Frustum</a:t>
            </a:r>
            <a:endParaRPr lang="en-GB" sz="5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BE7C7F-56A1-4A70-9411-7F998DC463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835" r="29473"/>
          <a:stretch/>
        </p:blipFill>
        <p:spPr>
          <a:xfrm>
            <a:off x="4876800" y="1560414"/>
            <a:ext cx="3276600" cy="37371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C81D9C-D072-4BC4-86B1-EDFA645DB3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27" t="41844" r="3624"/>
          <a:stretch/>
        </p:blipFill>
        <p:spPr>
          <a:xfrm>
            <a:off x="8229600" y="3194783"/>
            <a:ext cx="2590800" cy="2173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07A45C-4538-43AD-A2B4-738EE9DCBC34}"/>
              </a:ext>
            </a:extLst>
          </p:cNvPr>
          <p:cNvSpPr txBox="1"/>
          <p:nvPr/>
        </p:nvSpPr>
        <p:spPr>
          <a:xfrm>
            <a:off x="228603" y="138652"/>
            <a:ext cx="1188719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dirty="0"/>
              <a:t>To calculate the volume of the frustum you need</a:t>
            </a:r>
          </a:p>
          <a:p>
            <a:pPr algn="ctr"/>
            <a:r>
              <a:rPr lang="en-US" sz="4600" dirty="0"/>
              <a:t>to know the height of the original pyramid.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1EF2FD-4A83-4CEF-9789-DDA13544BEE5}"/>
              </a:ext>
            </a:extLst>
          </p:cNvPr>
          <p:cNvSpPr txBox="1"/>
          <p:nvPr/>
        </p:nvSpPr>
        <p:spPr>
          <a:xfrm>
            <a:off x="2941782" y="1597636"/>
            <a:ext cx="586218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600" dirty="0">
                <a:solidFill>
                  <a:prstClr val="black"/>
                </a:solidFill>
                <a:latin typeface="Calibri" panose="020F0502020204030204"/>
              </a:rPr>
              <a:t>Can you calculate </a:t>
            </a:r>
            <a:r>
              <a:rPr lang="en-US" sz="4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600" dirty="0">
                <a:solidFill>
                  <a:prstClr val="black"/>
                </a:solidFill>
                <a:latin typeface="Calibri" panose="020F0502020204030204"/>
              </a:rPr>
              <a:t>?</a:t>
            </a:r>
            <a:endParaRPr kumimoji="0" lang="en-US" sz="4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" name="Line 65">
            <a:extLst>
              <a:ext uri="{FF2B5EF4-FFF2-40B4-BE49-F238E27FC236}">
                <a16:creationId xmlns:a16="http://schemas.microsoft.com/office/drawing/2014/main" id="{F01BA0F9-A6CE-4634-BB86-E5FCE55131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36516" y="1741029"/>
            <a:ext cx="1043776" cy="2644324"/>
          </a:xfrm>
          <a:prstGeom prst="line">
            <a:avLst/>
          </a:prstGeom>
          <a:noFill/>
          <a:ln w="3175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15" name="Line 66">
            <a:extLst>
              <a:ext uri="{FF2B5EF4-FFF2-40B4-BE49-F238E27FC236}">
                <a16:creationId xmlns:a16="http://schemas.microsoft.com/office/drawing/2014/main" id="{C64124D7-185E-4D44-A616-47BA75C984F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376563" y="1718148"/>
            <a:ext cx="1122060" cy="2739115"/>
          </a:xfrm>
          <a:prstGeom prst="line">
            <a:avLst/>
          </a:prstGeom>
          <a:noFill/>
          <a:ln w="3175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16" name="Text Box 51">
            <a:extLst>
              <a:ext uri="{FF2B5EF4-FFF2-40B4-BE49-F238E27FC236}">
                <a16:creationId xmlns:a16="http://schemas.microsoft.com/office/drawing/2014/main" id="{120A9C7F-EC76-4EAA-91B6-97C5A7D32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3869" y="5997588"/>
            <a:ext cx="1036524" cy="62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6cm</a:t>
            </a:r>
          </a:p>
        </p:txBody>
      </p:sp>
      <p:sp>
        <p:nvSpPr>
          <p:cNvPr id="17" name="Text Box 52">
            <a:extLst>
              <a:ext uri="{FF2B5EF4-FFF2-40B4-BE49-F238E27FC236}">
                <a16:creationId xmlns:a16="http://schemas.microsoft.com/office/drawing/2014/main" id="{D3297554-1CCD-4ED1-A369-FAD7DE68D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1218" y="4968398"/>
            <a:ext cx="1144426" cy="62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5cm</a:t>
            </a:r>
          </a:p>
        </p:txBody>
      </p:sp>
      <p:sp>
        <p:nvSpPr>
          <p:cNvPr id="18" name="Text Box 53">
            <a:extLst>
              <a:ext uri="{FF2B5EF4-FFF2-40B4-BE49-F238E27FC236}">
                <a16:creationId xmlns:a16="http://schemas.microsoft.com/office/drawing/2014/main" id="{4B4D1846-AA24-4256-8064-A3DB99F6F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1207" y="4241317"/>
            <a:ext cx="1144424" cy="62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4cm</a:t>
            </a:r>
          </a:p>
        </p:txBody>
      </p:sp>
      <p:sp>
        <p:nvSpPr>
          <p:cNvPr id="19" name="Line 55">
            <a:extLst>
              <a:ext uri="{FF2B5EF4-FFF2-40B4-BE49-F238E27FC236}">
                <a16:creationId xmlns:a16="http://schemas.microsoft.com/office/drawing/2014/main" id="{12CCD7E1-0079-41E5-A950-F8C5409D619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" y="4391889"/>
            <a:ext cx="715732" cy="172583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20" name="Arc 57">
            <a:extLst>
              <a:ext uri="{FF2B5EF4-FFF2-40B4-BE49-F238E27FC236}">
                <a16:creationId xmlns:a16="http://schemas.microsoft.com/office/drawing/2014/main" id="{3F87C84F-9AEB-4239-8CBA-D01BEFC56B95}"/>
              </a:ext>
            </a:extLst>
          </p:cNvPr>
          <p:cNvSpPr>
            <a:spLocks noChangeAspect="1"/>
          </p:cNvSpPr>
          <p:nvPr/>
        </p:nvSpPr>
        <p:spPr bwMode="auto">
          <a:xfrm>
            <a:off x="624511" y="6085041"/>
            <a:ext cx="3578659" cy="509907"/>
          </a:xfrm>
          <a:custGeom>
            <a:avLst/>
            <a:gdLst>
              <a:gd name="T0" fmla="*/ 2147483647 w 43200"/>
              <a:gd name="T1" fmla="*/ 18778369 h 23389"/>
              <a:gd name="T2" fmla="*/ 114632881 w 43200"/>
              <a:gd name="T3" fmla="*/ 0 h 23389"/>
              <a:gd name="T4" fmla="*/ 2147483647 w 43200"/>
              <a:gd name="T5" fmla="*/ 22485697 h 2338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200" h="23389" fill="none" extrusionOk="0">
                <a:moveTo>
                  <a:pt x="43197" y="1494"/>
                </a:moveTo>
                <a:cubicBezTo>
                  <a:pt x="43199" y="1592"/>
                  <a:pt x="43200" y="1690"/>
                  <a:pt x="43200" y="1789"/>
                </a:cubicBezTo>
                <a:cubicBezTo>
                  <a:pt x="43200" y="13718"/>
                  <a:pt x="33529" y="23389"/>
                  <a:pt x="21600" y="23389"/>
                </a:cubicBezTo>
                <a:cubicBezTo>
                  <a:pt x="9670" y="23389"/>
                  <a:pt x="0" y="13718"/>
                  <a:pt x="0" y="1789"/>
                </a:cubicBezTo>
                <a:cubicBezTo>
                  <a:pt x="-1" y="1191"/>
                  <a:pt x="24" y="595"/>
                  <a:pt x="74" y="0"/>
                </a:cubicBezTo>
              </a:path>
              <a:path w="43200" h="23389" stroke="0" extrusionOk="0">
                <a:moveTo>
                  <a:pt x="43197" y="1494"/>
                </a:moveTo>
                <a:cubicBezTo>
                  <a:pt x="43199" y="1592"/>
                  <a:pt x="43200" y="1690"/>
                  <a:pt x="43200" y="1789"/>
                </a:cubicBezTo>
                <a:cubicBezTo>
                  <a:pt x="43200" y="13718"/>
                  <a:pt x="33529" y="23389"/>
                  <a:pt x="21600" y="23389"/>
                </a:cubicBezTo>
                <a:cubicBezTo>
                  <a:pt x="9670" y="23389"/>
                  <a:pt x="0" y="13718"/>
                  <a:pt x="0" y="1789"/>
                </a:cubicBezTo>
                <a:cubicBezTo>
                  <a:pt x="-1" y="1191"/>
                  <a:pt x="24" y="595"/>
                  <a:pt x="74" y="0"/>
                </a:cubicBezTo>
                <a:lnTo>
                  <a:pt x="21600" y="1789"/>
                </a:lnTo>
                <a:lnTo>
                  <a:pt x="43197" y="1494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4000"/>
          </a:p>
        </p:txBody>
      </p:sp>
      <p:sp>
        <p:nvSpPr>
          <p:cNvPr id="21" name="Line 59">
            <a:extLst>
              <a:ext uri="{FF2B5EF4-FFF2-40B4-BE49-F238E27FC236}">
                <a16:creationId xmlns:a16="http://schemas.microsoft.com/office/drawing/2014/main" id="{9131169C-D3D1-45D1-84C9-0934BADB88E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472527" y="4391889"/>
            <a:ext cx="715732" cy="172583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22" name="Oval 60">
            <a:extLst>
              <a:ext uri="{FF2B5EF4-FFF2-40B4-BE49-F238E27FC236}">
                <a16:creationId xmlns:a16="http://schemas.microsoft.com/office/drawing/2014/main" id="{A0F5E16E-4674-4993-B9E4-AFD01C52E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6519" y="4084639"/>
            <a:ext cx="2124829" cy="581817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/>
          </a:p>
        </p:txBody>
      </p:sp>
      <p:sp>
        <p:nvSpPr>
          <p:cNvPr id="23" name="Arc 61">
            <a:extLst>
              <a:ext uri="{FF2B5EF4-FFF2-40B4-BE49-F238E27FC236}">
                <a16:creationId xmlns:a16="http://schemas.microsoft.com/office/drawing/2014/main" id="{D86BF893-D10F-463C-8FF5-13C972E1E1FB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620784" y="5653582"/>
            <a:ext cx="3578659" cy="509907"/>
          </a:xfrm>
          <a:custGeom>
            <a:avLst/>
            <a:gdLst>
              <a:gd name="T0" fmla="*/ 2147483647 w 43200"/>
              <a:gd name="T1" fmla="*/ 18778369 h 23389"/>
              <a:gd name="T2" fmla="*/ 114632881 w 43200"/>
              <a:gd name="T3" fmla="*/ 0 h 23389"/>
              <a:gd name="T4" fmla="*/ 2147483647 w 43200"/>
              <a:gd name="T5" fmla="*/ 22485697 h 2338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200" h="23389" fill="none" extrusionOk="0">
                <a:moveTo>
                  <a:pt x="43197" y="1494"/>
                </a:moveTo>
                <a:cubicBezTo>
                  <a:pt x="43199" y="1592"/>
                  <a:pt x="43200" y="1690"/>
                  <a:pt x="43200" y="1789"/>
                </a:cubicBezTo>
                <a:cubicBezTo>
                  <a:pt x="43200" y="13718"/>
                  <a:pt x="33529" y="23389"/>
                  <a:pt x="21600" y="23389"/>
                </a:cubicBezTo>
                <a:cubicBezTo>
                  <a:pt x="9670" y="23389"/>
                  <a:pt x="0" y="13718"/>
                  <a:pt x="0" y="1789"/>
                </a:cubicBezTo>
                <a:cubicBezTo>
                  <a:pt x="-1" y="1191"/>
                  <a:pt x="24" y="595"/>
                  <a:pt x="74" y="0"/>
                </a:cubicBezTo>
              </a:path>
              <a:path w="43200" h="23389" stroke="0" extrusionOk="0">
                <a:moveTo>
                  <a:pt x="43197" y="1494"/>
                </a:moveTo>
                <a:cubicBezTo>
                  <a:pt x="43199" y="1592"/>
                  <a:pt x="43200" y="1690"/>
                  <a:pt x="43200" y="1789"/>
                </a:cubicBezTo>
                <a:cubicBezTo>
                  <a:pt x="43200" y="13718"/>
                  <a:pt x="33529" y="23389"/>
                  <a:pt x="21600" y="23389"/>
                </a:cubicBezTo>
                <a:cubicBezTo>
                  <a:pt x="9670" y="23389"/>
                  <a:pt x="0" y="13718"/>
                  <a:pt x="0" y="1789"/>
                </a:cubicBezTo>
                <a:cubicBezTo>
                  <a:pt x="-1" y="1191"/>
                  <a:pt x="24" y="595"/>
                  <a:pt x="74" y="0"/>
                </a:cubicBezTo>
                <a:lnTo>
                  <a:pt x="21600" y="1789"/>
                </a:lnTo>
                <a:lnTo>
                  <a:pt x="43197" y="1494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4000"/>
          </a:p>
        </p:txBody>
      </p:sp>
      <p:sp>
        <p:nvSpPr>
          <p:cNvPr id="24" name="Line 62">
            <a:extLst>
              <a:ext uri="{FF2B5EF4-FFF2-40B4-BE49-F238E27FC236}">
                <a16:creationId xmlns:a16="http://schemas.microsoft.com/office/drawing/2014/main" id="{7643B5B1-6DB9-4412-AB72-F4A19B426EA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66029" y="6101385"/>
            <a:ext cx="165885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25" name="Line 63">
            <a:extLst>
              <a:ext uri="{FF2B5EF4-FFF2-40B4-BE49-F238E27FC236}">
                <a16:creationId xmlns:a16="http://schemas.microsoft.com/office/drawing/2014/main" id="{079AFF5C-F368-44AD-A8E8-CC0BE8C85F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462303" y="4346128"/>
            <a:ext cx="93566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26" name="Line 64">
            <a:extLst>
              <a:ext uri="{FF2B5EF4-FFF2-40B4-BE49-F238E27FC236}">
                <a16:creationId xmlns:a16="http://schemas.microsoft.com/office/drawing/2014/main" id="{3E53280C-A2D2-4605-B531-EF26E4729B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90781" y="4326518"/>
            <a:ext cx="0" cy="1791212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27" name="Line 67">
            <a:extLst>
              <a:ext uri="{FF2B5EF4-FFF2-40B4-BE49-F238E27FC236}">
                <a16:creationId xmlns:a16="http://schemas.microsoft.com/office/drawing/2014/main" id="{7F50E4E0-A03D-4AB8-A042-9961B4313A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95203" y="1829280"/>
            <a:ext cx="0" cy="2516848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28" name="Text Box 68">
            <a:extLst>
              <a:ext uri="{FF2B5EF4-FFF2-40B4-BE49-F238E27FC236}">
                <a16:creationId xmlns:a16="http://schemas.microsoft.com/office/drawing/2014/main" id="{1F45BA76-31A1-4BB2-A15C-2EA878CEA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000620"/>
            <a:ext cx="6677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9743D4-5736-4BEB-99ED-00A73463717F}"/>
              </a:ext>
            </a:extLst>
          </p:cNvPr>
          <p:cNvSpPr txBox="1"/>
          <p:nvPr/>
        </p:nvSpPr>
        <p:spPr>
          <a:xfrm>
            <a:off x="8376352" y="1678958"/>
            <a:ext cx="28408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Hint: </a:t>
            </a: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Ratio</a:t>
            </a:r>
          </a:p>
        </p:txBody>
      </p:sp>
      <p:sp>
        <p:nvSpPr>
          <p:cNvPr id="30" name="Text Box 51">
            <a:extLst>
              <a:ext uri="{FF2B5EF4-FFF2-40B4-BE49-F238E27FC236}">
                <a16:creationId xmlns:a16="http://schemas.microsoft.com/office/drawing/2014/main" id="{864EFE31-77ED-4A17-8925-43DA0B4F1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8959" y="6215001"/>
            <a:ext cx="11239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6cm</a:t>
            </a:r>
          </a:p>
        </p:txBody>
      </p:sp>
      <p:sp>
        <p:nvSpPr>
          <p:cNvPr id="31" name="Text Box 52">
            <a:extLst>
              <a:ext uri="{FF2B5EF4-FFF2-40B4-BE49-F238E27FC236}">
                <a16:creationId xmlns:a16="http://schemas.microsoft.com/office/drawing/2014/main" id="{6389BBDF-6F70-4B77-928D-29165CC90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315888"/>
            <a:ext cx="8995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5cm</a:t>
            </a:r>
          </a:p>
        </p:txBody>
      </p:sp>
      <p:sp>
        <p:nvSpPr>
          <p:cNvPr id="32" name="Line 62">
            <a:extLst>
              <a:ext uri="{FF2B5EF4-FFF2-40B4-BE49-F238E27FC236}">
                <a16:creationId xmlns:a16="http://schemas.microsoft.com/office/drawing/2014/main" id="{55458B7F-F356-4DEE-A7DA-2EBEDA10DE8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31415" y="6179556"/>
            <a:ext cx="1355643" cy="14372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33" name="Line 64">
            <a:extLst>
              <a:ext uri="{FF2B5EF4-FFF2-40B4-BE49-F238E27FC236}">
                <a16:creationId xmlns:a16="http://schemas.microsoft.com/office/drawing/2014/main" id="{C4BEBC00-2861-4E65-9DED-F46DA5E955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56167" y="4925937"/>
            <a:ext cx="15394" cy="1269963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34" name="Text Box 53">
            <a:extLst>
              <a:ext uri="{FF2B5EF4-FFF2-40B4-BE49-F238E27FC236}">
                <a16:creationId xmlns:a16="http://schemas.microsoft.com/office/drawing/2014/main" id="{2DFAB843-EDB0-4A80-A7B9-3D328270C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043" y="6259510"/>
            <a:ext cx="9356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4cm</a:t>
            </a:r>
          </a:p>
        </p:txBody>
      </p:sp>
      <p:sp>
        <p:nvSpPr>
          <p:cNvPr id="35" name="Line 63">
            <a:extLst>
              <a:ext uri="{FF2B5EF4-FFF2-40B4-BE49-F238E27FC236}">
                <a16:creationId xmlns:a16="http://schemas.microsoft.com/office/drawing/2014/main" id="{56081043-AABC-498D-B830-F655F390B6C7}"/>
              </a:ext>
            </a:extLst>
          </p:cNvPr>
          <p:cNvSpPr>
            <a:spLocks noChangeShapeType="1"/>
          </p:cNvSpPr>
          <p:nvPr/>
        </p:nvSpPr>
        <p:spPr bwMode="auto">
          <a:xfrm>
            <a:off x="7883690" y="6209843"/>
            <a:ext cx="935669" cy="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36" name="Line 67">
            <a:extLst>
              <a:ext uri="{FF2B5EF4-FFF2-40B4-BE49-F238E27FC236}">
                <a16:creationId xmlns:a16="http://schemas.microsoft.com/office/drawing/2014/main" id="{0CF1936D-EF97-46D9-979F-8D523A88203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71561" y="3124200"/>
            <a:ext cx="0" cy="1801736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37" name="Text Box 68">
            <a:extLst>
              <a:ext uri="{FF2B5EF4-FFF2-40B4-BE49-F238E27FC236}">
                <a16:creationId xmlns:a16="http://schemas.microsoft.com/office/drawing/2014/main" id="{AD3D6F5A-736A-4DA1-ADDB-5156362FB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3438" y="3647469"/>
            <a:ext cx="4283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8" name="Text Box 73">
            <a:extLst>
              <a:ext uri="{FF2B5EF4-FFF2-40B4-BE49-F238E27FC236}">
                <a16:creationId xmlns:a16="http://schemas.microsoft.com/office/drawing/2014/main" id="{CE0C41A4-103D-4A22-9B4B-163717D30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2639" y="2836124"/>
            <a:ext cx="52974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u="sng">
                <a:latin typeface="Comic Sans MS" panose="030F0702030302020204" pitchFamily="66" charset="0"/>
              </a:rPr>
              <a:t>x</a:t>
            </a:r>
            <a:r>
              <a:rPr lang="en-GB" altLang="en-US" sz="2800">
                <a:latin typeface="Comic Sans MS" panose="030F0702030302020204" pitchFamily="66" charset="0"/>
              </a:rPr>
              <a:t> 4</a:t>
            </a:r>
          </a:p>
        </p:txBody>
      </p:sp>
      <p:sp>
        <p:nvSpPr>
          <p:cNvPr id="39" name="Text Box 74">
            <a:extLst>
              <a:ext uri="{FF2B5EF4-FFF2-40B4-BE49-F238E27FC236}">
                <a16:creationId xmlns:a16="http://schemas.microsoft.com/office/drawing/2014/main" id="{A476C6E1-8413-4BAF-A9A2-8FB1CDEDE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4417" y="2849222"/>
            <a:ext cx="105949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u="sng" dirty="0">
                <a:latin typeface="Comic Sans MS" panose="030F0702030302020204" pitchFamily="66" charset="0"/>
              </a:rPr>
              <a:t>x + 5</a:t>
            </a:r>
            <a:r>
              <a:rPr lang="en-GB" altLang="en-US" sz="2800" dirty="0">
                <a:latin typeface="Comic Sans MS" panose="030F0702030302020204" pitchFamily="66" charset="0"/>
              </a:rPr>
              <a:t> 6</a:t>
            </a:r>
          </a:p>
        </p:txBody>
      </p:sp>
      <p:sp>
        <p:nvSpPr>
          <p:cNvPr id="40" name="Text Box 75">
            <a:extLst>
              <a:ext uri="{FF2B5EF4-FFF2-40B4-BE49-F238E27FC236}">
                <a16:creationId xmlns:a16="http://schemas.microsoft.com/office/drawing/2014/main" id="{3B7A2182-BD77-4A05-B979-AF5AC4386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4878" y="3007308"/>
            <a:ext cx="5297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=</a:t>
            </a:r>
          </a:p>
        </p:txBody>
      </p:sp>
      <p:sp>
        <p:nvSpPr>
          <p:cNvPr id="44" name="Text Box 81">
            <a:extLst>
              <a:ext uri="{FF2B5EF4-FFF2-40B4-BE49-F238E27FC236}">
                <a16:creationId xmlns:a16="http://schemas.microsoft.com/office/drawing/2014/main" id="{F901B926-6B7A-4928-9428-F158A404C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5976" y="3960259"/>
            <a:ext cx="8475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6x</a:t>
            </a:r>
          </a:p>
        </p:txBody>
      </p:sp>
      <p:sp>
        <p:nvSpPr>
          <p:cNvPr id="45" name="Text Box 82">
            <a:extLst>
              <a:ext uri="{FF2B5EF4-FFF2-40B4-BE49-F238E27FC236}">
                <a16:creationId xmlns:a16="http://schemas.microsoft.com/office/drawing/2014/main" id="{BE3D369D-C1CC-4C3D-8684-C16DF18BE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9088" y="3949536"/>
            <a:ext cx="15297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4x + 20</a:t>
            </a:r>
          </a:p>
        </p:txBody>
      </p:sp>
      <p:sp>
        <p:nvSpPr>
          <p:cNvPr id="46" name="Text Box 83">
            <a:extLst>
              <a:ext uri="{FF2B5EF4-FFF2-40B4-BE49-F238E27FC236}">
                <a16:creationId xmlns:a16="http://schemas.microsoft.com/office/drawing/2014/main" id="{23919975-3D10-4272-BEF0-EE5DC7509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4879" y="3945724"/>
            <a:ext cx="5297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>
                <a:latin typeface="Comic Sans MS" panose="030F0702030302020204" pitchFamily="66" charset="0"/>
              </a:rPr>
              <a:t>=</a:t>
            </a:r>
          </a:p>
        </p:txBody>
      </p:sp>
      <p:sp>
        <p:nvSpPr>
          <p:cNvPr id="47" name="Text Box 85">
            <a:extLst>
              <a:ext uri="{FF2B5EF4-FFF2-40B4-BE49-F238E27FC236}">
                <a16:creationId xmlns:a16="http://schemas.microsoft.com/office/drawing/2014/main" id="{0E12BAE9-1612-42A5-94D7-24EA3291C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8428" y="4885659"/>
            <a:ext cx="8475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>
                <a:latin typeface="Comic Sans MS" panose="030F0702030302020204" pitchFamily="66" charset="0"/>
              </a:rPr>
              <a:t>2x</a:t>
            </a:r>
          </a:p>
        </p:txBody>
      </p:sp>
      <p:sp>
        <p:nvSpPr>
          <p:cNvPr id="48" name="Text Box 86">
            <a:extLst>
              <a:ext uri="{FF2B5EF4-FFF2-40B4-BE49-F238E27FC236}">
                <a16:creationId xmlns:a16="http://schemas.microsoft.com/office/drawing/2014/main" id="{77092527-F676-4409-AADB-B717D7419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4857" y="4897971"/>
            <a:ext cx="7416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20</a:t>
            </a:r>
          </a:p>
        </p:txBody>
      </p:sp>
      <p:sp>
        <p:nvSpPr>
          <p:cNvPr id="49" name="Text Box 87">
            <a:extLst>
              <a:ext uri="{FF2B5EF4-FFF2-40B4-BE49-F238E27FC236}">
                <a16:creationId xmlns:a16="http://schemas.microsoft.com/office/drawing/2014/main" id="{0B470A5D-D802-4F2C-BB60-40F536222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4878" y="4875656"/>
            <a:ext cx="5297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=</a:t>
            </a:r>
          </a:p>
        </p:txBody>
      </p:sp>
      <p:sp>
        <p:nvSpPr>
          <p:cNvPr id="50" name="Text Box 89">
            <a:extLst>
              <a:ext uri="{FF2B5EF4-FFF2-40B4-BE49-F238E27FC236}">
                <a16:creationId xmlns:a16="http://schemas.microsoft.com/office/drawing/2014/main" id="{19C7ABDD-5B59-4C9E-AD98-FC43D6AD8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3876" y="5662784"/>
            <a:ext cx="8475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1" name="Text Box 90">
            <a:extLst>
              <a:ext uri="{FF2B5EF4-FFF2-40B4-BE49-F238E27FC236}">
                <a16:creationId xmlns:a16="http://schemas.microsoft.com/office/drawing/2014/main" id="{19497CBB-5CDC-4EBD-9786-3E17A91E6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4475" y="5662784"/>
            <a:ext cx="7416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>
                <a:latin typeface="Comic Sans MS" panose="030F0702030302020204" pitchFamily="66" charset="0"/>
              </a:rPr>
              <a:t>10</a:t>
            </a:r>
          </a:p>
        </p:txBody>
      </p:sp>
      <p:sp>
        <p:nvSpPr>
          <p:cNvPr id="52" name="Text Box 91">
            <a:extLst>
              <a:ext uri="{FF2B5EF4-FFF2-40B4-BE49-F238E27FC236}">
                <a16:creationId xmlns:a16="http://schemas.microsoft.com/office/drawing/2014/main" id="{B809794E-DED1-4694-A575-247C4054E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7275" y="5662784"/>
            <a:ext cx="5297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>
                <a:latin typeface="Comic Sans MS" panose="030F0702030302020204" pitchFamily="66" charset="0"/>
              </a:rPr>
              <a:t>=</a:t>
            </a:r>
          </a:p>
        </p:txBody>
      </p:sp>
      <p:sp>
        <p:nvSpPr>
          <p:cNvPr id="53" name="Line 67">
            <a:extLst>
              <a:ext uri="{FF2B5EF4-FFF2-40B4-BE49-F238E27FC236}">
                <a16:creationId xmlns:a16="http://schemas.microsoft.com/office/drawing/2014/main" id="{BE84D27D-290B-43AA-AD88-FAE868A089F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50624" y="4417954"/>
            <a:ext cx="0" cy="1801736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4000"/>
          </a:p>
        </p:txBody>
      </p:sp>
      <p:sp>
        <p:nvSpPr>
          <p:cNvPr id="54" name="Text Box 68">
            <a:extLst>
              <a:ext uri="{FF2B5EF4-FFF2-40B4-BE49-F238E27FC236}">
                <a16:creationId xmlns:a16="http://schemas.microsoft.com/office/drawing/2014/main" id="{DD1460EF-F4CC-4200-9408-4AB874EBA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7878" y="4921670"/>
            <a:ext cx="4283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5DE8BB1-4D66-4F82-8537-1120890B948B}"/>
              </a:ext>
            </a:extLst>
          </p:cNvPr>
          <p:cNvSpPr txBox="1"/>
          <p:nvPr/>
        </p:nvSpPr>
        <p:spPr>
          <a:xfrm>
            <a:off x="7941793" y="5044598"/>
            <a:ext cx="809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en-US" sz="1800" dirty="0">
                <a:latin typeface="Comic Sans MS" panose="030F0702030302020204" pitchFamily="66" charset="0"/>
              </a:rPr>
              <a:t>Small Cone</a:t>
            </a:r>
            <a:endParaRPr lang="en-GB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FC479F3-9E54-4506-A700-31921B048937}"/>
              </a:ext>
            </a:extLst>
          </p:cNvPr>
          <p:cNvSpPr txBox="1"/>
          <p:nvPr/>
        </p:nvSpPr>
        <p:spPr>
          <a:xfrm>
            <a:off x="5741697" y="4533463"/>
            <a:ext cx="10410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en-US" dirty="0">
                <a:latin typeface="Comic Sans MS" panose="030F0702030302020204" pitchFamily="66" charset="0"/>
              </a:rPr>
              <a:t>Original</a:t>
            </a:r>
            <a:r>
              <a:rPr lang="en-GB" altLang="en-US" sz="1800" dirty="0">
                <a:latin typeface="Comic Sans MS" panose="030F0702030302020204" pitchFamily="66" charset="0"/>
              </a:rPr>
              <a:t> Cone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213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27" grpId="0" animBg="1"/>
      <p:bldP spid="28" grpId="0"/>
      <p:bldP spid="29" grpId="0"/>
      <p:bldP spid="30" grpId="0"/>
      <p:bldP spid="31" grpId="0"/>
      <p:bldP spid="32" grpId="0" animBg="1"/>
      <p:bldP spid="33" grpId="0" animBg="1"/>
      <p:bldP spid="34" grpId="0"/>
      <p:bldP spid="35" grpId="0" animBg="1"/>
      <p:bldP spid="36" grpId="0" animBg="1"/>
      <p:bldP spid="37" grpId="0"/>
      <p:bldP spid="38" grpId="0"/>
      <p:bldP spid="39" grpId="0"/>
      <p:bldP spid="40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 animBg="1"/>
      <p:bldP spid="54" grpId="0"/>
      <p:bldP spid="55" grpId="0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E62869A-8509-4E69-9279-2D566A7EE9DB}"/>
              </a:ext>
            </a:extLst>
          </p:cNvPr>
          <p:cNvGrpSpPr/>
          <p:nvPr/>
        </p:nvGrpSpPr>
        <p:grpSpPr>
          <a:xfrm>
            <a:off x="914400" y="1676400"/>
            <a:ext cx="4668795" cy="4859055"/>
            <a:chOff x="7696200" y="1139826"/>
            <a:chExt cx="2131406" cy="2368549"/>
          </a:xfrm>
        </p:grpSpPr>
        <p:sp>
          <p:nvSpPr>
            <p:cNvPr id="9218" name="Line 2">
              <a:extLst>
                <a:ext uri="{FF2B5EF4-FFF2-40B4-BE49-F238E27FC236}">
                  <a16:creationId xmlns:a16="http://schemas.microsoft.com/office/drawing/2014/main" id="{ECE3ACE3-9221-4750-9BFE-B1CC54C802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01000" y="1143000"/>
              <a:ext cx="444500" cy="128428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9219" name="Line 3">
              <a:extLst>
                <a:ext uri="{FF2B5EF4-FFF2-40B4-BE49-F238E27FC236}">
                  <a16:creationId xmlns:a16="http://schemas.microsoft.com/office/drawing/2014/main" id="{743029FC-000D-4DD2-A77A-178E3864FE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48675" y="1139826"/>
              <a:ext cx="477838" cy="1330325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7174" name="Text Box 6">
              <a:extLst>
                <a:ext uri="{FF2B5EF4-FFF2-40B4-BE49-F238E27FC236}">
                  <a16:creationId xmlns:a16="http://schemas.microsoft.com/office/drawing/2014/main" id="{845B4470-AFB3-4405-A8E3-9D2FD3E690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05838" y="3067050"/>
              <a:ext cx="685800" cy="2250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>
                  <a:latin typeface="Comic Sans MS" panose="030F0702030302020204" pitchFamily="66" charset="0"/>
                </a:rPr>
                <a:t>6cm</a:t>
              </a:r>
            </a:p>
          </p:txBody>
        </p:sp>
        <p:sp>
          <p:nvSpPr>
            <p:cNvPr id="7175" name="Text Box 7">
              <a:extLst>
                <a:ext uri="{FF2B5EF4-FFF2-40B4-BE49-F238E27FC236}">
                  <a16:creationId xmlns:a16="http://schemas.microsoft.com/office/drawing/2014/main" id="{B7E16287-53C9-446C-9C00-CADFF317FB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99713" y="2744980"/>
              <a:ext cx="370267" cy="2250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dirty="0">
                  <a:latin typeface="Comic Sans MS" panose="030F0702030302020204" pitchFamily="66" charset="0"/>
                </a:rPr>
                <a:t>5cm</a:t>
              </a:r>
            </a:p>
          </p:txBody>
        </p:sp>
        <p:sp>
          <p:nvSpPr>
            <p:cNvPr id="7176" name="Text Box 8">
              <a:extLst>
                <a:ext uri="{FF2B5EF4-FFF2-40B4-BE49-F238E27FC236}">
                  <a16:creationId xmlns:a16="http://schemas.microsoft.com/office/drawing/2014/main" id="{6D5DC0A3-5BC4-4516-8358-72F1EAB730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29029" y="2362587"/>
              <a:ext cx="374855" cy="2250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dirty="0">
                  <a:latin typeface="Comic Sans MS" panose="030F0702030302020204" pitchFamily="66" charset="0"/>
                </a:rPr>
                <a:t>4cm</a:t>
              </a:r>
            </a:p>
          </p:txBody>
        </p:sp>
        <p:sp>
          <p:nvSpPr>
            <p:cNvPr id="7177" name="Line 9">
              <a:extLst>
                <a:ext uri="{FF2B5EF4-FFF2-40B4-BE49-F238E27FC236}">
                  <a16:creationId xmlns:a16="http://schemas.microsoft.com/office/drawing/2014/main" id="{6C7B1455-5543-4DEE-82F5-682BF74F81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96200" y="2438400"/>
              <a:ext cx="304800" cy="838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7178" name="Arc 10">
              <a:extLst>
                <a:ext uri="{FF2B5EF4-FFF2-40B4-BE49-F238E27FC236}">
                  <a16:creationId xmlns:a16="http://schemas.microsoft.com/office/drawing/2014/main" id="{B86BCE2C-96B4-4108-940E-3680594C007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02550" y="3260725"/>
              <a:ext cx="1524000" cy="247650"/>
            </a:xfrm>
            <a:custGeom>
              <a:avLst/>
              <a:gdLst>
                <a:gd name="T0" fmla="*/ 2147483647 w 43200"/>
                <a:gd name="T1" fmla="*/ 18778369 h 23389"/>
                <a:gd name="T2" fmla="*/ 114632881 w 43200"/>
                <a:gd name="T3" fmla="*/ 0 h 23389"/>
                <a:gd name="T4" fmla="*/ 2147483647 w 43200"/>
                <a:gd name="T5" fmla="*/ 22485697 h 2338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23389" fill="none" extrusionOk="0">
                  <a:moveTo>
                    <a:pt x="43197" y="1494"/>
                  </a:moveTo>
                  <a:cubicBezTo>
                    <a:pt x="43199" y="1592"/>
                    <a:pt x="43200" y="1690"/>
                    <a:pt x="43200" y="1789"/>
                  </a:cubicBezTo>
                  <a:cubicBezTo>
                    <a:pt x="43200" y="13718"/>
                    <a:pt x="33529" y="23389"/>
                    <a:pt x="21600" y="23389"/>
                  </a:cubicBezTo>
                  <a:cubicBezTo>
                    <a:pt x="9670" y="23389"/>
                    <a:pt x="0" y="13718"/>
                    <a:pt x="0" y="1789"/>
                  </a:cubicBezTo>
                  <a:cubicBezTo>
                    <a:pt x="-1" y="1191"/>
                    <a:pt x="24" y="595"/>
                    <a:pt x="74" y="0"/>
                  </a:cubicBezTo>
                </a:path>
                <a:path w="43200" h="23389" stroke="0" extrusionOk="0">
                  <a:moveTo>
                    <a:pt x="43197" y="1494"/>
                  </a:moveTo>
                  <a:cubicBezTo>
                    <a:pt x="43199" y="1592"/>
                    <a:pt x="43200" y="1690"/>
                    <a:pt x="43200" y="1789"/>
                  </a:cubicBezTo>
                  <a:cubicBezTo>
                    <a:pt x="43200" y="13718"/>
                    <a:pt x="33529" y="23389"/>
                    <a:pt x="21600" y="23389"/>
                  </a:cubicBezTo>
                  <a:cubicBezTo>
                    <a:pt x="9670" y="23389"/>
                    <a:pt x="0" y="13718"/>
                    <a:pt x="0" y="1789"/>
                  </a:cubicBezTo>
                  <a:cubicBezTo>
                    <a:pt x="-1" y="1191"/>
                    <a:pt x="24" y="595"/>
                    <a:pt x="74" y="0"/>
                  </a:cubicBezTo>
                  <a:lnTo>
                    <a:pt x="21600" y="1789"/>
                  </a:lnTo>
                  <a:lnTo>
                    <a:pt x="43197" y="1494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3600"/>
            </a:p>
          </p:txBody>
        </p:sp>
        <p:sp>
          <p:nvSpPr>
            <p:cNvPr id="7179" name="Line 11">
              <a:extLst>
                <a:ext uri="{FF2B5EF4-FFF2-40B4-BE49-F238E27FC236}">
                  <a16:creationId xmlns:a16="http://schemas.microsoft.com/office/drawing/2014/main" id="{412FEBD5-4BE6-4516-AC8C-8B1A39A1CA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915400" y="2438400"/>
              <a:ext cx="304800" cy="838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7180" name="Oval 12">
              <a:extLst>
                <a:ext uri="{FF2B5EF4-FFF2-40B4-BE49-F238E27FC236}">
                  <a16:creationId xmlns:a16="http://schemas.microsoft.com/office/drawing/2014/main" id="{AA4DEBB3-F9FF-4653-80FB-68AF8FF96B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5764" y="2289176"/>
              <a:ext cx="904875" cy="282575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3600"/>
            </a:p>
          </p:txBody>
        </p:sp>
        <p:sp>
          <p:nvSpPr>
            <p:cNvPr id="7181" name="Arc 13">
              <a:extLst>
                <a:ext uri="{FF2B5EF4-FFF2-40B4-BE49-F238E27FC236}">
                  <a16:creationId xmlns:a16="http://schemas.microsoft.com/office/drawing/2014/main" id="{74FD7E9E-D6D3-4D2E-AA1F-E742F17501BE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7700963" y="3051175"/>
              <a:ext cx="1524000" cy="247650"/>
            </a:xfrm>
            <a:custGeom>
              <a:avLst/>
              <a:gdLst>
                <a:gd name="T0" fmla="*/ 2147483647 w 43200"/>
                <a:gd name="T1" fmla="*/ 18778369 h 23389"/>
                <a:gd name="T2" fmla="*/ 114632881 w 43200"/>
                <a:gd name="T3" fmla="*/ 0 h 23389"/>
                <a:gd name="T4" fmla="*/ 2147483647 w 43200"/>
                <a:gd name="T5" fmla="*/ 22485697 h 2338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23389" fill="none" extrusionOk="0">
                  <a:moveTo>
                    <a:pt x="43197" y="1494"/>
                  </a:moveTo>
                  <a:cubicBezTo>
                    <a:pt x="43199" y="1592"/>
                    <a:pt x="43200" y="1690"/>
                    <a:pt x="43200" y="1789"/>
                  </a:cubicBezTo>
                  <a:cubicBezTo>
                    <a:pt x="43200" y="13718"/>
                    <a:pt x="33529" y="23389"/>
                    <a:pt x="21600" y="23389"/>
                  </a:cubicBezTo>
                  <a:cubicBezTo>
                    <a:pt x="9670" y="23389"/>
                    <a:pt x="0" y="13718"/>
                    <a:pt x="0" y="1789"/>
                  </a:cubicBezTo>
                  <a:cubicBezTo>
                    <a:pt x="-1" y="1191"/>
                    <a:pt x="24" y="595"/>
                    <a:pt x="74" y="0"/>
                  </a:cubicBezTo>
                </a:path>
                <a:path w="43200" h="23389" stroke="0" extrusionOk="0">
                  <a:moveTo>
                    <a:pt x="43197" y="1494"/>
                  </a:moveTo>
                  <a:cubicBezTo>
                    <a:pt x="43199" y="1592"/>
                    <a:pt x="43200" y="1690"/>
                    <a:pt x="43200" y="1789"/>
                  </a:cubicBezTo>
                  <a:cubicBezTo>
                    <a:pt x="43200" y="13718"/>
                    <a:pt x="33529" y="23389"/>
                    <a:pt x="21600" y="23389"/>
                  </a:cubicBezTo>
                  <a:cubicBezTo>
                    <a:pt x="9670" y="23389"/>
                    <a:pt x="0" y="13718"/>
                    <a:pt x="0" y="1789"/>
                  </a:cubicBezTo>
                  <a:cubicBezTo>
                    <a:pt x="-1" y="1191"/>
                    <a:pt x="24" y="595"/>
                    <a:pt x="74" y="0"/>
                  </a:cubicBezTo>
                  <a:lnTo>
                    <a:pt x="21600" y="1789"/>
                  </a:lnTo>
                  <a:lnTo>
                    <a:pt x="43197" y="1494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3600"/>
            </a:p>
          </p:txBody>
        </p:sp>
        <p:sp>
          <p:nvSpPr>
            <p:cNvPr id="7182" name="Line 14">
              <a:extLst>
                <a:ext uri="{FF2B5EF4-FFF2-40B4-BE49-F238E27FC236}">
                  <a16:creationId xmlns:a16="http://schemas.microsoft.com/office/drawing/2014/main" id="{FE3648D0-1068-4307-BA83-BE63F97A72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86775" y="3268663"/>
              <a:ext cx="7064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7183" name="Line 15">
              <a:extLst>
                <a:ext uri="{FF2B5EF4-FFF2-40B4-BE49-F238E27FC236}">
                  <a16:creationId xmlns:a16="http://schemas.microsoft.com/office/drawing/2014/main" id="{FE7A4F0E-1B80-414D-90B4-61197E244F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85188" y="2416175"/>
              <a:ext cx="398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7184" name="Line 16">
              <a:extLst>
                <a:ext uri="{FF2B5EF4-FFF2-40B4-BE49-F238E27FC236}">
                  <a16:creationId xmlns:a16="http://schemas.microsoft.com/office/drawing/2014/main" id="{605AC910-68A8-4041-A126-3F979DAA92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82125" y="2398713"/>
              <a:ext cx="0" cy="8699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9233" name="Line 17">
              <a:extLst>
                <a:ext uri="{FF2B5EF4-FFF2-40B4-BE49-F238E27FC236}">
                  <a16:creationId xmlns:a16="http://schemas.microsoft.com/office/drawing/2014/main" id="{EB9406BA-065B-44B6-9614-F85995F09A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80538" y="1157289"/>
              <a:ext cx="0" cy="12223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9262" name="Text Box 46">
              <a:extLst>
                <a:ext uri="{FF2B5EF4-FFF2-40B4-BE49-F238E27FC236}">
                  <a16:creationId xmlns:a16="http://schemas.microsoft.com/office/drawing/2014/main" id="{AF8A48CF-BF39-4C46-9A07-92F19427D7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03744" y="1688747"/>
              <a:ext cx="423862" cy="2250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dirty="0">
                  <a:latin typeface="Comic Sans MS" panose="030F0702030302020204" pitchFamily="66" charset="0"/>
                </a:rPr>
                <a:t>10cm</a:t>
              </a:r>
            </a:p>
          </p:txBody>
        </p:sp>
      </p:grpSp>
      <p:sp>
        <p:nvSpPr>
          <p:cNvPr id="9264" name="Text Box 48">
            <a:extLst>
              <a:ext uri="{FF2B5EF4-FFF2-40B4-BE49-F238E27FC236}">
                <a16:creationId xmlns:a16="http://schemas.microsoft.com/office/drawing/2014/main" id="{AF470D42-BB5B-4CB1-A62A-91E5FA61D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1" y="1942115"/>
            <a:ext cx="35675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V = </a:t>
            </a:r>
            <a:r>
              <a:rPr lang="en-GB" altLang="en-US" sz="2800" baseline="30000" dirty="0">
                <a:latin typeface="Comic Sans MS" panose="030F0702030302020204" pitchFamily="66" charset="0"/>
              </a:rPr>
              <a:t>1</a:t>
            </a:r>
            <a:r>
              <a:rPr lang="en-GB" altLang="en-US" sz="2800" dirty="0">
                <a:latin typeface="Comic Sans MS" panose="030F0702030302020204" pitchFamily="66" charset="0"/>
              </a:rPr>
              <a:t>/</a:t>
            </a:r>
            <a:r>
              <a:rPr lang="en-GB" altLang="en-US" sz="2800" baseline="-25000" dirty="0">
                <a:latin typeface="Comic Sans MS" panose="030F0702030302020204" pitchFamily="66" charset="0"/>
              </a:rPr>
              <a:t>3</a:t>
            </a:r>
            <a:r>
              <a:rPr lang="en-GB" altLang="en-US" sz="2800" dirty="0">
                <a:latin typeface="Comic Sans MS" panose="030F0702030302020204" pitchFamily="66" charset="0"/>
              </a:rPr>
              <a:t> x </a:t>
            </a:r>
            <a:r>
              <a:rPr lang="el-GR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π</a:t>
            </a: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 x 6</a:t>
            </a:r>
            <a:r>
              <a:rPr lang="en-GB" altLang="en-US" sz="28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 x 15</a:t>
            </a:r>
            <a:endParaRPr lang="el-GR" altLang="en-US" sz="28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265" name="Text Box 49">
            <a:extLst>
              <a:ext uri="{FF2B5EF4-FFF2-40B4-BE49-F238E27FC236}">
                <a16:creationId xmlns:a16="http://schemas.microsoft.com/office/drawing/2014/main" id="{ABFF80F1-2145-4430-80A5-DA85C36A9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009975"/>
            <a:ext cx="36437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V = </a:t>
            </a:r>
            <a:r>
              <a:rPr lang="en-GB" altLang="en-US" sz="2800" baseline="30000" dirty="0">
                <a:latin typeface="Comic Sans MS" panose="030F0702030302020204" pitchFamily="66" charset="0"/>
              </a:rPr>
              <a:t>1</a:t>
            </a:r>
            <a:r>
              <a:rPr lang="en-GB" altLang="en-US" sz="2800" dirty="0">
                <a:latin typeface="Comic Sans MS" panose="030F0702030302020204" pitchFamily="66" charset="0"/>
              </a:rPr>
              <a:t>/</a:t>
            </a:r>
            <a:r>
              <a:rPr lang="en-GB" altLang="en-US" sz="2800" baseline="-25000" dirty="0">
                <a:latin typeface="Comic Sans MS" panose="030F0702030302020204" pitchFamily="66" charset="0"/>
              </a:rPr>
              <a:t>3</a:t>
            </a:r>
            <a:r>
              <a:rPr lang="en-GB" altLang="en-US" sz="2800" dirty="0">
                <a:latin typeface="Comic Sans MS" panose="030F0702030302020204" pitchFamily="66" charset="0"/>
              </a:rPr>
              <a:t> x </a:t>
            </a:r>
            <a:r>
              <a:rPr lang="el-GR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π</a:t>
            </a: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 x 4</a:t>
            </a:r>
            <a:r>
              <a:rPr lang="en-GB" altLang="en-US" sz="28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altLang="en-US" sz="2800" dirty="0">
                <a:latin typeface="Comic Sans MS" panose="030F0702030302020204" pitchFamily="66" charset="0"/>
                <a:cs typeface="Arial" panose="020B0604020202020204" pitchFamily="34" charset="0"/>
              </a:rPr>
              <a:t> x 10</a:t>
            </a:r>
            <a:endParaRPr lang="el-GR" altLang="en-US" sz="28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266" name="Text Box 50">
            <a:extLst>
              <a:ext uri="{FF2B5EF4-FFF2-40B4-BE49-F238E27FC236}">
                <a16:creationId xmlns:a16="http://schemas.microsoft.com/office/drawing/2014/main" id="{9DA26531-87AE-4D73-8F15-7B924F8BE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1" y="2514600"/>
            <a:ext cx="196739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dirty="0">
                <a:latin typeface="Comic Sans MS" panose="030F0702030302020204" pitchFamily="66" charset="0"/>
              </a:rPr>
              <a:t>V = 180</a:t>
            </a:r>
            <a:r>
              <a:rPr lang="el-GR" altLang="en-US" dirty="0">
                <a:latin typeface="Comic Sans MS" panose="030F0702030302020204" pitchFamily="66" charset="0"/>
              </a:rPr>
              <a:t>π</a:t>
            </a:r>
            <a:endParaRPr lang="el-GR" altLang="en-US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267" name="Text Box 51">
            <a:extLst>
              <a:ext uri="{FF2B5EF4-FFF2-40B4-BE49-F238E27FC236}">
                <a16:creationId xmlns:a16="http://schemas.microsoft.com/office/drawing/2014/main" id="{59B0017F-3BA2-4171-A133-6621A68CC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97248"/>
            <a:ext cx="259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dirty="0">
                <a:latin typeface="Comic Sans MS" panose="030F0702030302020204" pitchFamily="66" charset="0"/>
              </a:rPr>
              <a:t>V = </a:t>
            </a:r>
            <a:r>
              <a:rPr lang="en-GB" altLang="en-US" baseline="30000" dirty="0">
                <a:latin typeface="Comic Sans MS" panose="030F0702030302020204" pitchFamily="66" charset="0"/>
              </a:rPr>
              <a:t>160</a:t>
            </a:r>
            <a:r>
              <a:rPr lang="en-GB" altLang="en-US" dirty="0">
                <a:latin typeface="Comic Sans MS" panose="030F0702030302020204" pitchFamily="66" charset="0"/>
              </a:rPr>
              <a:t>/</a:t>
            </a:r>
            <a:r>
              <a:rPr lang="en-GB" altLang="en-US" baseline="-25000" dirty="0">
                <a:latin typeface="Comic Sans MS" panose="030F0702030302020204" pitchFamily="66" charset="0"/>
              </a:rPr>
              <a:t>3 </a:t>
            </a:r>
            <a:r>
              <a:rPr lang="el-GR" altLang="en-US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π</a:t>
            </a:r>
            <a:endParaRPr lang="el-GR" altLang="en-US" baseline="-250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268" name="Text Box 52">
            <a:extLst>
              <a:ext uri="{FF2B5EF4-FFF2-40B4-BE49-F238E27FC236}">
                <a16:creationId xmlns:a16="http://schemas.microsoft.com/office/drawing/2014/main" id="{74F8DC6D-258D-4F4B-8954-74967FFFF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1" y="6104231"/>
            <a:ext cx="28817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V = 180</a:t>
            </a:r>
            <a:r>
              <a:rPr lang="el-GR" altLang="en-US" sz="2800" dirty="0">
                <a:latin typeface="Comic Sans MS" panose="030F0702030302020204" pitchFamily="66" charset="0"/>
              </a:rPr>
              <a:t>π</a:t>
            </a:r>
            <a:r>
              <a:rPr lang="en-GB" altLang="en-US" sz="2800" dirty="0">
                <a:latin typeface="Comic Sans MS" panose="030F0702030302020204" pitchFamily="66" charset="0"/>
              </a:rPr>
              <a:t> - </a:t>
            </a:r>
            <a:r>
              <a:rPr lang="en-GB" altLang="en-US" sz="2800" baseline="30000" dirty="0">
                <a:latin typeface="Comic Sans MS" panose="030F0702030302020204" pitchFamily="66" charset="0"/>
              </a:rPr>
              <a:t>160</a:t>
            </a:r>
            <a:r>
              <a:rPr lang="el-GR" altLang="en-US" sz="2800" baseline="30000" dirty="0">
                <a:latin typeface="Comic Sans MS" panose="030F0702030302020204" pitchFamily="66" charset="0"/>
              </a:rPr>
              <a:t>π</a:t>
            </a:r>
            <a:r>
              <a:rPr lang="en-GB" altLang="en-US" sz="2800" dirty="0">
                <a:latin typeface="Comic Sans MS" panose="030F0702030302020204" pitchFamily="66" charset="0"/>
              </a:rPr>
              <a:t>/</a:t>
            </a:r>
            <a:r>
              <a:rPr lang="en-GB" altLang="en-US" sz="2800" baseline="-25000" dirty="0">
                <a:latin typeface="Comic Sans MS" panose="030F0702030302020204" pitchFamily="66" charset="0"/>
              </a:rPr>
              <a:t>3</a:t>
            </a:r>
            <a:endParaRPr lang="el-GR" altLang="en-US" sz="2800" baseline="-250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269" name="Text Box 53">
            <a:extLst>
              <a:ext uri="{FF2B5EF4-FFF2-40B4-BE49-F238E27FC236}">
                <a16:creationId xmlns:a16="http://schemas.microsoft.com/office/drawing/2014/main" id="{8B7477A6-0668-42ED-BFD2-67DE6011B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8137" y="6077835"/>
            <a:ext cx="29282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V = </a:t>
            </a:r>
            <a:r>
              <a:rPr lang="en-GB" altLang="en-US" sz="2800" b="1" dirty="0">
                <a:latin typeface="Comic Sans MS" panose="030F0702030302020204" pitchFamily="66" charset="0"/>
              </a:rPr>
              <a:t>398 cm</a:t>
            </a:r>
            <a:r>
              <a:rPr lang="en-GB" altLang="en-US" sz="2800" b="1" baseline="30000" dirty="0">
                <a:latin typeface="Comic Sans MS" panose="030F0702030302020204" pitchFamily="66" charset="0"/>
              </a:rPr>
              <a:t>3</a:t>
            </a:r>
            <a:endParaRPr lang="el-GR" altLang="en-US" sz="2800" b="1" baseline="300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550861-C4B9-4EC7-BD18-F37B05FE3735}"/>
              </a:ext>
            </a:extLst>
          </p:cNvPr>
          <p:cNvSpPr txBox="1"/>
          <p:nvPr/>
        </p:nvSpPr>
        <p:spPr>
          <a:xfrm>
            <a:off x="457200" y="54223"/>
            <a:ext cx="112775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Calculate the volume of the frustum.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38F90D-83E8-4B2A-A916-50F18A40EB02}"/>
              </a:ext>
            </a:extLst>
          </p:cNvPr>
          <p:cNvSpPr txBox="1"/>
          <p:nvPr/>
        </p:nvSpPr>
        <p:spPr>
          <a:xfrm>
            <a:off x="6324600" y="1295400"/>
            <a:ext cx="1897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Big Cone</a:t>
            </a:r>
            <a:endParaRPr lang="en-GB" sz="36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AE85C92-80D0-4377-BFE5-A6685400024B}"/>
              </a:ext>
            </a:extLst>
          </p:cNvPr>
          <p:cNvSpPr txBox="1"/>
          <p:nvPr/>
        </p:nvSpPr>
        <p:spPr>
          <a:xfrm>
            <a:off x="6282418" y="3316069"/>
            <a:ext cx="2435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Small Cone</a:t>
            </a:r>
            <a:endParaRPr lang="en-GB" sz="36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C997B2-903B-4749-B95B-E729614D79BE}"/>
              </a:ext>
            </a:extLst>
          </p:cNvPr>
          <p:cNvSpPr txBox="1"/>
          <p:nvPr/>
        </p:nvSpPr>
        <p:spPr>
          <a:xfrm>
            <a:off x="6331131" y="544966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Frustum</a:t>
            </a:r>
            <a:endParaRPr lang="en-GB" sz="3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6497AB-0A10-BD41-2609-0C58057C9942}"/>
              </a:ext>
            </a:extLst>
          </p:cNvPr>
          <p:cNvSpPr txBox="1"/>
          <p:nvPr/>
        </p:nvSpPr>
        <p:spPr>
          <a:xfrm>
            <a:off x="2390361" y="845642"/>
            <a:ext cx="6954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Give you answer to the nearest whole number.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64" grpId="0"/>
      <p:bldP spid="9265" grpId="0"/>
      <p:bldP spid="9266" grpId="0"/>
      <p:bldP spid="9267" grpId="0"/>
      <p:bldP spid="9268" grpId="0"/>
      <p:bldP spid="9269" grpId="0"/>
      <p:bldP spid="6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290C5C4-9774-4228-A315-A389819F1DB8}"/>
              </a:ext>
            </a:extLst>
          </p:cNvPr>
          <p:cNvGrpSpPr/>
          <p:nvPr/>
        </p:nvGrpSpPr>
        <p:grpSpPr>
          <a:xfrm>
            <a:off x="840958" y="1602892"/>
            <a:ext cx="4114800" cy="4711699"/>
            <a:chOff x="7696200" y="1139826"/>
            <a:chExt cx="2206625" cy="2368549"/>
          </a:xfrm>
        </p:grpSpPr>
        <p:sp>
          <p:nvSpPr>
            <p:cNvPr id="10242" name="Line 2">
              <a:extLst>
                <a:ext uri="{FF2B5EF4-FFF2-40B4-BE49-F238E27FC236}">
                  <a16:creationId xmlns:a16="http://schemas.microsoft.com/office/drawing/2014/main" id="{B25D3C6E-218C-4B6B-BE2A-6563F5D4B2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05763" y="1150939"/>
              <a:ext cx="444500" cy="1284287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10243" name="Line 3">
              <a:extLst>
                <a:ext uri="{FF2B5EF4-FFF2-40B4-BE49-F238E27FC236}">
                  <a16:creationId xmlns:a16="http://schemas.microsoft.com/office/drawing/2014/main" id="{9D2BF96D-FDD1-4910-A828-8B6BF04F5D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48675" y="1139826"/>
              <a:ext cx="477838" cy="1330325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8198" name="Text Box 6">
              <a:extLst>
                <a:ext uri="{FF2B5EF4-FFF2-40B4-BE49-F238E27FC236}">
                  <a16:creationId xmlns:a16="http://schemas.microsoft.com/office/drawing/2014/main" id="{2199F8C9-FAFF-461F-B8CA-F63D0145A0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05838" y="3067050"/>
              <a:ext cx="685800" cy="2320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>
                  <a:latin typeface="Comic Sans MS" panose="030F0702030302020204" pitchFamily="66" charset="0"/>
                </a:rPr>
                <a:t>8cm</a:t>
              </a:r>
            </a:p>
          </p:txBody>
        </p:sp>
        <p:sp>
          <p:nvSpPr>
            <p:cNvPr id="8199" name="Text Box 7">
              <a:extLst>
                <a:ext uri="{FF2B5EF4-FFF2-40B4-BE49-F238E27FC236}">
                  <a16:creationId xmlns:a16="http://schemas.microsoft.com/office/drawing/2014/main" id="{A97F7431-62CC-4628-A5FA-7550D691BA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72601" y="2687639"/>
              <a:ext cx="487363" cy="2320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>
                  <a:latin typeface="Comic Sans MS" panose="030F0702030302020204" pitchFamily="66" charset="0"/>
                </a:rPr>
                <a:t>9cm</a:t>
              </a:r>
            </a:p>
          </p:txBody>
        </p:sp>
        <p:sp>
          <p:nvSpPr>
            <p:cNvPr id="8200" name="Text Box 8">
              <a:extLst>
                <a:ext uri="{FF2B5EF4-FFF2-40B4-BE49-F238E27FC236}">
                  <a16:creationId xmlns:a16="http://schemas.microsoft.com/office/drawing/2014/main" id="{AD700316-A00B-4E67-BA12-32C320B3AE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79393" y="2347612"/>
              <a:ext cx="487362" cy="2320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dirty="0">
                  <a:latin typeface="Comic Sans MS" panose="030F0702030302020204" pitchFamily="66" charset="0"/>
                </a:rPr>
                <a:t>5cm</a:t>
              </a:r>
            </a:p>
          </p:txBody>
        </p:sp>
        <p:sp>
          <p:nvSpPr>
            <p:cNvPr id="8201" name="Line 9">
              <a:extLst>
                <a:ext uri="{FF2B5EF4-FFF2-40B4-BE49-F238E27FC236}">
                  <a16:creationId xmlns:a16="http://schemas.microsoft.com/office/drawing/2014/main" id="{5D269F0B-1C4B-45FC-A533-8F3F8DA2D4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96200" y="2438400"/>
              <a:ext cx="304800" cy="838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8202" name="Arc 10">
              <a:extLst>
                <a:ext uri="{FF2B5EF4-FFF2-40B4-BE49-F238E27FC236}">
                  <a16:creationId xmlns:a16="http://schemas.microsoft.com/office/drawing/2014/main" id="{4A14DDF3-E2AD-40BD-95CF-871F104B31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02550" y="3260725"/>
              <a:ext cx="1524000" cy="247650"/>
            </a:xfrm>
            <a:custGeom>
              <a:avLst/>
              <a:gdLst>
                <a:gd name="T0" fmla="*/ 2147483647 w 43200"/>
                <a:gd name="T1" fmla="*/ 18778369 h 23389"/>
                <a:gd name="T2" fmla="*/ 114632881 w 43200"/>
                <a:gd name="T3" fmla="*/ 0 h 23389"/>
                <a:gd name="T4" fmla="*/ 2147483647 w 43200"/>
                <a:gd name="T5" fmla="*/ 22485697 h 2338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23389" fill="none" extrusionOk="0">
                  <a:moveTo>
                    <a:pt x="43197" y="1494"/>
                  </a:moveTo>
                  <a:cubicBezTo>
                    <a:pt x="43199" y="1592"/>
                    <a:pt x="43200" y="1690"/>
                    <a:pt x="43200" y="1789"/>
                  </a:cubicBezTo>
                  <a:cubicBezTo>
                    <a:pt x="43200" y="13718"/>
                    <a:pt x="33529" y="23389"/>
                    <a:pt x="21600" y="23389"/>
                  </a:cubicBezTo>
                  <a:cubicBezTo>
                    <a:pt x="9670" y="23389"/>
                    <a:pt x="0" y="13718"/>
                    <a:pt x="0" y="1789"/>
                  </a:cubicBezTo>
                  <a:cubicBezTo>
                    <a:pt x="-1" y="1191"/>
                    <a:pt x="24" y="595"/>
                    <a:pt x="74" y="0"/>
                  </a:cubicBezTo>
                </a:path>
                <a:path w="43200" h="23389" stroke="0" extrusionOk="0">
                  <a:moveTo>
                    <a:pt x="43197" y="1494"/>
                  </a:moveTo>
                  <a:cubicBezTo>
                    <a:pt x="43199" y="1592"/>
                    <a:pt x="43200" y="1690"/>
                    <a:pt x="43200" y="1789"/>
                  </a:cubicBezTo>
                  <a:cubicBezTo>
                    <a:pt x="43200" y="13718"/>
                    <a:pt x="33529" y="23389"/>
                    <a:pt x="21600" y="23389"/>
                  </a:cubicBezTo>
                  <a:cubicBezTo>
                    <a:pt x="9670" y="23389"/>
                    <a:pt x="0" y="13718"/>
                    <a:pt x="0" y="1789"/>
                  </a:cubicBezTo>
                  <a:cubicBezTo>
                    <a:pt x="-1" y="1191"/>
                    <a:pt x="24" y="595"/>
                    <a:pt x="74" y="0"/>
                  </a:cubicBezTo>
                  <a:lnTo>
                    <a:pt x="21600" y="1789"/>
                  </a:lnTo>
                  <a:lnTo>
                    <a:pt x="43197" y="1494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3600"/>
            </a:p>
          </p:txBody>
        </p:sp>
        <p:sp>
          <p:nvSpPr>
            <p:cNvPr id="8203" name="Line 11">
              <a:extLst>
                <a:ext uri="{FF2B5EF4-FFF2-40B4-BE49-F238E27FC236}">
                  <a16:creationId xmlns:a16="http://schemas.microsoft.com/office/drawing/2014/main" id="{20B01320-D1E7-4960-BF65-FBF6567FBC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915400" y="2438400"/>
              <a:ext cx="304800" cy="838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8204" name="Oval 12">
              <a:extLst>
                <a:ext uri="{FF2B5EF4-FFF2-40B4-BE49-F238E27FC236}">
                  <a16:creationId xmlns:a16="http://schemas.microsoft.com/office/drawing/2014/main" id="{AD77D698-41A3-4D63-B113-B1E4DA12E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5764" y="2289176"/>
              <a:ext cx="904875" cy="282575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3600"/>
            </a:p>
          </p:txBody>
        </p:sp>
        <p:sp>
          <p:nvSpPr>
            <p:cNvPr id="8205" name="Arc 13">
              <a:extLst>
                <a:ext uri="{FF2B5EF4-FFF2-40B4-BE49-F238E27FC236}">
                  <a16:creationId xmlns:a16="http://schemas.microsoft.com/office/drawing/2014/main" id="{0A519C10-B6CF-49FA-AC19-11C0A13BD74C}"/>
                </a:ext>
              </a:extLst>
            </p:cNvPr>
            <p:cNvSpPr>
              <a:spLocks noChangeAspect="1"/>
            </p:cNvSpPr>
            <p:nvPr/>
          </p:nvSpPr>
          <p:spPr bwMode="auto">
            <a:xfrm flipV="1">
              <a:off x="7700963" y="3051175"/>
              <a:ext cx="1524000" cy="247650"/>
            </a:xfrm>
            <a:custGeom>
              <a:avLst/>
              <a:gdLst>
                <a:gd name="T0" fmla="*/ 2147483647 w 43200"/>
                <a:gd name="T1" fmla="*/ 18778369 h 23389"/>
                <a:gd name="T2" fmla="*/ 114632881 w 43200"/>
                <a:gd name="T3" fmla="*/ 0 h 23389"/>
                <a:gd name="T4" fmla="*/ 2147483647 w 43200"/>
                <a:gd name="T5" fmla="*/ 22485697 h 2338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23389" fill="none" extrusionOk="0">
                  <a:moveTo>
                    <a:pt x="43197" y="1494"/>
                  </a:moveTo>
                  <a:cubicBezTo>
                    <a:pt x="43199" y="1592"/>
                    <a:pt x="43200" y="1690"/>
                    <a:pt x="43200" y="1789"/>
                  </a:cubicBezTo>
                  <a:cubicBezTo>
                    <a:pt x="43200" y="13718"/>
                    <a:pt x="33529" y="23389"/>
                    <a:pt x="21600" y="23389"/>
                  </a:cubicBezTo>
                  <a:cubicBezTo>
                    <a:pt x="9670" y="23389"/>
                    <a:pt x="0" y="13718"/>
                    <a:pt x="0" y="1789"/>
                  </a:cubicBezTo>
                  <a:cubicBezTo>
                    <a:pt x="-1" y="1191"/>
                    <a:pt x="24" y="595"/>
                    <a:pt x="74" y="0"/>
                  </a:cubicBezTo>
                </a:path>
                <a:path w="43200" h="23389" stroke="0" extrusionOk="0">
                  <a:moveTo>
                    <a:pt x="43197" y="1494"/>
                  </a:moveTo>
                  <a:cubicBezTo>
                    <a:pt x="43199" y="1592"/>
                    <a:pt x="43200" y="1690"/>
                    <a:pt x="43200" y="1789"/>
                  </a:cubicBezTo>
                  <a:cubicBezTo>
                    <a:pt x="43200" y="13718"/>
                    <a:pt x="33529" y="23389"/>
                    <a:pt x="21600" y="23389"/>
                  </a:cubicBezTo>
                  <a:cubicBezTo>
                    <a:pt x="9670" y="23389"/>
                    <a:pt x="0" y="13718"/>
                    <a:pt x="0" y="1789"/>
                  </a:cubicBezTo>
                  <a:cubicBezTo>
                    <a:pt x="-1" y="1191"/>
                    <a:pt x="24" y="595"/>
                    <a:pt x="74" y="0"/>
                  </a:cubicBezTo>
                  <a:lnTo>
                    <a:pt x="21600" y="1789"/>
                  </a:lnTo>
                  <a:lnTo>
                    <a:pt x="43197" y="1494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3600"/>
            </a:p>
          </p:txBody>
        </p:sp>
        <p:sp>
          <p:nvSpPr>
            <p:cNvPr id="8206" name="Line 14">
              <a:extLst>
                <a:ext uri="{FF2B5EF4-FFF2-40B4-BE49-F238E27FC236}">
                  <a16:creationId xmlns:a16="http://schemas.microsoft.com/office/drawing/2014/main" id="{01FE4A14-7CD3-4059-B760-3E7FD51B58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86775" y="3268663"/>
              <a:ext cx="7064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8207" name="Line 15">
              <a:extLst>
                <a:ext uri="{FF2B5EF4-FFF2-40B4-BE49-F238E27FC236}">
                  <a16:creationId xmlns:a16="http://schemas.microsoft.com/office/drawing/2014/main" id="{51E6D87C-A1CB-4D05-88FA-656ACDFAB8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85188" y="2416175"/>
              <a:ext cx="398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8208" name="Line 16">
              <a:extLst>
                <a:ext uri="{FF2B5EF4-FFF2-40B4-BE49-F238E27FC236}">
                  <a16:creationId xmlns:a16="http://schemas.microsoft.com/office/drawing/2014/main" id="{D1F6062B-98DC-4F63-AD10-AC1F15E5A5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82125" y="2398713"/>
              <a:ext cx="0" cy="8699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10257" name="Line 17">
              <a:extLst>
                <a:ext uri="{FF2B5EF4-FFF2-40B4-BE49-F238E27FC236}">
                  <a16:creationId xmlns:a16="http://schemas.microsoft.com/office/drawing/2014/main" id="{C8450A81-3F75-4137-9FE1-41759DB349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80538" y="1157289"/>
              <a:ext cx="0" cy="12223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3600"/>
            </a:p>
          </p:txBody>
        </p:sp>
        <p:sp>
          <p:nvSpPr>
            <p:cNvPr id="10258" name="Text Box 18">
              <a:extLst>
                <a:ext uri="{FF2B5EF4-FFF2-40B4-BE49-F238E27FC236}">
                  <a16:creationId xmlns:a16="http://schemas.microsoft.com/office/drawing/2014/main" id="{5057262A-99E9-4726-93AE-8090D2591F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15463" y="1625600"/>
              <a:ext cx="487362" cy="2320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>
                  <a:latin typeface="Comic Sans MS" panose="030F0702030302020204" pitchFamily="66" charset="0"/>
                </a:rPr>
                <a:t>xcm</a:t>
              </a:r>
            </a:p>
          </p:txBody>
        </p:sp>
      </p:grpSp>
      <p:sp>
        <p:nvSpPr>
          <p:cNvPr id="10263" name="Text Box 23">
            <a:extLst>
              <a:ext uri="{FF2B5EF4-FFF2-40B4-BE49-F238E27FC236}">
                <a16:creationId xmlns:a16="http://schemas.microsoft.com/office/drawing/2014/main" id="{0F8F0CEB-31B6-42D7-AE50-55156983C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1" y="1387468"/>
            <a:ext cx="5333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 u="sng" dirty="0">
                <a:latin typeface="Comic Sans MS" panose="030F0702030302020204" pitchFamily="66" charset="0"/>
              </a:rPr>
              <a:t>x</a:t>
            </a:r>
            <a:r>
              <a:rPr lang="en-GB" altLang="en-US" sz="2000" dirty="0">
                <a:latin typeface="Comic Sans MS" panose="030F0702030302020204" pitchFamily="66" charset="0"/>
              </a:rPr>
              <a:t> 5</a:t>
            </a:r>
          </a:p>
        </p:txBody>
      </p:sp>
      <p:sp>
        <p:nvSpPr>
          <p:cNvPr id="10264" name="Text Box 24">
            <a:extLst>
              <a:ext uri="{FF2B5EF4-FFF2-40B4-BE49-F238E27FC236}">
                <a16:creationId xmlns:a16="http://schemas.microsoft.com/office/drawing/2014/main" id="{D8080ADC-1FD2-4DF7-A61F-74EF22BEC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1" y="1406518"/>
            <a:ext cx="91153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 u="sng" dirty="0">
                <a:latin typeface="Comic Sans MS" panose="030F0702030302020204" pitchFamily="66" charset="0"/>
              </a:rPr>
              <a:t>x + 9</a:t>
            </a:r>
            <a:r>
              <a:rPr lang="en-GB" altLang="en-US" sz="2000" dirty="0">
                <a:latin typeface="Comic Sans MS" panose="030F0702030302020204" pitchFamily="66" charset="0"/>
              </a:rPr>
              <a:t> 8</a:t>
            </a:r>
          </a:p>
        </p:txBody>
      </p:sp>
      <p:sp>
        <p:nvSpPr>
          <p:cNvPr id="10265" name="Text Box 25">
            <a:extLst>
              <a:ext uri="{FF2B5EF4-FFF2-40B4-BE49-F238E27FC236}">
                <a16:creationId xmlns:a16="http://schemas.microsoft.com/office/drawing/2014/main" id="{0853278A-D136-4FF0-8E57-B3ED11AD8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1" y="1549394"/>
            <a:ext cx="7326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>
                <a:latin typeface="Comic Sans MS" panose="030F0702030302020204" pitchFamily="66" charset="0"/>
              </a:rPr>
              <a:t>=</a:t>
            </a:r>
          </a:p>
        </p:txBody>
      </p:sp>
      <p:sp>
        <p:nvSpPr>
          <p:cNvPr id="10271" name="Text Box 31">
            <a:extLst>
              <a:ext uri="{FF2B5EF4-FFF2-40B4-BE49-F238E27FC236}">
                <a16:creationId xmlns:a16="http://schemas.microsoft.com/office/drawing/2014/main" id="{AEDAB129-7BC6-4A1B-84A3-8770C754C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1" y="2131030"/>
            <a:ext cx="73269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000" dirty="0">
                <a:latin typeface="Comic Sans MS" panose="030F0702030302020204" pitchFamily="66" charset="0"/>
              </a:rPr>
              <a:t>8x</a:t>
            </a:r>
          </a:p>
        </p:txBody>
      </p:sp>
      <p:sp>
        <p:nvSpPr>
          <p:cNvPr id="10272" name="Text Box 32">
            <a:extLst>
              <a:ext uri="{FF2B5EF4-FFF2-40B4-BE49-F238E27FC236}">
                <a16:creationId xmlns:a16="http://schemas.microsoft.com/office/drawing/2014/main" id="{BEC4615B-173B-4530-8794-742CFE780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2132584"/>
            <a:ext cx="1905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 dirty="0">
                <a:latin typeface="Comic Sans MS" panose="030F0702030302020204" pitchFamily="66" charset="0"/>
              </a:rPr>
              <a:t>5x + 45</a:t>
            </a:r>
          </a:p>
        </p:txBody>
      </p:sp>
      <p:sp>
        <p:nvSpPr>
          <p:cNvPr id="10273" name="Text Box 33">
            <a:extLst>
              <a:ext uri="{FF2B5EF4-FFF2-40B4-BE49-F238E27FC236}">
                <a16:creationId xmlns:a16="http://schemas.microsoft.com/office/drawing/2014/main" id="{1C1CFEEB-DB0A-4BDC-B675-B63B77C9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2132584"/>
            <a:ext cx="7326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>
                <a:latin typeface="Comic Sans MS" panose="030F0702030302020204" pitchFamily="66" charset="0"/>
              </a:rPr>
              <a:t>=</a:t>
            </a:r>
          </a:p>
        </p:txBody>
      </p:sp>
      <p:sp>
        <p:nvSpPr>
          <p:cNvPr id="10275" name="Text Box 35">
            <a:extLst>
              <a:ext uri="{FF2B5EF4-FFF2-40B4-BE49-F238E27FC236}">
                <a16:creationId xmlns:a16="http://schemas.microsoft.com/office/drawing/2014/main" id="{DF919686-454F-41AF-AF97-1E1C3B132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1" y="2508581"/>
            <a:ext cx="73269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000" dirty="0">
                <a:latin typeface="Comic Sans MS" panose="030F0702030302020204" pitchFamily="66" charset="0"/>
              </a:rPr>
              <a:t>3x</a:t>
            </a:r>
          </a:p>
        </p:txBody>
      </p:sp>
      <p:sp>
        <p:nvSpPr>
          <p:cNvPr id="10276" name="Text Box 36">
            <a:extLst>
              <a:ext uri="{FF2B5EF4-FFF2-40B4-BE49-F238E27FC236}">
                <a16:creationId xmlns:a16="http://schemas.microsoft.com/office/drawing/2014/main" id="{F4BBB28E-7D20-4D46-B07F-D14565C09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799" y="2510135"/>
            <a:ext cx="1025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>
                <a:latin typeface="Comic Sans MS" panose="030F0702030302020204" pitchFamily="66" charset="0"/>
              </a:rPr>
              <a:t>45</a:t>
            </a:r>
          </a:p>
        </p:txBody>
      </p:sp>
      <p:sp>
        <p:nvSpPr>
          <p:cNvPr id="10277" name="Text Box 37">
            <a:extLst>
              <a:ext uri="{FF2B5EF4-FFF2-40B4-BE49-F238E27FC236}">
                <a16:creationId xmlns:a16="http://schemas.microsoft.com/office/drawing/2014/main" id="{06DAC786-CE2C-4888-A517-4D2264A97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2510135"/>
            <a:ext cx="7326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>
                <a:latin typeface="Comic Sans MS" panose="030F0702030302020204" pitchFamily="66" charset="0"/>
              </a:rPr>
              <a:t>=</a:t>
            </a:r>
          </a:p>
        </p:txBody>
      </p:sp>
      <p:sp>
        <p:nvSpPr>
          <p:cNvPr id="10279" name="Text Box 39">
            <a:extLst>
              <a:ext uri="{FF2B5EF4-FFF2-40B4-BE49-F238E27FC236}">
                <a16:creationId xmlns:a16="http://schemas.microsoft.com/office/drawing/2014/main" id="{5BDC4028-7918-428A-A424-569943DB5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1" y="2874936"/>
            <a:ext cx="73269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3</a:t>
            </a:r>
            <a:r>
              <a:rPr lang="en-GB" altLang="en-US" sz="2000" dirty="0"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10280" name="Text Box 40">
            <a:extLst>
              <a:ext uri="{FF2B5EF4-FFF2-40B4-BE49-F238E27FC236}">
                <a16:creationId xmlns:a16="http://schemas.microsoft.com/office/drawing/2014/main" id="{C3CE0BFB-318D-438E-8967-49AD3293D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799" y="2876490"/>
            <a:ext cx="1025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10281" name="Text Box 41">
            <a:extLst>
              <a:ext uri="{FF2B5EF4-FFF2-40B4-BE49-F238E27FC236}">
                <a16:creationId xmlns:a16="http://schemas.microsoft.com/office/drawing/2014/main" id="{3EF67B30-3030-4C40-B919-345F78430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2876490"/>
            <a:ext cx="7326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>
                <a:latin typeface="Comic Sans MS" panose="030F0702030302020204" pitchFamily="66" charset="0"/>
              </a:rPr>
              <a:t>=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61853A-8B23-42E4-97EF-6EF6878B3332}"/>
              </a:ext>
            </a:extLst>
          </p:cNvPr>
          <p:cNvSpPr txBox="1"/>
          <p:nvPr/>
        </p:nvSpPr>
        <p:spPr>
          <a:xfrm>
            <a:off x="381000" y="3152"/>
            <a:ext cx="112775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Calculate the volume of the frustum.</a:t>
            </a:r>
          </a:p>
        </p:txBody>
      </p:sp>
      <p:sp>
        <p:nvSpPr>
          <p:cNvPr id="52" name="Text Box 21">
            <a:extLst>
              <a:ext uri="{FF2B5EF4-FFF2-40B4-BE49-F238E27FC236}">
                <a16:creationId xmlns:a16="http://schemas.microsoft.com/office/drawing/2014/main" id="{47D9A0AD-ABEF-444B-80F2-AF50630AD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6034" y="3958742"/>
            <a:ext cx="274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000" dirty="0">
                <a:latin typeface="Comic Sans MS" panose="030F0702030302020204" pitchFamily="66" charset="0"/>
              </a:rPr>
              <a:t>V = </a:t>
            </a:r>
            <a:r>
              <a:rPr lang="en-GB" altLang="en-US" sz="2000" baseline="30000" dirty="0">
                <a:latin typeface="Comic Sans MS" panose="030F0702030302020204" pitchFamily="66" charset="0"/>
              </a:rPr>
              <a:t>1</a:t>
            </a:r>
            <a:r>
              <a:rPr lang="en-GB" altLang="en-US" sz="2000" dirty="0">
                <a:latin typeface="Comic Sans MS" panose="030F0702030302020204" pitchFamily="66" charset="0"/>
              </a:rPr>
              <a:t>/</a:t>
            </a:r>
            <a:r>
              <a:rPr lang="en-GB" altLang="en-US" sz="2000" baseline="-25000" dirty="0">
                <a:latin typeface="Comic Sans MS" panose="030F0702030302020204" pitchFamily="66" charset="0"/>
              </a:rPr>
              <a:t>3</a:t>
            </a:r>
            <a:r>
              <a:rPr lang="en-GB" altLang="en-US" sz="2000" dirty="0">
                <a:latin typeface="Comic Sans MS" panose="030F0702030302020204" pitchFamily="66" charset="0"/>
              </a:rPr>
              <a:t> x </a:t>
            </a:r>
            <a:r>
              <a:rPr lang="el-GR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π</a:t>
            </a:r>
            <a:r>
              <a:rPr lang="en-GB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 x 8</a:t>
            </a:r>
            <a:r>
              <a:rPr lang="en-GB" altLang="en-US" sz="20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 x 24</a:t>
            </a:r>
            <a:endParaRPr lang="el-GR" altLang="en-US" sz="20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3" name="Text Box 22">
            <a:extLst>
              <a:ext uri="{FF2B5EF4-FFF2-40B4-BE49-F238E27FC236}">
                <a16:creationId xmlns:a16="http://schemas.microsoft.com/office/drawing/2014/main" id="{1ED2DE1D-3F0A-4F84-BECE-38FC843A5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0419" y="5797164"/>
            <a:ext cx="26968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 dirty="0">
                <a:latin typeface="Comic Sans MS" panose="030F0702030302020204" pitchFamily="66" charset="0"/>
              </a:rPr>
              <a:t>V = </a:t>
            </a:r>
            <a:r>
              <a:rPr lang="en-GB" altLang="en-US" sz="2000" baseline="30000" dirty="0">
                <a:latin typeface="Comic Sans MS" panose="030F0702030302020204" pitchFamily="66" charset="0"/>
              </a:rPr>
              <a:t>1</a:t>
            </a:r>
            <a:r>
              <a:rPr lang="en-GB" altLang="en-US" sz="2000" dirty="0">
                <a:latin typeface="Comic Sans MS" panose="030F0702030302020204" pitchFamily="66" charset="0"/>
              </a:rPr>
              <a:t>/</a:t>
            </a:r>
            <a:r>
              <a:rPr lang="en-GB" altLang="en-US" sz="2000" baseline="-25000" dirty="0">
                <a:latin typeface="Comic Sans MS" panose="030F0702030302020204" pitchFamily="66" charset="0"/>
              </a:rPr>
              <a:t>3</a:t>
            </a:r>
            <a:r>
              <a:rPr lang="en-GB" altLang="en-US" sz="2000" dirty="0">
                <a:latin typeface="Comic Sans MS" panose="030F0702030302020204" pitchFamily="66" charset="0"/>
              </a:rPr>
              <a:t> x </a:t>
            </a:r>
            <a:r>
              <a:rPr lang="el-GR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π</a:t>
            </a:r>
            <a:r>
              <a:rPr lang="en-GB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 x 5</a:t>
            </a:r>
            <a:r>
              <a:rPr lang="en-GB" altLang="en-US" sz="20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 x 15</a:t>
            </a:r>
            <a:endParaRPr lang="el-GR" altLang="en-US" sz="20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4" name="Text Box 23">
            <a:extLst>
              <a:ext uri="{FF2B5EF4-FFF2-40B4-BE49-F238E27FC236}">
                <a16:creationId xmlns:a16="http://schemas.microsoft.com/office/drawing/2014/main" id="{4F392BB3-3533-4D42-B014-C9597C4EA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6034" y="4471035"/>
            <a:ext cx="155312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000" dirty="0">
                <a:latin typeface="Comic Sans MS" panose="030F0702030302020204" pitchFamily="66" charset="0"/>
              </a:rPr>
              <a:t>V = </a:t>
            </a:r>
            <a:r>
              <a:rPr lang="en-US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512</a:t>
            </a:r>
            <a:r>
              <a:rPr lang="el-GR" altLang="en-US" sz="2000" dirty="0">
                <a:latin typeface="Comic Sans MS" panose="030F0702030302020204" pitchFamily="66" charset="0"/>
                <a:cs typeface="Arial" panose="020B0604020202020204" pitchFamily="34" charset="0"/>
              </a:rPr>
              <a:t>π</a:t>
            </a:r>
          </a:p>
        </p:txBody>
      </p:sp>
      <p:sp>
        <p:nvSpPr>
          <p:cNvPr id="55" name="Text Box 24">
            <a:extLst>
              <a:ext uri="{FF2B5EF4-FFF2-40B4-BE49-F238E27FC236}">
                <a16:creationId xmlns:a16="http://schemas.microsoft.com/office/drawing/2014/main" id="{79A5C41A-A1B6-4566-AB49-4663EC67E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0419" y="6254364"/>
            <a:ext cx="1371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 dirty="0">
                <a:latin typeface="Comic Sans MS" panose="030F0702030302020204" pitchFamily="66" charset="0"/>
              </a:rPr>
              <a:t>V = 125</a:t>
            </a:r>
            <a:r>
              <a:rPr lang="el-GR" altLang="en-US" sz="2000" dirty="0">
                <a:latin typeface="Comic Sans MS" panose="030F0702030302020204" pitchFamily="66" charset="0"/>
              </a:rPr>
              <a:t>π</a:t>
            </a:r>
            <a:endParaRPr lang="el-GR" altLang="en-US" sz="20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6" name="Text Box 25">
            <a:extLst>
              <a:ext uri="{FF2B5EF4-FFF2-40B4-BE49-F238E27FC236}">
                <a16:creationId xmlns:a16="http://schemas.microsoft.com/office/drawing/2014/main" id="{A9BCEB7C-E9B5-4062-9849-4175AEF67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0508" y="5524877"/>
            <a:ext cx="2514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dirty="0">
                <a:latin typeface="Comic Sans MS" panose="030F0702030302020204" pitchFamily="66" charset="0"/>
              </a:rPr>
              <a:t>V = </a:t>
            </a:r>
            <a:r>
              <a:rPr lang="en-US" altLang="en-US" sz="2400" dirty="0">
                <a:latin typeface="Comic Sans MS" panose="030F0702030302020204" pitchFamily="66" charset="0"/>
                <a:cs typeface="Arial" panose="020B0604020202020204" pitchFamily="34" charset="0"/>
              </a:rPr>
              <a:t>512</a:t>
            </a:r>
            <a:r>
              <a:rPr lang="el-GR" altLang="en-US" sz="2400" dirty="0">
                <a:latin typeface="Comic Sans MS" panose="030F0702030302020204" pitchFamily="66" charset="0"/>
                <a:cs typeface="Arial" panose="020B0604020202020204" pitchFamily="34" charset="0"/>
              </a:rPr>
              <a:t>π</a:t>
            </a:r>
            <a:r>
              <a:rPr lang="en-US" altLang="en-US" sz="24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altLang="en-US" sz="2400" dirty="0">
                <a:latin typeface="Comic Sans MS" panose="030F0702030302020204" pitchFamily="66" charset="0"/>
              </a:rPr>
              <a:t>- 125</a:t>
            </a:r>
            <a:r>
              <a:rPr lang="el-GR" altLang="en-US" sz="2400" dirty="0">
                <a:latin typeface="Comic Sans MS" panose="030F0702030302020204" pitchFamily="66" charset="0"/>
              </a:rPr>
              <a:t>π</a:t>
            </a:r>
            <a:endParaRPr lang="el-GR" altLang="en-US" sz="2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7" name="Text Box 26">
            <a:extLst>
              <a:ext uri="{FF2B5EF4-FFF2-40B4-BE49-F238E27FC236}">
                <a16:creationId xmlns:a16="http://schemas.microsoft.com/office/drawing/2014/main" id="{F7E3B2F9-0495-4830-81B2-A5D05E795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0508" y="6058277"/>
            <a:ext cx="30316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V = </a:t>
            </a:r>
            <a:r>
              <a:rPr lang="en-GB" altLang="en-US" sz="2800" b="1" dirty="0">
                <a:latin typeface="Comic Sans MS" panose="030F0702030302020204" pitchFamily="66" charset="0"/>
              </a:rPr>
              <a:t>387</a:t>
            </a:r>
            <a:r>
              <a:rPr lang="el-GR" altLang="en-US" sz="3600" b="1" dirty="0">
                <a:latin typeface="Comic Sans MS" panose="030F0702030302020204" pitchFamily="66" charset="0"/>
                <a:cs typeface="Arial" panose="020B0604020202020204" pitchFamily="34" charset="0"/>
              </a:rPr>
              <a:t>π</a:t>
            </a:r>
            <a:r>
              <a:rPr lang="en-GB" altLang="en-US" sz="2800" b="1" dirty="0">
                <a:latin typeface="Comic Sans MS" panose="030F0702030302020204" pitchFamily="66" charset="0"/>
              </a:rPr>
              <a:t> cm</a:t>
            </a:r>
            <a:r>
              <a:rPr lang="en-GB" altLang="en-US" sz="2800" b="1" baseline="30000" dirty="0">
                <a:latin typeface="Comic Sans MS" panose="030F0702030302020204" pitchFamily="66" charset="0"/>
              </a:rPr>
              <a:t>3</a:t>
            </a:r>
            <a:endParaRPr lang="el-GR" altLang="en-US" sz="2800" b="1" baseline="300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078FBFB-E14C-40A5-99E4-C8E063204D5E}"/>
              </a:ext>
            </a:extLst>
          </p:cNvPr>
          <p:cNvSpPr txBox="1"/>
          <p:nvPr/>
        </p:nvSpPr>
        <p:spPr>
          <a:xfrm>
            <a:off x="5642825" y="3352800"/>
            <a:ext cx="1897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Big Cone</a:t>
            </a:r>
            <a:endParaRPr lang="en-GB" sz="2800" b="1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37B22F2-FA5A-4CA8-8ED3-2E239A777271}"/>
              </a:ext>
            </a:extLst>
          </p:cNvPr>
          <p:cNvSpPr txBox="1"/>
          <p:nvPr/>
        </p:nvSpPr>
        <p:spPr>
          <a:xfrm>
            <a:off x="5610419" y="5186503"/>
            <a:ext cx="2435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Small Cone</a:t>
            </a:r>
            <a:endParaRPr lang="en-GB" sz="2800" b="1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65DA1ED-8CE6-40EA-AC07-7ED1BEABF2EC}"/>
              </a:ext>
            </a:extLst>
          </p:cNvPr>
          <p:cNvSpPr txBox="1"/>
          <p:nvPr/>
        </p:nvSpPr>
        <p:spPr>
          <a:xfrm>
            <a:off x="8946603" y="4956473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Frustum</a:t>
            </a:r>
            <a:endParaRPr lang="en-GB" sz="2800" b="1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71E2AF3-5F15-40C6-96AC-15BA44F3FC7A}"/>
              </a:ext>
            </a:extLst>
          </p:cNvPr>
          <p:cNvSpPr txBox="1"/>
          <p:nvPr/>
        </p:nvSpPr>
        <p:spPr>
          <a:xfrm>
            <a:off x="5605389" y="1332630"/>
            <a:ext cx="1138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Find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AA9C88-492B-CD6D-31A1-54336FAE51A2}"/>
              </a:ext>
            </a:extLst>
          </p:cNvPr>
          <p:cNvSpPr txBox="1"/>
          <p:nvPr/>
        </p:nvSpPr>
        <p:spPr>
          <a:xfrm>
            <a:off x="2746673" y="748048"/>
            <a:ext cx="6095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Give you answer in terms of </a:t>
            </a:r>
            <a:r>
              <a:rPr lang="el-GR" altLang="en-US" sz="3200" dirty="0">
                <a:latin typeface="Comic Sans MS" panose="030F0702030302020204" pitchFamily="66" charset="0"/>
                <a:cs typeface="Arial" panose="020B0604020202020204" pitchFamily="34" charset="0"/>
              </a:rPr>
              <a:t>π</a:t>
            </a:r>
            <a:r>
              <a:rPr lang="en-US" sz="3200" dirty="0"/>
              <a:t>.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3" grpId="0"/>
      <p:bldP spid="10264" grpId="0"/>
      <p:bldP spid="10265" grpId="0"/>
      <p:bldP spid="10271" grpId="0"/>
      <p:bldP spid="10272" grpId="0"/>
      <p:bldP spid="10273" grpId="0"/>
      <p:bldP spid="10275" grpId="0"/>
      <p:bldP spid="10276" grpId="0"/>
      <p:bldP spid="10277" grpId="0"/>
      <p:bldP spid="10279" grpId="0"/>
      <p:bldP spid="10280" grpId="0"/>
      <p:bldP spid="1028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</TotalTime>
  <Words>223</Words>
  <Application>Microsoft Office PowerPoint</Application>
  <PresentationFormat>Widescreen</PresentationFormat>
  <Paragraphs>76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50</cp:revision>
  <cp:lastPrinted>1601-01-01T00:00:00Z</cp:lastPrinted>
  <dcterms:created xsi:type="dcterms:W3CDTF">1601-01-01T00:00:00Z</dcterms:created>
  <dcterms:modified xsi:type="dcterms:W3CDTF">2022-11-01T16:46:25Z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