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56" r:id="rId3"/>
    <p:sldId id="259" r:id="rId4"/>
    <p:sldId id="257" r:id="rId5"/>
    <p:sldId id="258" r:id="rId6"/>
    <p:sldId id="266" r:id="rId7"/>
    <p:sldId id="260" r:id="rId8"/>
    <p:sldId id="261" r:id="rId9"/>
    <p:sldId id="262" r:id="rId10"/>
    <p:sldId id="265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87644-D2BF-46A3-BBD5-8263814F0D71}" v="4" dt="2026-03-23T10:36:51.145"/>
    <p1510:client id="{0D1C2820-17D4-477C-85C1-62D6376F843D}" v="149" dt="2026-03-23T17:56:46.840"/>
    <p1510:client id="{5C33898F-0AC9-4DCC-A3F5-BB0F8B30376B}" v="126" dt="2026-03-24T07:16:54.165"/>
    <p1510:client id="{79ED2854-4AF9-49F6-B74E-8F248DD4FBD9}" v="195" dt="2026-03-24T05:30:30.984"/>
    <p1510:client id="{9E0C4653-7FDF-48EA-846D-1C7000579DE3}" v="119" dt="2026-03-23T17:39:42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55" d="100"/>
          <a:sy n="55" d="100"/>
        </p:scale>
        <p:origin x="45" y="5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addSld delSld modSld sldOrd">
      <pc:chgData name="Stewart Gale" userId="3647ddd2-6040-41ae-a96d-232c23482af8" providerId="ADAL" clId="{163176A0-02FC-47D8-8D6B-77EA423298B5}" dt="2026-03-24T07:17:19.868" v="2894" actId="1076"/>
      <pc:docMkLst>
        <pc:docMk/>
      </pc:docMkLst>
      <pc:sldChg chg="addSp modSp mod">
        <pc:chgData name="Stewart Gale" userId="3647ddd2-6040-41ae-a96d-232c23482af8" providerId="ADAL" clId="{163176A0-02FC-47D8-8D6B-77EA423298B5}" dt="2026-03-22T16:35:19.854" v="1404" actId="1076"/>
        <pc:sldMkLst>
          <pc:docMk/>
          <pc:sldMk cId="2060074179" sldId="256"/>
        </pc:sldMkLst>
        <pc:spChg chg="add mod">
          <ac:chgData name="Stewart Gale" userId="3647ddd2-6040-41ae-a96d-232c23482af8" providerId="ADAL" clId="{163176A0-02FC-47D8-8D6B-77EA423298B5}" dt="2026-03-22T16:35:19.854" v="1404" actId="1076"/>
          <ac:spMkLst>
            <pc:docMk/>
            <pc:sldMk cId="2060074179" sldId="256"/>
            <ac:spMk id="2" creationId="{010056B2-96A0-B758-5CA1-6CE0ED9FF555}"/>
          </ac:spMkLst>
        </pc:spChg>
        <pc:picChg chg="mod">
          <ac:chgData name="Stewart Gale" userId="3647ddd2-6040-41ae-a96d-232c23482af8" providerId="ADAL" clId="{163176A0-02FC-47D8-8D6B-77EA423298B5}" dt="2026-03-22T16:35:19.854" v="1404" actId="1076"/>
          <ac:picMkLst>
            <pc:docMk/>
            <pc:sldMk cId="2060074179" sldId="256"/>
            <ac:picMk id="4" creationId="{D8A5ED3E-992A-4D89-6C7F-D463CF907589}"/>
          </ac:picMkLst>
        </pc:picChg>
      </pc:sldChg>
      <pc:sldChg chg="addSp modSp mod modTransition">
        <pc:chgData name="Stewart Gale" userId="3647ddd2-6040-41ae-a96d-232c23482af8" providerId="ADAL" clId="{163176A0-02FC-47D8-8D6B-77EA423298B5}" dt="2026-03-22T16:36:08.170" v="1408" actId="208"/>
        <pc:sldMkLst>
          <pc:docMk/>
          <pc:sldMk cId="4172745813" sldId="257"/>
        </pc:sldMkLst>
        <pc:spChg chg="add mod">
          <ac:chgData name="Stewart Gale" userId="3647ddd2-6040-41ae-a96d-232c23482af8" providerId="ADAL" clId="{163176A0-02FC-47D8-8D6B-77EA423298B5}" dt="2026-03-22T16:36:08.170" v="1408" actId="208"/>
          <ac:spMkLst>
            <pc:docMk/>
            <pc:sldMk cId="4172745813" sldId="257"/>
            <ac:spMk id="2" creationId="{C84D7C84-8A31-A5FB-9755-6DC7C72732BD}"/>
          </ac:spMkLst>
        </pc:spChg>
        <pc:picChg chg="mod">
          <ac:chgData name="Stewart Gale" userId="3647ddd2-6040-41ae-a96d-232c23482af8" providerId="ADAL" clId="{163176A0-02FC-47D8-8D6B-77EA423298B5}" dt="2026-03-22T14:55:53.679" v="7" actId="14100"/>
          <ac:picMkLst>
            <pc:docMk/>
            <pc:sldMk cId="4172745813" sldId="257"/>
            <ac:picMk id="1026" creationId="{D58DB098-0EA4-489E-0A63-5E6B650787A2}"/>
          </ac:picMkLst>
        </pc:picChg>
      </pc:sldChg>
      <pc:sldChg chg="addSp delSp modSp add del mod modTransition addAnim delAnim modAnim">
        <pc:chgData name="Stewart Gale" userId="3647ddd2-6040-41ae-a96d-232c23482af8" providerId="ADAL" clId="{163176A0-02FC-47D8-8D6B-77EA423298B5}" dt="2026-03-24T07:17:06.926" v="2890" actId="1076"/>
        <pc:sldMkLst>
          <pc:docMk/>
          <pc:sldMk cId="2769650299" sldId="258"/>
        </pc:sldMkLst>
        <pc:spChg chg="add mod">
          <ac:chgData name="Stewart Gale" userId="3647ddd2-6040-41ae-a96d-232c23482af8" providerId="ADAL" clId="{163176A0-02FC-47D8-8D6B-77EA423298B5}" dt="2026-03-24T07:15:08.795" v="2767" actId="20577"/>
          <ac:spMkLst>
            <pc:docMk/>
            <pc:sldMk cId="2769650299" sldId="258"/>
            <ac:spMk id="2" creationId="{05E23293-6EB9-D050-BD72-BBAEB943279F}"/>
          </ac:spMkLst>
        </pc:spChg>
        <pc:spChg chg="add mod">
          <ac:chgData name="Stewart Gale" userId="3647ddd2-6040-41ae-a96d-232c23482af8" providerId="ADAL" clId="{163176A0-02FC-47D8-8D6B-77EA423298B5}" dt="2026-03-22T15:49:58.009" v="650" actId="20577"/>
          <ac:spMkLst>
            <pc:docMk/>
            <pc:sldMk cId="2769650299" sldId="258"/>
            <ac:spMk id="6" creationId="{358D7C7B-1180-FE5F-0FE0-2983D9080BC8}"/>
          </ac:spMkLst>
        </pc:spChg>
        <pc:spChg chg="add mod">
          <ac:chgData name="Stewart Gale" userId="3647ddd2-6040-41ae-a96d-232c23482af8" providerId="ADAL" clId="{163176A0-02FC-47D8-8D6B-77EA423298B5}" dt="2026-03-22T15:45:32.011" v="590" actId="1035"/>
          <ac:spMkLst>
            <pc:docMk/>
            <pc:sldMk cId="2769650299" sldId="258"/>
            <ac:spMk id="7" creationId="{53299643-C5D2-2080-6D14-1363D08B7065}"/>
          </ac:spMkLst>
        </pc:spChg>
        <pc:spChg chg="add mod">
          <ac:chgData name="Stewart Gale" userId="3647ddd2-6040-41ae-a96d-232c23482af8" providerId="ADAL" clId="{163176A0-02FC-47D8-8D6B-77EA423298B5}" dt="2026-03-22T15:45:32.011" v="590" actId="1035"/>
          <ac:spMkLst>
            <pc:docMk/>
            <pc:sldMk cId="2769650299" sldId="258"/>
            <ac:spMk id="8" creationId="{42986B19-C125-3B06-E242-4F61AE941F6D}"/>
          </ac:spMkLst>
        </pc:spChg>
        <pc:spChg chg="add mod">
          <ac:chgData name="Stewart Gale" userId="3647ddd2-6040-41ae-a96d-232c23482af8" providerId="ADAL" clId="{163176A0-02FC-47D8-8D6B-77EA423298B5}" dt="2026-03-22T15:44:56.347" v="584" actId="1038"/>
          <ac:spMkLst>
            <pc:docMk/>
            <pc:sldMk cId="2769650299" sldId="258"/>
            <ac:spMk id="9" creationId="{8357296F-13A1-61CE-84E4-288CAE073FC7}"/>
          </ac:spMkLst>
        </pc:spChg>
        <pc:spChg chg="add mod">
          <ac:chgData name="Stewart Gale" userId="3647ddd2-6040-41ae-a96d-232c23482af8" providerId="ADAL" clId="{163176A0-02FC-47D8-8D6B-77EA423298B5}" dt="2026-03-22T15:44:56.347" v="584" actId="1038"/>
          <ac:spMkLst>
            <pc:docMk/>
            <pc:sldMk cId="2769650299" sldId="258"/>
            <ac:spMk id="10" creationId="{B8F6B8A2-40EF-0481-0CDE-38E8C8A91719}"/>
          </ac:spMkLst>
        </pc:spChg>
        <pc:spChg chg="add mod">
          <ac:chgData name="Stewart Gale" userId="3647ddd2-6040-41ae-a96d-232c23482af8" providerId="ADAL" clId="{163176A0-02FC-47D8-8D6B-77EA423298B5}" dt="2026-03-23T04:35:22.289" v="1485" actId="208"/>
          <ac:spMkLst>
            <pc:docMk/>
            <pc:sldMk cId="2769650299" sldId="258"/>
            <ac:spMk id="11" creationId="{1C3DDCC9-DE40-9B2E-A353-B7D3680BB423}"/>
          </ac:spMkLst>
        </pc:spChg>
        <pc:graphicFrameChg chg="add mod modGraphic">
          <ac:chgData name="Stewart Gale" userId="3647ddd2-6040-41ae-a96d-232c23482af8" providerId="ADAL" clId="{163176A0-02FC-47D8-8D6B-77EA423298B5}" dt="2026-03-23T17:57:08.993" v="2198" actId="207"/>
          <ac:graphicFrameMkLst>
            <pc:docMk/>
            <pc:sldMk cId="2769650299" sldId="258"/>
            <ac:graphicFrameMk id="5" creationId="{DC33BC2C-984E-0827-B8DD-D45EC81C1528}"/>
          </ac:graphicFrameMkLst>
        </pc:graphicFrame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4" creationId="{07B9184A-84DD-A96B-2533-5FFB2222888B}"/>
          </ac:picMkLst>
        </pc:picChg>
        <pc:picChg chg="add mod">
          <ac:chgData name="Stewart Gale" userId="3647ddd2-6040-41ae-a96d-232c23482af8" providerId="ADAL" clId="{163176A0-02FC-47D8-8D6B-77EA423298B5}" dt="2026-03-24T07:11:43.028" v="2685" actId="1076"/>
          <ac:picMkLst>
            <pc:docMk/>
            <pc:sldMk cId="2769650299" sldId="258"/>
            <ac:picMk id="4" creationId="{36290ECF-C1F1-0AC5-C583-137FB4E089B0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4" creationId="{44035A88-C967-04A0-BD49-2DB5183E842C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4" creationId="{E254AEF2-0A7E-89F4-C611-64A432862447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4" creationId="{E4C868F6-0972-E980-932F-410FF0B19AA9}"/>
          </ac:picMkLst>
        </pc:picChg>
        <pc:picChg chg="add del mod">
          <ac:chgData name="Stewart Gale" userId="3647ddd2-6040-41ae-a96d-232c23482af8" providerId="ADAL" clId="{163176A0-02FC-47D8-8D6B-77EA423298B5}" dt="2026-03-23T03:30:28.456" v="1479" actId="21"/>
          <ac:picMkLst>
            <pc:docMk/>
            <pc:sldMk cId="2769650299" sldId="258"/>
            <ac:picMk id="4" creationId="{F974D6E7-157D-7E80-4F9A-58246D2D09C2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12" creationId="{FE666F57-B45A-A26F-F802-44F77E6956B8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3" creationId="{2FACC9B0-3986-7BE5-501D-A5BEBCC14F92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3" creationId="{67EF6C96-638A-3C55-7588-1224BF2B3B4A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13" creationId="{AC405756-C6E4-2123-1B6D-697FD7E590CB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3" creationId="{DA6B34AC-5818-932A-9E84-24A735D691E5}"/>
          </ac:picMkLst>
        </pc:picChg>
        <pc:picChg chg="add mod">
          <ac:chgData name="Stewart Gale" userId="3647ddd2-6040-41ae-a96d-232c23482af8" providerId="ADAL" clId="{163176A0-02FC-47D8-8D6B-77EA423298B5}" dt="2026-03-24T07:12:02.792" v="2691" actId="1076"/>
          <ac:picMkLst>
            <pc:docMk/>
            <pc:sldMk cId="2769650299" sldId="258"/>
            <ac:picMk id="14" creationId="{7C3E0976-9F39-469E-49EC-06410105FDA6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15" creationId="{49843F43-022C-574B-64B7-1D348CCE8426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5" creationId="{66FEAE64-CA1D-39C6-06FC-984EB992B5EE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5" creationId="{A49B368E-55D8-D902-0E4E-D762F24B9C83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5" creationId="{FD8A2545-EFE5-EE0F-D59E-DF0A2C5B590A}"/>
          </ac:picMkLst>
        </pc:picChg>
        <pc:picChg chg="add del mod">
          <ac:chgData name="Stewart Gale" userId="3647ddd2-6040-41ae-a96d-232c23482af8" providerId="ADAL" clId="{163176A0-02FC-47D8-8D6B-77EA423298B5}" dt="2026-03-24T04:12:41.625" v="2223" actId="478"/>
          <ac:picMkLst>
            <pc:docMk/>
            <pc:sldMk cId="2769650299" sldId="258"/>
            <ac:picMk id="16" creationId="{37D0B162-0664-5871-766E-4AB72D35B273}"/>
          </ac:picMkLst>
        </pc:picChg>
        <pc:picChg chg="add mod">
          <ac:chgData name="Stewart Gale" userId="3647ddd2-6040-41ae-a96d-232c23482af8" providerId="ADAL" clId="{163176A0-02FC-47D8-8D6B-77EA423298B5}" dt="2026-03-24T07:12:20.696" v="2697" actId="1076"/>
          <ac:picMkLst>
            <pc:docMk/>
            <pc:sldMk cId="2769650299" sldId="258"/>
            <ac:picMk id="16" creationId="{FDCC642B-ACB9-2D76-7BE3-A376F7D97D89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17" creationId="{089E1594-900E-1E3F-A973-949D38CA977C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7" creationId="{10F3A555-7B48-A589-6206-443F3CA03FA6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7" creationId="{1A918C14-8477-3AF3-B907-FFDDB6E8AB1C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7" creationId="{2FCFF2E2-4EC5-1539-5EC9-0EC777F5226D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8" creationId="{7F8E67D7-D5C1-E0D1-7059-7476A8CBF4A3}"/>
          </ac:picMkLst>
        </pc:picChg>
        <pc:picChg chg="add mod">
          <ac:chgData name="Stewart Gale" userId="3647ddd2-6040-41ae-a96d-232c23482af8" providerId="ADAL" clId="{163176A0-02FC-47D8-8D6B-77EA423298B5}" dt="2026-03-24T07:12:32.062" v="2702" actId="962"/>
          <ac:picMkLst>
            <pc:docMk/>
            <pc:sldMk cId="2769650299" sldId="258"/>
            <ac:picMk id="18" creationId="{8B17DCFA-C771-4B22-6B56-8AECBC059942}"/>
          </ac:picMkLst>
        </pc:picChg>
        <pc:picChg chg="add del mod">
          <ac:chgData name="Stewart Gale" userId="3647ddd2-6040-41ae-a96d-232c23482af8" providerId="ADAL" clId="{163176A0-02FC-47D8-8D6B-77EA423298B5}" dt="2026-03-23T17:39:45.254" v="1964" actId="478"/>
          <ac:picMkLst>
            <pc:docMk/>
            <pc:sldMk cId="2769650299" sldId="258"/>
            <ac:picMk id="19" creationId="{46326782-9027-403B-D751-E938B6257A37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9" creationId="{ACD87A7D-5B78-E383-666B-84E3938028D7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9" creationId="{E424664C-F6AD-AC4C-AAA3-A1BBE3842D3B}"/>
          </ac:picMkLst>
        </pc:picChg>
        <pc:picChg chg="add del mod modCrop">
          <ac:chgData name="Stewart Gale" userId="3647ddd2-6040-41ae-a96d-232c23482af8" providerId="ADAL" clId="{163176A0-02FC-47D8-8D6B-77EA423298B5}" dt="2026-03-24T05:30:28.815" v="2662" actId="478"/>
          <ac:picMkLst>
            <pc:docMk/>
            <pc:sldMk cId="2769650299" sldId="258"/>
            <ac:picMk id="20" creationId="{43E69F25-0E55-2BC6-30A2-D8BD0FBAAF12}"/>
          </ac:picMkLst>
        </pc:picChg>
        <pc:picChg chg="add mod modCrop">
          <ac:chgData name="Stewart Gale" userId="3647ddd2-6040-41ae-a96d-232c23482af8" providerId="ADAL" clId="{163176A0-02FC-47D8-8D6B-77EA423298B5}" dt="2026-03-24T07:12:52.374" v="2709" actId="1076"/>
          <ac:picMkLst>
            <pc:docMk/>
            <pc:sldMk cId="2769650299" sldId="258"/>
            <ac:picMk id="20" creationId="{792F060A-FA3A-6B58-E552-29C02E431FA3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20" creationId="{E9EB0467-7040-A7C3-015F-059BE3B2D5A3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1" creationId="{30B819E6-37BC-AB3C-7018-897A8BD0AED4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21" creationId="{4C055470-D21F-69FC-B7FF-72393F319BB8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1" creationId="{6FB2CE91-B444-DFBA-D4C5-D975600CCE19}"/>
          </ac:picMkLst>
        </pc:picChg>
        <pc:picChg chg="add del mod">
          <ac:chgData name="Stewart Gale" userId="3647ddd2-6040-41ae-a96d-232c23482af8" providerId="ADAL" clId="{163176A0-02FC-47D8-8D6B-77EA423298B5}" dt="2026-03-23T17:52:43.194" v="2172" actId="478"/>
          <ac:picMkLst>
            <pc:docMk/>
            <pc:sldMk cId="2769650299" sldId="258"/>
            <ac:picMk id="21" creationId="{C5E809FB-B97C-5482-510D-27D69E9744DB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22" creationId="{829DDA9C-0357-5679-059A-60EA10B035A5}"/>
          </ac:picMkLst>
        </pc:picChg>
        <pc:picChg chg="del">
          <ac:chgData name="Stewart Gale" userId="3647ddd2-6040-41ae-a96d-232c23482af8" providerId="ADAL" clId="{163176A0-02FC-47D8-8D6B-77EA423298B5}" dt="2026-03-23T04:36:27.273" v="1507" actId="478"/>
          <ac:picMkLst>
            <pc:docMk/>
            <pc:sldMk cId="2769650299" sldId="258"/>
            <ac:picMk id="22" creationId="{ADA21860-2D4C-5F4F-BAFE-3540BDABCF32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3" creationId="{30585C01-341C-DA87-59C9-B17439F53867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3" creationId="{8D4E8E45-E065-02C4-FD06-6C4093A24362}"/>
          </ac:picMkLst>
        </pc:picChg>
        <pc:picChg chg="add mod">
          <ac:chgData name="Stewart Gale" userId="3647ddd2-6040-41ae-a96d-232c23482af8" providerId="ADAL" clId="{163176A0-02FC-47D8-8D6B-77EA423298B5}" dt="2026-03-24T07:13:05.232" v="2715" actId="14100"/>
          <ac:picMkLst>
            <pc:docMk/>
            <pc:sldMk cId="2769650299" sldId="258"/>
            <ac:picMk id="23" creationId="{D548F6C6-17AA-423F-B84E-E64F823D11B2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3" creationId="{FF61DE2F-7C76-1AEA-9CB0-C1959A5E28A5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24" creationId="{BFC6DEB5-B0B0-5B2B-7AB2-B3E77313C7E0}"/>
          </ac:picMkLst>
        </pc:picChg>
        <pc:picChg chg="add mod">
          <ac:chgData name="Stewart Gale" userId="3647ddd2-6040-41ae-a96d-232c23482af8" providerId="ADAL" clId="{163176A0-02FC-47D8-8D6B-77EA423298B5}" dt="2026-03-24T07:13:20.127" v="2719" actId="1076"/>
          <ac:picMkLst>
            <pc:docMk/>
            <pc:sldMk cId="2769650299" sldId="258"/>
            <ac:picMk id="25" creationId="{82D6DE2B-6CE4-8EBD-0D34-F648FC4B657A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5" creationId="{BE48CA5F-A9FD-2B95-E8B9-98FD1CB971EE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5" creationId="{DE7ADA50-89AF-4A3E-D533-AA063502BE72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5" creationId="{F04AE832-1D3C-DB4E-6966-324A0A272B8E}"/>
          </ac:picMkLst>
        </pc:picChg>
        <pc:picChg chg="add del mod">
          <ac:chgData name="Stewart Gale" userId="3647ddd2-6040-41ae-a96d-232c23482af8" providerId="ADAL" clId="{163176A0-02FC-47D8-8D6B-77EA423298B5}" dt="2026-03-24T05:29:50.884" v="2655" actId="478"/>
          <ac:picMkLst>
            <pc:docMk/>
            <pc:sldMk cId="2769650299" sldId="258"/>
            <ac:picMk id="26" creationId="{E724EA13-981D-D1E9-A19F-F848E916154B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7" creationId="{0D3C2C75-A2E1-A7BA-3799-0D75A0FCC1E6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7" creationId="{509E8B53-A6CC-F5C0-5187-D9496322EDFD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7" creationId="{6191A2B4-69B6-A9BE-1144-5E93D8C2994E}"/>
          </ac:picMkLst>
        </pc:picChg>
        <pc:picChg chg="add mod modCrop">
          <ac:chgData name="Stewart Gale" userId="3647ddd2-6040-41ae-a96d-232c23482af8" providerId="ADAL" clId="{163176A0-02FC-47D8-8D6B-77EA423298B5}" dt="2026-03-24T07:17:06.926" v="2890" actId="1076"/>
          <ac:picMkLst>
            <pc:docMk/>
            <pc:sldMk cId="2769650299" sldId="258"/>
            <ac:picMk id="27" creationId="{9140C31C-5414-B39A-B47F-81AC0E73B315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8" creationId="{F16ACC17-02AA-90D8-FEBE-6B9D54042422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9" creationId="{11F7E53B-FE15-6E5C-FE54-57334DA8C3EF}"/>
          </ac:picMkLst>
        </pc:picChg>
        <pc:picChg chg="add mod">
          <ac:chgData name="Stewart Gale" userId="3647ddd2-6040-41ae-a96d-232c23482af8" providerId="ADAL" clId="{163176A0-02FC-47D8-8D6B-77EA423298B5}" dt="2026-03-24T07:13:52.575" v="2733" actId="14100"/>
          <ac:picMkLst>
            <pc:docMk/>
            <pc:sldMk cId="2769650299" sldId="258"/>
            <ac:picMk id="29" creationId="{B5DA960B-26E5-A344-D6DF-B81928B3190C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30" creationId="{82D73F31-3A65-635C-2107-CDB97F1DFE52}"/>
          </ac:picMkLst>
        </pc:picChg>
        <pc:picChg chg="add del mod">
          <ac:chgData name="Stewart Gale" userId="3647ddd2-6040-41ae-a96d-232c23482af8" providerId="ADAL" clId="{163176A0-02FC-47D8-8D6B-77EA423298B5}" dt="2026-03-24T05:24:49.890" v="2586" actId="478"/>
          <ac:picMkLst>
            <pc:docMk/>
            <pc:sldMk cId="2769650299" sldId="258"/>
            <ac:picMk id="32" creationId="{61DAFF8B-8BEC-BC5E-DFEB-2D10B350E00E}"/>
          </ac:picMkLst>
        </pc:picChg>
        <pc:picChg chg="add del mod">
          <ac:chgData name="Stewart Gale" userId="3647ddd2-6040-41ae-a96d-232c23482af8" providerId="ADAL" clId="{163176A0-02FC-47D8-8D6B-77EA423298B5}" dt="2026-03-24T04:38:07.122" v="2487" actId="478"/>
          <ac:picMkLst>
            <pc:docMk/>
            <pc:sldMk cId="2769650299" sldId="258"/>
            <ac:picMk id="34" creationId="{C4E2AD92-CB99-0EDE-9F65-BCB145DBECA7}"/>
          </ac:picMkLst>
        </pc:picChg>
        <pc:picChg chg="add del mod">
          <ac:chgData name="Stewart Gale" userId="3647ddd2-6040-41ae-a96d-232c23482af8" providerId="ADAL" clId="{163176A0-02FC-47D8-8D6B-77EA423298B5}" dt="2026-03-24T04:39:58.498" v="2500" actId="478"/>
          <ac:picMkLst>
            <pc:docMk/>
            <pc:sldMk cId="2769650299" sldId="258"/>
            <ac:picMk id="36" creationId="{B976F456-E86F-085A-EDE7-6BAAAE0E68CE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38" creationId="{5CDCF16D-22B6-6117-79B0-E93C07B82189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39" creationId="{D0F797B2-1911-5E8D-4CD9-3A02BECACBDD}"/>
          </ac:picMkLst>
        </pc:picChg>
        <pc:picChg chg="add del mod">
          <ac:chgData name="Stewart Gale" userId="3647ddd2-6040-41ae-a96d-232c23482af8" providerId="ADAL" clId="{163176A0-02FC-47D8-8D6B-77EA423298B5}" dt="2026-03-24T05:15:07.298" v="2514" actId="478"/>
          <ac:picMkLst>
            <pc:docMk/>
            <pc:sldMk cId="2769650299" sldId="258"/>
            <ac:picMk id="40" creationId="{605B070C-A64A-54E9-1440-F8FE48AE528E}"/>
          </ac:picMkLst>
        </pc:picChg>
        <pc:picChg chg="add del mod">
          <ac:chgData name="Stewart Gale" userId="3647ddd2-6040-41ae-a96d-232c23482af8" providerId="ADAL" clId="{163176A0-02FC-47D8-8D6B-77EA423298B5}" dt="2026-03-24T05:15:07.298" v="2514" actId="478"/>
          <ac:picMkLst>
            <pc:docMk/>
            <pc:sldMk cId="2769650299" sldId="258"/>
            <ac:picMk id="41" creationId="{5213AF9B-E1AA-BE7E-D16D-6AAA84AF916E}"/>
          </ac:picMkLst>
        </pc:picChg>
        <pc:picChg chg="add del mod">
          <ac:chgData name="Stewart Gale" userId="3647ddd2-6040-41ae-a96d-232c23482af8" providerId="ADAL" clId="{163176A0-02FC-47D8-8D6B-77EA423298B5}" dt="2026-03-24T05:15:07.298" v="2514" actId="478"/>
          <ac:picMkLst>
            <pc:docMk/>
            <pc:sldMk cId="2769650299" sldId="258"/>
            <ac:picMk id="42" creationId="{453EBA4A-280F-37D8-55B9-1A589C36510A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43" creationId="{80EF3378-0B78-5366-17C9-50F9AFA8F36E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44" creationId="{340C89C3-020C-8DA4-42B2-F1411424D145}"/>
          </ac:picMkLst>
        </pc:picChg>
        <pc:picChg chg="add del mod modCrop">
          <ac:chgData name="Stewart Gale" userId="3647ddd2-6040-41ae-a96d-232c23482af8" providerId="ADAL" clId="{163176A0-02FC-47D8-8D6B-77EA423298B5}" dt="2026-03-24T07:10:56.935" v="2668" actId="478"/>
          <ac:picMkLst>
            <pc:docMk/>
            <pc:sldMk cId="2769650299" sldId="258"/>
            <ac:picMk id="45" creationId="{0FC051EA-CDA8-F521-47F5-4238B5A11EE2}"/>
          </ac:picMkLst>
        </pc:picChg>
        <pc:picChg chg="add del mod">
          <ac:chgData name="Stewart Gale" userId="3647ddd2-6040-41ae-a96d-232c23482af8" providerId="ADAL" clId="{163176A0-02FC-47D8-8D6B-77EA423298B5}" dt="2026-03-24T07:10:54.814" v="2667" actId="478"/>
          <ac:picMkLst>
            <pc:docMk/>
            <pc:sldMk cId="2769650299" sldId="258"/>
            <ac:picMk id="46" creationId="{72ACF29B-49C6-FABF-096F-A9DD5A486D06}"/>
          </ac:picMkLst>
        </pc:picChg>
        <pc:picChg chg="mod">
          <ac:chgData name="Stewart Gale" userId="3647ddd2-6040-41ae-a96d-232c23482af8" providerId="ADAL" clId="{163176A0-02FC-47D8-8D6B-77EA423298B5}" dt="2026-03-22T14:55:48.757" v="6" actId="14100"/>
          <ac:picMkLst>
            <pc:docMk/>
            <pc:sldMk cId="2769650299" sldId="258"/>
            <ac:picMk id="1026" creationId="{089BEBFE-648A-7FFC-1079-8B15066E12A4}"/>
          </ac:picMkLst>
        </pc:picChg>
      </pc:sldChg>
      <pc:sldChg chg="addSp modSp add mod ord">
        <pc:chgData name="Stewart Gale" userId="3647ddd2-6040-41ae-a96d-232c23482af8" providerId="ADAL" clId="{163176A0-02FC-47D8-8D6B-77EA423298B5}" dt="2026-03-22T15:06:13.464" v="477" actId="20577"/>
        <pc:sldMkLst>
          <pc:docMk/>
          <pc:sldMk cId="2068795405" sldId="259"/>
        </pc:sldMkLst>
        <pc:spChg chg="add mod">
          <ac:chgData name="Stewart Gale" userId="3647ddd2-6040-41ae-a96d-232c23482af8" providerId="ADAL" clId="{163176A0-02FC-47D8-8D6B-77EA423298B5}" dt="2026-03-22T15:05:48.221" v="472" actId="20577"/>
          <ac:spMkLst>
            <pc:docMk/>
            <pc:sldMk cId="2068795405" sldId="259"/>
            <ac:spMk id="2" creationId="{4A3D8407-04B8-5D0B-C78B-A7267531FBC2}"/>
          </ac:spMkLst>
        </pc:spChg>
        <pc:spChg chg="add mod">
          <ac:chgData name="Stewart Gale" userId="3647ddd2-6040-41ae-a96d-232c23482af8" providerId="ADAL" clId="{163176A0-02FC-47D8-8D6B-77EA423298B5}" dt="2026-03-22T15:05:51.003" v="473" actId="20577"/>
          <ac:spMkLst>
            <pc:docMk/>
            <pc:sldMk cId="2068795405" sldId="259"/>
            <ac:spMk id="3" creationId="{3A547A2E-66ED-9EC1-8CF6-43B004948FC8}"/>
          </ac:spMkLst>
        </pc:spChg>
        <pc:spChg chg="add mod">
          <ac:chgData name="Stewart Gale" userId="3647ddd2-6040-41ae-a96d-232c23482af8" providerId="ADAL" clId="{163176A0-02FC-47D8-8D6B-77EA423298B5}" dt="2026-03-22T15:06:13.464" v="477" actId="20577"/>
          <ac:spMkLst>
            <pc:docMk/>
            <pc:sldMk cId="2068795405" sldId="259"/>
            <ac:spMk id="4" creationId="{8BFD40A6-7451-9C26-ADED-308B2AE96EA1}"/>
          </ac:spMkLst>
        </pc:spChg>
      </pc:sldChg>
      <pc:sldChg chg="modSp add mod">
        <pc:chgData name="Stewart Gale" userId="3647ddd2-6040-41ae-a96d-232c23482af8" providerId="ADAL" clId="{163176A0-02FC-47D8-8D6B-77EA423298B5}" dt="2026-03-22T16:35:54.249" v="1407" actId="208"/>
        <pc:sldMkLst>
          <pc:docMk/>
          <pc:sldMk cId="2308186935" sldId="260"/>
        </pc:sldMkLst>
        <pc:spChg chg="mod">
          <ac:chgData name="Stewart Gale" userId="3647ddd2-6040-41ae-a96d-232c23482af8" providerId="ADAL" clId="{163176A0-02FC-47D8-8D6B-77EA423298B5}" dt="2026-03-22T16:35:54.249" v="1407" actId="208"/>
          <ac:spMkLst>
            <pc:docMk/>
            <pc:sldMk cId="2308186935" sldId="260"/>
            <ac:spMk id="2" creationId="{848E639E-C72D-8545-5628-E25C8F7EF07D}"/>
          </ac:spMkLst>
        </pc:spChg>
      </pc:sldChg>
      <pc:sldChg chg="addSp delSp modSp add mod delAnim modAnim">
        <pc:chgData name="Stewart Gale" userId="3647ddd2-6040-41ae-a96d-232c23482af8" providerId="ADAL" clId="{163176A0-02FC-47D8-8D6B-77EA423298B5}" dt="2026-03-22T16:32:21.755" v="1369" actId="478"/>
        <pc:sldMkLst>
          <pc:docMk/>
          <pc:sldMk cId="3529903363" sldId="261"/>
        </pc:sldMkLst>
      </pc:sldChg>
      <pc:sldChg chg="modSp add mod">
        <pc:chgData name="Stewart Gale" userId="3647ddd2-6040-41ae-a96d-232c23482af8" providerId="ADAL" clId="{163176A0-02FC-47D8-8D6B-77EA423298B5}" dt="2026-03-22T16:32:16.743" v="1368" actId="1076"/>
        <pc:sldMkLst>
          <pc:docMk/>
          <pc:sldMk cId="1340805194" sldId="262"/>
        </pc:sldMkLst>
        <pc:spChg chg="mod">
          <ac:chgData name="Stewart Gale" userId="3647ddd2-6040-41ae-a96d-232c23482af8" providerId="ADAL" clId="{163176A0-02FC-47D8-8D6B-77EA423298B5}" dt="2026-03-22T16:32:16.743" v="1368" actId="1076"/>
          <ac:spMkLst>
            <pc:docMk/>
            <pc:sldMk cId="1340805194" sldId="262"/>
            <ac:spMk id="2" creationId="{0D744F82-4C27-F922-2D23-7C6AF0E95E20}"/>
          </ac:spMkLst>
        </pc:spChg>
      </pc:sldChg>
      <pc:sldChg chg="addSp delSp modSp add mod delAnim modAnim">
        <pc:chgData name="Stewart Gale" userId="3647ddd2-6040-41ae-a96d-232c23482af8" providerId="ADAL" clId="{163176A0-02FC-47D8-8D6B-77EA423298B5}" dt="2026-03-23T05:54:52.824" v="1707" actId="20577"/>
        <pc:sldMkLst>
          <pc:docMk/>
          <pc:sldMk cId="2246239214" sldId="263"/>
        </pc:sldMkLst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1" creationId="{1533FBDD-EF41-C029-4537-25C1C48081CF}"/>
          </ac:spMkLst>
        </pc:spChg>
        <pc:spChg chg="add mod">
          <ac:chgData name="Stewart Gale" userId="3647ddd2-6040-41ae-a96d-232c23482af8" providerId="ADAL" clId="{163176A0-02FC-47D8-8D6B-77EA423298B5}" dt="2026-03-22T16:06:07.916" v="765" actId="1076"/>
          <ac:spMkLst>
            <pc:docMk/>
            <pc:sldMk cId="2246239214" sldId="263"/>
            <ac:spMk id="22" creationId="{417201A1-0F37-1D2E-E1B9-697FBFC6085A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3" creationId="{A5D11725-F6A1-5E87-F42D-FAB98416A790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4" creationId="{1BA2D6F9-C627-9934-5C58-E3B67F3805D5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5" creationId="{76206FE1-2E68-4E18-73E7-9211726703B6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6" creationId="{D05CEF51-727E-1AB5-FB17-443BCECD10DB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7" creationId="{23061324-AF3F-83CE-CC56-B974350129B1}"/>
          </ac:spMkLst>
        </pc:spChg>
        <pc:spChg chg="add mod">
          <ac:chgData name="Stewart Gale" userId="3647ddd2-6040-41ae-a96d-232c23482af8" providerId="ADAL" clId="{163176A0-02FC-47D8-8D6B-77EA423298B5}" dt="2026-03-22T16:07:42.936" v="785" actId="20577"/>
          <ac:spMkLst>
            <pc:docMk/>
            <pc:sldMk cId="2246239214" sldId="263"/>
            <ac:spMk id="28" creationId="{F8FA0B60-C20F-6A88-A588-68E39236166C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9" creationId="{B6749162-5FDE-5608-236F-E424B40985B9}"/>
          </ac:spMkLst>
        </pc:spChg>
        <pc:spChg chg="add mod">
          <ac:chgData name="Stewart Gale" userId="3647ddd2-6040-41ae-a96d-232c23482af8" providerId="ADAL" clId="{163176A0-02FC-47D8-8D6B-77EA423298B5}" dt="2026-03-22T16:07:49.079" v="792" actId="20577"/>
          <ac:spMkLst>
            <pc:docMk/>
            <pc:sldMk cId="2246239214" sldId="263"/>
            <ac:spMk id="30" creationId="{39C30E61-658D-A96A-4CD8-32A93FA96174}"/>
          </ac:spMkLst>
        </pc:spChg>
        <pc:spChg chg="add mod">
          <ac:chgData name="Stewart Gale" userId="3647ddd2-6040-41ae-a96d-232c23482af8" providerId="ADAL" clId="{163176A0-02FC-47D8-8D6B-77EA423298B5}" dt="2026-03-22T16:07:52.407" v="795" actId="20577"/>
          <ac:spMkLst>
            <pc:docMk/>
            <pc:sldMk cId="2246239214" sldId="263"/>
            <ac:spMk id="31" creationId="{72B83294-6320-68A5-88D2-E76D26F5D189}"/>
          </ac:spMkLst>
        </pc:spChg>
        <pc:spChg chg="add mod">
          <ac:chgData name="Stewart Gale" userId="3647ddd2-6040-41ae-a96d-232c23482af8" providerId="ADAL" clId="{163176A0-02FC-47D8-8D6B-77EA423298B5}" dt="2026-03-22T16:07:54.727" v="798" actId="20577"/>
          <ac:spMkLst>
            <pc:docMk/>
            <pc:sldMk cId="2246239214" sldId="263"/>
            <ac:spMk id="32" creationId="{7213448E-5A94-C2F5-7268-61087D3E4169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33" creationId="{D18DDB7F-9950-12D3-64A4-D4BE1B67B3DA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34" creationId="{5397A8C6-4B3D-2009-9405-7C0715F5FCCD}"/>
          </ac:spMkLst>
        </pc:spChg>
        <pc:spChg chg="add mod">
          <ac:chgData name="Stewart Gale" userId="3647ddd2-6040-41ae-a96d-232c23482af8" providerId="ADAL" clId="{163176A0-02FC-47D8-8D6B-77EA423298B5}" dt="2026-03-22T16:08:02.416" v="805" actId="20577"/>
          <ac:spMkLst>
            <pc:docMk/>
            <pc:sldMk cId="2246239214" sldId="263"/>
            <ac:spMk id="35" creationId="{E6BEE03C-4D7A-4337-53D7-AD25AD810EB0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36" creationId="{02C4126C-FD45-C133-8093-1B3A7DC190DE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37" creationId="{0DCD6CFE-C727-1900-BE54-1909D05F3042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38" creationId="{BE222944-66BC-58F9-D433-48DBAD90FD39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39" creationId="{5F9A185D-1635-48AD-D5B2-6B440D2CEF0B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1" creationId="{32324345-BD8E-76AA-6E44-9A6A54D7A9EC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2" creationId="{8450D0BE-1F8A-60FF-86EA-6BEE50F350FF}"/>
          </ac:spMkLst>
        </pc:spChg>
        <pc:spChg chg="mod">
          <ac:chgData name="Stewart Gale" userId="3647ddd2-6040-41ae-a96d-232c23482af8" providerId="ADAL" clId="{163176A0-02FC-47D8-8D6B-77EA423298B5}" dt="2026-03-23T05:54:52.824" v="1707" actId="20577"/>
          <ac:spMkLst>
            <pc:docMk/>
            <pc:sldMk cId="2246239214" sldId="263"/>
            <ac:spMk id="43" creationId="{29D611D7-C482-F6DD-82AD-1A3888396DE2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4" creationId="{8C76F7AE-BE1F-1C4A-4E4C-A28A6C99B39D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7" creationId="{53F6B2DA-4B43-9B48-26A0-27057F260B11}"/>
          </ac:spMkLst>
        </pc:spChg>
        <pc:spChg chg="add mod">
          <ac:chgData name="Stewart Gale" userId="3647ddd2-6040-41ae-a96d-232c23482af8" providerId="ADAL" clId="{163176A0-02FC-47D8-8D6B-77EA423298B5}" dt="2026-03-22T16:26:49.967" v="1279" actId="20577"/>
          <ac:spMkLst>
            <pc:docMk/>
            <pc:sldMk cId="2246239214" sldId="263"/>
            <ac:spMk id="48" creationId="{F4E27BA2-9375-6716-6505-86E01B5A89E6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50" creationId="{7EF02882-E6DE-09B3-6B08-F3203B194B95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51" creationId="{E4439300-668B-14AC-EE06-D2851B8EC568}"/>
          </ac:spMkLst>
        </pc:spChg>
        <pc:spChg chg="add mod">
          <ac:chgData name="Stewart Gale" userId="3647ddd2-6040-41ae-a96d-232c23482af8" providerId="ADAL" clId="{163176A0-02FC-47D8-8D6B-77EA423298B5}" dt="2026-03-22T16:28:45.875" v="1316" actId="1035"/>
          <ac:spMkLst>
            <pc:docMk/>
            <pc:sldMk cId="2246239214" sldId="263"/>
            <ac:spMk id="58" creationId="{4A6FCEA7-E4B4-5CA8-6786-07A69E12122C}"/>
          </ac:spMkLst>
        </pc:spChg>
        <pc:spChg chg="add mod">
          <ac:chgData name="Stewart Gale" userId="3647ddd2-6040-41ae-a96d-232c23482af8" providerId="ADAL" clId="{163176A0-02FC-47D8-8D6B-77EA423298B5}" dt="2026-03-22T16:29:41.837" v="1323" actId="1582"/>
          <ac:spMkLst>
            <pc:docMk/>
            <pc:sldMk cId="2246239214" sldId="263"/>
            <ac:spMk id="59" creationId="{05DD84DC-D350-97BD-9713-65D28E166BFE}"/>
          </ac:spMkLst>
        </pc:spChg>
        <pc:picChg chg="add mod">
          <ac:chgData name="Stewart Gale" userId="3647ddd2-6040-41ae-a96d-232c23482af8" providerId="ADAL" clId="{163176A0-02FC-47D8-8D6B-77EA423298B5}" dt="2026-03-22T16:26:53.318" v="1280" actId="1076"/>
          <ac:picMkLst>
            <pc:docMk/>
            <pc:sldMk cId="2246239214" sldId="263"/>
            <ac:picMk id="57" creationId="{ACD714C7-A40F-7850-48D6-1BF8505549C1}"/>
          </ac:picMkLst>
        </pc:picChg>
        <pc:picChg chg="add del mod">
          <ac:chgData name="Stewart Gale" userId="3647ddd2-6040-41ae-a96d-232c23482af8" providerId="ADAL" clId="{163176A0-02FC-47D8-8D6B-77EA423298B5}" dt="2026-03-22T16:28:01.230" v="1287" actId="478"/>
          <ac:picMkLst>
            <pc:docMk/>
            <pc:sldMk cId="2246239214" sldId="263"/>
            <ac:picMk id="1026" creationId="{68412172-9505-9043-FB83-25CE90037C27}"/>
          </ac:picMkLst>
        </pc:picChg>
      </pc:sldChg>
      <pc:sldChg chg="addSp delSp modSp new mod ord setBg delAnim modAnim">
        <pc:chgData name="Stewart Gale" userId="3647ddd2-6040-41ae-a96d-232c23482af8" providerId="ADAL" clId="{163176A0-02FC-47D8-8D6B-77EA423298B5}" dt="2026-03-22T15:37:22.470" v="506"/>
        <pc:sldMkLst>
          <pc:docMk/>
          <pc:sldMk cId="1794424670" sldId="264"/>
        </pc:sldMkLst>
        <pc:picChg chg="add mod">
          <ac:chgData name="Stewart Gale" userId="3647ddd2-6040-41ae-a96d-232c23482af8" providerId="ADAL" clId="{163176A0-02FC-47D8-8D6B-77EA423298B5}" dt="2026-03-22T15:37:02.647" v="503" actId="14100"/>
          <ac:picMkLst>
            <pc:docMk/>
            <pc:sldMk cId="1794424670" sldId="264"/>
            <ac:picMk id="5" creationId="{C97112BE-1C47-B904-7277-B676F70D8B9D}"/>
          </ac:picMkLst>
        </pc:picChg>
        <pc:picChg chg="add mod">
          <ac:chgData name="Stewart Gale" userId="3647ddd2-6040-41ae-a96d-232c23482af8" providerId="ADAL" clId="{163176A0-02FC-47D8-8D6B-77EA423298B5}" dt="2026-03-22T15:37:06.954" v="504" actId="1076"/>
          <ac:picMkLst>
            <pc:docMk/>
            <pc:sldMk cId="1794424670" sldId="264"/>
            <ac:picMk id="6" creationId="{1118A162-AC37-9B5F-703B-14E07B431FDA}"/>
          </ac:picMkLst>
        </pc:picChg>
      </pc:sldChg>
      <pc:sldChg chg="addSp delSp modSp add mod ord delAnim modAnim">
        <pc:chgData name="Stewart Gale" userId="3647ddd2-6040-41ae-a96d-232c23482af8" providerId="ADAL" clId="{163176A0-02FC-47D8-8D6B-77EA423298B5}" dt="2026-03-22T16:31:27.009" v="1334" actId="20577"/>
        <pc:sldMkLst>
          <pc:docMk/>
          <pc:sldMk cId="1618928641" sldId="265"/>
        </pc:sldMkLst>
        <pc:spChg chg="add mod">
          <ac:chgData name="Stewart Gale" userId="3647ddd2-6040-41ae-a96d-232c23482af8" providerId="ADAL" clId="{163176A0-02FC-47D8-8D6B-77EA423298B5}" dt="2026-03-22T16:30:57.103" v="1332" actId="1076"/>
          <ac:spMkLst>
            <pc:docMk/>
            <pc:sldMk cId="1618928641" sldId="265"/>
            <ac:spMk id="18" creationId="{1EF6E976-D093-E9FC-19B5-3796A72C051C}"/>
          </ac:spMkLst>
        </pc:spChg>
        <pc:spChg chg="add mod">
          <ac:chgData name="Stewart Gale" userId="3647ddd2-6040-41ae-a96d-232c23482af8" providerId="ADAL" clId="{163176A0-02FC-47D8-8D6B-77EA423298B5}" dt="2026-03-22T16:31:27.009" v="1334" actId="20577"/>
          <ac:spMkLst>
            <pc:docMk/>
            <pc:sldMk cId="1618928641" sldId="265"/>
            <ac:spMk id="53" creationId="{F04E3AB5-0650-F905-0740-E4639DD3573A}"/>
          </ac:spMkLst>
        </pc:spChg>
        <pc:spChg chg="add mod">
          <ac:chgData name="Stewart Gale" userId="3647ddd2-6040-41ae-a96d-232c23482af8" providerId="ADAL" clId="{163176A0-02FC-47D8-8D6B-77EA423298B5}" dt="2026-03-22T16:30:51.379" v="1331" actId="1076"/>
          <ac:spMkLst>
            <pc:docMk/>
            <pc:sldMk cId="1618928641" sldId="265"/>
            <ac:spMk id="54" creationId="{EAC5EDCA-E87D-8FE1-86D9-30D4199D3E23}"/>
          </ac:spMkLst>
        </pc:spChg>
        <pc:spChg chg="add mod">
          <ac:chgData name="Stewart Gale" userId="3647ddd2-6040-41ae-a96d-232c23482af8" providerId="ADAL" clId="{163176A0-02FC-47D8-8D6B-77EA423298B5}" dt="2026-03-22T16:30:24.634" v="1326" actId="1076"/>
          <ac:spMkLst>
            <pc:docMk/>
            <pc:sldMk cId="1618928641" sldId="265"/>
            <ac:spMk id="55" creationId="{39059CC6-B1BC-3D5B-1688-69DA11D868B8}"/>
          </ac:spMkLst>
        </pc:spChg>
        <pc:spChg chg="add mod">
          <ac:chgData name="Stewart Gale" userId="3647ddd2-6040-41ae-a96d-232c23482af8" providerId="ADAL" clId="{163176A0-02FC-47D8-8D6B-77EA423298B5}" dt="2026-03-22T16:31:00.257" v="1333" actId="1076"/>
          <ac:spMkLst>
            <pc:docMk/>
            <pc:sldMk cId="1618928641" sldId="265"/>
            <ac:spMk id="56" creationId="{9D9B5552-9736-7ED9-895E-DAE89A817A0B}"/>
          </ac:spMkLst>
        </pc:spChg>
        <pc:picChg chg="mod">
          <ac:chgData name="Stewart Gale" userId="3647ddd2-6040-41ae-a96d-232c23482af8" providerId="ADAL" clId="{163176A0-02FC-47D8-8D6B-77EA423298B5}" dt="2026-03-22T16:30:46.942" v="1330" actId="1076"/>
          <ac:picMkLst>
            <pc:docMk/>
            <pc:sldMk cId="1618928641" sldId="265"/>
            <ac:picMk id="1026" creationId="{5DE111E3-5983-308D-D229-D4CB37ECDAC6}"/>
          </ac:picMkLst>
        </pc:picChg>
      </pc:sldChg>
      <pc:sldChg chg="addSp delSp modSp add mod modAnim">
        <pc:chgData name="Stewart Gale" userId="3647ddd2-6040-41ae-a96d-232c23482af8" providerId="ADAL" clId="{163176A0-02FC-47D8-8D6B-77EA423298B5}" dt="2026-03-24T07:17:19.868" v="2894" actId="1076"/>
        <pc:sldMkLst>
          <pc:docMk/>
          <pc:sldMk cId="2377252482" sldId="266"/>
        </pc:sldMkLst>
        <pc:spChg chg="mod">
          <ac:chgData name="Stewart Gale" userId="3647ddd2-6040-41ae-a96d-232c23482af8" providerId="ADAL" clId="{163176A0-02FC-47D8-8D6B-77EA423298B5}" dt="2026-03-24T07:15:01.835" v="2757" actId="20577"/>
          <ac:spMkLst>
            <pc:docMk/>
            <pc:sldMk cId="2377252482" sldId="266"/>
            <ac:spMk id="2" creationId="{23A76975-764B-4DB5-31F7-19C702301E53}"/>
          </ac:spMkLst>
        </pc:spChg>
        <pc:spChg chg="mod">
          <ac:chgData name="Stewart Gale" userId="3647ddd2-6040-41ae-a96d-232c23482af8" providerId="ADAL" clId="{163176A0-02FC-47D8-8D6B-77EA423298B5}" dt="2026-03-24T07:14:55.622" v="2743" actId="20577"/>
          <ac:spMkLst>
            <pc:docMk/>
            <pc:sldMk cId="2377252482" sldId="266"/>
            <ac:spMk id="3" creationId="{3DDEC968-5AEF-0071-89E4-DA6ACB79CA05}"/>
          </ac:spMkLst>
        </pc:spChg>
        <pc:spChg chg="mod">
          <ac:chgData name="Stewart Gale" userId="3647ddd2-6040-41ae-a96d-232c23482af8" providerId="ADAL" clId="{163176A0-02FC-47D8-8D6B-77EA423298B5}" dt="2026-03-24T07:15:34.441" v="2772" actId="20577"/>
          <ac:spMkLst>
            <pc:docMk/>
            <pc:sldMk cId="2377252482" sldId="266"/>
            <ac:spMk id="12" creationId="{EBAD70BA-F534-6623-D5BA-B75FC33A11C3}"/>
          </ac:spMkLst>
        </pc:spChg>
        <pc:spChg chg="mod">
          <ac:chgData name="Stewart Gale" userId="3647ddd2-6040-41ae-a96d-232c23482af8" providerId="ADAL" clId="{163176A0-02FC-47D8-8D6B-77EA423298B5}" dt="2026-03-24T07:15:45.354" v="2777" actId="20577"/>
          <ac:spMkLst>
            <pc:docMk/>
            <pc:sldMk cId="2377252482" sldId="266"/>
            <ac:spMk id="14" creationId="{C6828F0A-4173-5084-2901-437871ADAECB}"/>
          </ac:spMkLst>
        </pc:spChg>
        <pc:spChg chg="mod">
          <ac:chgData name="Stewart Gale" userId="3647ddd2-6040-41ae-a96d-232c23482af8" providerId="ADAL" clId="{163176A0-02FC-47D8-8D6B-77EA423298B5}" dt="2026-03-24T07:16:01.239" v="2799" actId="20577"/>
          <ac:spMkLst>
            <pc:docMk/>
            <pc:sldMk cId="2377252482" sldId="266"/>
            <ac:spMk id="15" creationId="{2686A427-E156-1098-716A-AB2AA2F584C5}"/>
          </ac:spMkLst>
        </pc:spChg>
        <pc:spChg chg="mod">
          <ac:chgData name="Stewart Gale" userId="3647ddd2-6040-41ae-a96d-232c23482af8" providerId="ADAL" clId="{163176A0-02FC-47D8-8D6B-77EA423298B5}" dt="2026-03-24T07:16:11.255" v="2810" actId="20577"/>
          <ac:spMkLst>
            <pc:docMk/>
            <pc:sldMk cId="2377252482" sldId="266"/>
            <ac:spMk id="16" creationId="{E9BF447B-DC7C-905F-9F07-A947B197A841}"/>
          </ac:spMkLst>
        </pc:spChg>
        <pc:spChg chg="mod">
          <ac:chgData name="Stewart Gale" userId="3647ddd2-6040-41ae-a96d-232c23482af8" providerId="ADAL" clId="{163176A0-02FC-47D8-8D6B-77EA423298B5}" dt="2026-03-24T07:16:25.486" v="2844" actId="20577"/>
          <ac:spMkLst>
            <pc:docMk/>
            <pc:sldMk cId="2377252482" sldId="266"/>
            <ac:spMk id="17" creationId="{B194E917-F72E-0AA4-4B17-020C22C22B0C}"/>
          </ac:spMkLst>
        </pc:spChg>
        <pc:spChg chg="mod">
          <ac:chgData name="Stewart Gale" userId="3647ddd2-6040-41ae-a96d-232c23482af8" providerId="ADAL" clId="{163176A0-02FC-47D8-8D6B-77EA423298B5}" dt="2026-03-24T07:16:34.141" v="2864" actId="20577"/>
          <ac:spMkLst>
            <pc:docMk/>
            <pc:sldMk cId="2377252482" sldId="266"/>
            <ac:spMk id="18" creationId="{06F633AE-47F2-806C-0186-97CCEF341E01}"/>
          </ac:spMkLst>
        </pc:spChg>
        <pc:spChg chg="mod">
          <ac:chgData name="Stewart Gale" userId="3647ddd2-6040-41ae-a96d-232c23482af8" providerId="ADAL" clId="{163176A0-02FC-47D8-8D6B-77EA423298B5}" dt="2026-03-24T07:16:40.848" v="2870" actId="20577"/>
          <ac:spMkLst>
            <pc:docMk/>
            <pc:sldMk cId="2377252482" sldId="266"/>
            <ac:spMk id="19" creationId="{3BFF4B7E-A525-937E-6F01-0F5A0FC6E929}"/>
          </ac:spMkLst>
        </pc:spChg>
        <pc:spChg chg="mod">
          <ac:chgData name="Stewart Gale" userId="3647ddd2-6040-41ae-a96d-232c23482af8" providerId="ADAL" clId="{163176A0-02FC-47D8-8D6B-77EA423298B5}" dt="2026-03-24T07:16:54.165" v="2886" actId="20577"/>
          <ac:spMkLst>
            <pc:docMk/>
            <pc:sldMk cId="2377252482" sldId="266"/>
            <ac:spMk id="20" creationId="{75829BBD-8C3A-2159-7F99-BA48427106D6}"/>
          </ac:spMkLst>
        </pc:spChg>
        <pc:spChg chg="add del mod">
          <ac:chgData name="Stewart Gale" userId="3647ddd2-6040-41ae-a96d-232c23482af8" providerId="ADAL" clId="{163176A0-02FC-47D8-8D6B-77EA423298B5}" dt="2026-03-24T04:37:49.437" v="2474" actId="478"/>
          <ac:spMkLst>
            <pc:docMk/>
            <pc:sldMk cId="2377252482" sldId="266"/>
            <ac:spMk id="37" creationId="{D112BA1A-0266-833D-870B-F1A0474907CF}"/>
          </ac:spMkLst>
        </pc:spChg>
        <pc:spChg chg="add del mod">
          <ac:chgData name="Stewart Gale" userId="3647ddd2-6040-41ae-a96d-232c23482af8" providerId="ADAL" clId="{163176A0-02FC-47D8-8D6B-77EA423298B5}" dt="2026-03-24T05:29:19.912" v="2643" actId="478"/>
          <ac:spMkLst>
            <pc:docMk/>
            <pc:sldMk cId="2377252482" sldId="266"/>
            <ac:spMk id="49" creationId="{C9562625-F143-4BDF-BEC2-2F57D881D253}"/>
          </ac:spMkLst>
        </pc:spChg>
        <pc:graphicFrameChg chg="mod modGraphic">
          <ac:chgData name="Stewart Gale" userId="3647ddd2-6040-41ae-a96d-232c23482af8" providerId="ADAL" clId="{163176A0-02FC-47D8-8D6B-77EA423298B5}" dt="2026-03-23T17:57:01.676" v="2197" actId="207"/>
          <ac:graphicFrameMkLst>
            <pc:docMk/>
            <pc:sldMk cId="2377252482" sldId="266"/>
            <ac:graphicFrameMk id="5" creationId="{89872CE7-5D8F-98CC-CA64-043323817B11}"/>
          </ac:graphicFrameMkLst>
        </pc:graphicFrame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4" creationId="{51D016C3-AF3F-4E80-C9AA-0BA0C1C2ABB2}"/>
          </ac:picMkLst>
        </pc:picChg>
        <pc:picChg chg="add mod">
          <ac:chgData name="Stewart Gale" userId="3647ddd2-6040-41ae-a96d-232c23482af8" providerId="ADAL" clId="{163176A0-02FC-47D8-8D6B-77EA423298B5}" dt="2026-03-24T04:16:31.622" v="2275" actId="1076"/>
          <ac:picMkLst>
            <pc:docMk/>
            <pc:sldMk cId="2377252482" sldId="266"/>
            <ac:picMk id="4" creationId="{543C0A09-E321-C176-0740-1F459AAB0937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4" creationId="{6EC83D4D-FA54-B212-2D13-E2AE591ACBF8}"/>
          </ac:picMkLst>
        </pc:picChg>
        <pc:picChg chg="add">
          <ac:chgData name="Stewart Gale" userId="3647ddd2-6040-41ae-a96d-232c23482af8" providerId="ADAL" clId="{163176A0-02FC-47D8-8D6B-77EA423298B5}" dt="2026-03-24T07:14:35.526" v="2735"/>
          <ac:picMkLst>
            <pc:docMk/>
            <pc:sldMk cId="2377252482" sldId="266"/>
            <ac:picMk id="4" creationId="{74048D88-1653-602E-9351-EA9A624E30B2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4" creationId="{F3FEF753-0552-C9F0-D943-D43657F026A1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6" creationId="{3EDA762E-5773-25F5-081F-9BF5E8E22A4C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6" creationId="{4AF6AFAF-8EBA-E8FE-014A-D2059DE76398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6" creationId="{A15CA63A-BA3A-9787-80AB-E6092E53AA32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6" creationId="{B9378F20-EF3C-B750-0BFF-F9DB5C02FD9F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7" creationId="{225C5647-E4EA-4AF4-F748-32CBCC2A41D2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7" creationId="{7C81CDDD-892D-D48C-E4C8-7A251A93E4A3}"/>
          </ac:picMkLst>
        </pc:picChg>
        <pc:picChg chg="add del mod">
          <ac:chgData name="Stewart Gale" userId="3647ddd2-6040-41ae-a96d-232c23482af8" providerId="ADAL" clId="{163176A0-02FC-47D8-8D6B-77EA423298B5}" dt="2026-03-24T05:17:49.451" v="2555" actId="478"/>
          <ac:picMkLst>
            <pc:docMk/>
            <pc:sldMk cId="2377252482" sldId="266"/>
            <ac:picMk id="7" creationId="{AA3096C1-9D0F-0EA3-D008-32744874B3FF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7" creationId="{AAB09B1F-7C7C-4CDD-9DCE-C5CCE5F1A976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7" creationId="{D52790E4-CDCA-587D-BED8-F5F2665F3476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8" creationId="{54A20468-ED3F-9804-2FD5-E1C6599A5C21}"/>
          </ac:picMkLst>
        </pc:picChg>
        <pc:picChg chg="del mod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8" creationId="{71FB9A4F-0D8B-EF0D-42AA-7B3E0D7E191C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8" creationId="{8963D9F1-6263-FD08-1630-11D455EF773F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8" creationId="{FD8B8DAD-C63F-F5F2-A77D-411822AEE0CF}"/>
          </ac:picMkLst>
        </pc:picChg>
        <pc:picChg chg="add del mod modCrop">
          <ac:chgData name="Stewart Gale" userId="3647ddd2-6040-41ae-a96d-232c23482af8" providerId="ADAL" clId="{163176A0-02FC-47D8-8D6B-77EA423298B5}" dt="2026-03-24T05:29:19.912" v="2643" actId="478"/>
          <ac:picMkLst>
            <pc:docMk/>
            <pc:sldMk cId="2377252482" sldId="266"/>
            <ac:picMk id="9" creationId="{1D630DCB-6A6B-FD63-BD3E-5001760C1C77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9" creationId="{761C5E41-8ABD-DF4B-4E83-77FA53C27041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9" creationId="{D9A0529C-764A-BB65-4AD4-491AE815E03B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9" creationId="{FBD0CF7F-957C-2A0B-B90C-4CDD7241B048}"/>
          </ac:picMkLst>
        </pc:picChg>
        <pc:picChg chg="add del mod">
          <ac:chgData name="Stewart Gale" userId="3647ddd2-6040-41ae-a96d-232c23482af8" providerId="ADAL" clId="{163176A0-02FC-47D8-8D6B-77EA423298B5}" dt="2026-03-23T17:39:29.536" v="1946" actId="478"/>
          <ac:picMkLst>
            <pc:docMk/>
            <pc:sldMk cId="2377252482" sldId="266"/>
            <ac:picMk id="9" creationId="{FC9F7507-CA66-E734-8F80-A24675187270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10" creationId="{0994F869-B32E-A372-1F0F-312FF9D60E8E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10" creationId="{8DD05150-B8A8-3C78-7B4D-808DE2165CFD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10" creationId="{EC5ECE4D-7AF1-DC3C-E241-78FB7E50E454}"/>
          </ac:picMkLst>
        </pc:picChg>
        <pc:picChg chg="del mod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10" creationId="{F9190C37-AF87-68D4-05E1-D9CFF5137170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11" creationId="{52BBE56F-CC7B-9609-4726-EAC6E26A65E6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11" creationId="{6076D3BA-7C92-7C02-AAF2-91CC521C33FF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11" creationId="{A417B850-B046-EB5C-8ACE-34B31345C325}"/>
          </ac:picMkLst>
        </pc:picChg>
        <pc:picChg chg="add del mod">
          <ac:chgData name="Stewart Gale" userId="3647ddd2-6040-41ae-a96d-232c23482af8" providerId="ADAL" clId="{163176A0-02FC-47D8-8D6B-77EA423298B5}" dt="2026-03-24T05:24:45.179" v="2584" actId="478"/>
          <ac:picMkLst>
            <pc:docMk/>
            <pc:sldMk cId="2377252482" sldId="266"/>
            <ac:picMk id="11" creationId="{D8171B95-2A55-3E8F-2E27-DD4C9EB16BDD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11" creationId="{F5263594-1551-38B8-FDA5-F6CC6C53A479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13" creationId="{4FCC5877-B509-0159-6783-5A535BCC93FD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13" creationId="{5C203DFE-ED12-568F-A44F-FE0606DAC704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13" creationId="{69BBD5EE-A85E-1C35-5117-F43D40F05168}"/>
          </ac:picMkLst>
        </pc:picChg>
        <pc:picChg chg="add del mod">
          <ac:chgData name="Stewart Gale" userId="3647ddd2-6040-41ae-a96d-232c23482af8" providerId="ADAL" clId="{163176A0-02FC-47D8-8D6B-77EA423298B5}" dt="2026-03-24T04:33:38.169" v="2406" actId="478"/>
          <ac:picMkLst>
            <pc:docMk/>
            <pc:sldMk cId="2377252482" sldId="266"/>
            <ac:picMk id="13" creationId="{80C424EA-CC55-46EF-A447-4A1BB1ED6752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13" creationId="{FE411638-ABFE-51E8-29D2-A641B89DF4B4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21" creationId="{16F60500-F2A3-7E52-57E9-0470BB8AD3EE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21" creationId="{331C40F3-34DD-C6B6-1942-CEC2D3CFC30F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21" creationId="{40B1CEC8-1B98-0B3E-5197-3BB54DB5A5BB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21" creationId="{4CE0C04E-ED62-CA73-7C2F-B513C45E15E8}"/>
          </ac:picMkLst>
        </pc:picChg>
        <pc:picChg chg="add del mod">
          <ac:chgData name="Stewart Gale" userId="3647ddd2-6040-41ae-a96d-232c23482af8" providerId="ADAL" clId="{163176A0-02FC-47D8-8D6B-77EA423298B5}" dt="2026-03-24T05:15:17.308" v="2517" actId="478"/>
          <ac:picMkLst>
            <pc:docMk/>
            <pc:sldMk cId="2377252482" sldId="266"/>
            <ac:picMk id="21" creationId="{8DBA0BFF-CC5E-6834-4738-53F302A19BBC}"/>
          </ac:picMkLst>
        </pc:picChg>
        <pc:picChg chg="add del mod">
          <ac:chgData name="Stewart Gale" userId="3647ddd2-6040-41ae-a96d-232c23482af8" providerId="ADAL" clId="{163176A0-02FC-47D8-8D6B-77EA423298B5}" dt="2026-03-23T17:45:31.546" v="2030" actId="478"/>
          <ac:picMkLst>
            <pc:docMk/>
            <pc:sldMk cId="2377252482" sldId="266"/>
            <ac:picMk id="22" creationId="{23E47298-B7F2-F79B-272A-CF9319416519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22" creationId="{3A2B81E4-50F1-D351-A20D-29420DBCDC86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23" creationId="{0E975027-0CA8-7D9B-402A-B13D459F87AE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23" creationId="{49AE9437-3EFD-6AA7-59B9-EEBCA43C0BAC}"/>
          </ac:picMkLst>
        </pc:picChg>
        <pc:picChg chg="add del mod">
          <ac:chgData name="Stewart Gale" userId="3647ddd2-6040-41ae-a96d-232c23482af8" providerId="ADAL" clId="{163176A0-02FC-47D8-8D6B-77EA423298B5}" dt="2026-03-24T04:34:33.932" v="2417" actId="478"/>
          <ac:picMkLst>
            <pc:docMk/>
            <pc:sldMk cId="2377252482" sldId="266"/>
            <ac:picMk id="23" creationId="{717C1213-0694-1895-E030-81EE37FBD4F3}"/>
          </ac:picMkLst>
        </pc:picChg>
        <pc:picChg chg="add del mod modCrop">
          <ac:chgData name="Stewart Gale" userId="3647ddd2-6040-41ae-a96d-232c23482af8" providerId="ADAL" clId="{163176A0-02FC-47D8-8D6B-77EA423298B5}" dt="2026-03-24T04:37:49.437" v="2474" actId="478"/>
          <ac:picMkLst>
            <pc:docMk/>
            <pc:sldMk cId="2377252482" sldId="266"/>
            <ac:picMk id="24" creationId="{973EF21B-05A9-B977-7281-339C516AD7B1}"/>
          </ac:picMkLst>
        </pc:picChg>
        <pc:picChg chg="add mod">
          <ac:chgData name="Stewart Gale" userId="3647ddd2-6040-41ae-a96d-232c23482af8" providerId="ADAL" clId="{163176A0-02FC-47D8-8D6B-77EA423298B5}" dt="2026-03-23T17:45:41.650" v="2035" actId="1076"/>
          <ac:picMkLst>
            <pc:docMk/>
            <pc:sldMk cId="2377252482" sldId="266"/>
            <ac:picMk id="24" creationId="{D31E6360-904F-ED04-ADEE-8F22D19A6E61}"/>
          </ac:picMkLst>
        </pc:picChg>
        <pc:picChg chg="add mod">
          <ac:chgData name="Stewart Gale" userId="3647ddd2-6040-41ae-a96d-232c23482af8" providerId="ADAL" clId="{163176A0-02FC-47D8-8D6B-77EA423298B5}" dt="2026-03-24T07:14:50.967" v="2739" actId="1076"/>
          <ac:picMkLst>
            <pc:docMk/>
            <pc:sldMk cId="2377252482" sldId="266"/>
            <ac:picMk id="24" creationId="{F71A6374-2977-7128-3573-FDF6BB82AFCD}"/>
          </ac:picMkLst>
        </pc:picChg>
        <pc:picChg chg="add mod modCrop">
          <ac:chgData name="Stewart Gale" userId="3647ddd2-6040-41ae-a96d-232c23482af8" providerId="ADAL" clId="{163176A0-02FC-47D8-8D6B-77EA423298B5}" dt="2026-03-24T07:17:19.868" v="2894" actId="1076"/>
          <ac:picMkLst>
            <pc:docMk/>
            <pc:sldMk cId="2377252482" sldId="266"/>
            <ac:picMk id="25" creationId="{02E24265-ED4E-DC69-6017-C31A296EF77E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5" creationId="{68235285-F2E9-AFD5-B1A7-5D5E1D618A17}"/>
          </ac:picMkLst>
        </pc:picChg>
        <pc:picChg chg="add mod">
          <ac:chgData name="Stewart Gale" userId="3647ddd2-6040-41ae-a96d-232c23482af8" providerId="ADAL" clId="{163176A0-02FC-47D8-8D6B-77EA423298B5}" dt="2026-03-24T07:14:47.948" v="2738" actId="1076"/>
          <ac:picMkLst>
            <pc:docMk/>
            <pc:sldMk cId="2377252482" sldId="266"/>
            <ac:picMk id="26" creationId="{59FC2CF9-1844-02F6-AF34-BC2224122086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6" creationId="{653ECD85-9010-9DA1-9D03-A97AA459F5F2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7" creationId="{881DEE46-7A74-E95B-7055-A2F2EC779984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8" creationId="{52C0298F-C0A6-261E-0458-ED9DD19480BB}"/>
          </ac:picMkLst>
        </pc:picChg>
        <pc:picChg chg="add del mod">
          <ac:chgData name="Stewart Gale" userId="3647ddd2-6040-41ae-a96d-232c23482af8" providerId="ADAL" clId="{163176A0-02FC-47D8-8D6B-77EA423298B5}" dt="2026-03-24T04:10:45.166" v="2210" actId="478"/>
          <ac:picMkLst>
            <pc:docMk/>
            <pc:sldMk cId="2377252482" sldId="266"/>
            <ac:picMk id="29" creationId="{D202A733-21BE-1B3B-E85A-F6F2164E1021}"/>
          </ac:picMkLst>
        </pc:picChg>
        <pc:picChg chg="add del">
          <ac:chgData name="Stewart Gale" userId="3647ddd2-6040-41ae-a96d-232c23482af8" providerId="ADAL" clId="{163176A0-02FC-47D8-8D6B-77EA423298B5}" dt="2026-03-24T04:36:20.846" v="2422" actId="478"/>
          <ac:picMkLst>
            <pc:docMk/>
            <pc:sldMk cId="2377252482" sldId="266"/>
            <ac:picMk id="30" creationId="{11513226-5E27-8C74-3D8A-B715AC20364F}"/>
          </ac:picMkLst>
        </pc:picChg>
        <pc:picChg chg="add del mod">
          <ac:chgData name="Stewart Gale" userId="3647ddd2-6040-41ae-a96d-232c23482af8" providerId="ADAL" clId="{163176A0-02FC-47D8-8D6B-77EA423298B5}" dt="2026-03-23T17:46:49.046" v="2129" actId="478"/>
          <ac:picMkLst>
            <pc:docMk/>
            <pc:sldMk cId="2377252482" sldId="266"/>
            <ac:picMk id="30" creationId="{147A61A4-77B0-9C5D-FC61-D48CF6CA4EDE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1" creationId="{13C70949-48B0-114B-B4E1-BCF727ACD44B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2" creationId="{A6745297-F006-9119-99AD-4ECB4A192682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3" creationId="{4B6EB490-FD41-7F67-C59E-FE1BB7A6638C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4" creationId="{FF76D4A4-C133-1E8E-AA9C-6E55856C22F1}"/>
          </ac:picMkLst>
        </pc:picChg>
        <pc:picChg chg="add del">
          <ac:chgData name="Stewart Gale" userId="3647ddd2-6040-41ae-a96d-232c23482af8" providerId="ADAL" clId="{163176A0-02FC-47D8-8D6B-77EA423298B5}" dt="2026-03-24T04:36:34.243" v="2424" actId="478"/>
          <ac:picMkLst>
            <pc:docMk/>
            <pc:sldMk cId="2377252482" sldId="266"/>
            <ac:picMk id="35" creationId="{2260B154-5C59-701B-46B8-63965D75D3C2}"/>
          </ac:picMkLst>
        </pc:picChg>
        <pc:picChg chg="add del mod">
          <ac:chgData name="Stewart Gale" userId="3647ddd2-6040-41ae-a96d-232c23482af8" providerId="ADAL" clId="{163176A0-02FC-47D8-8D6B-77EA423298B5}" dt="2026-03-24T04:37:49.437" v="2474" actId="478"/>
          <ac:picMkLst>
            <pc:docMk/>
            <pc:sldMk cId="2377252482" sldId="266"/>
            <ac:picMk id="36" creationId="{4F7ABC54-662F-7D01-F828-34EB9C7B091D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38" creationId="{5D29CC94-5C31-92D7-FD52-EED51151DB88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39" creationId="{34A44C8F-B794-BAA7-80AC-F2D136852E1B}"/>
          </ac:picMkLst>
        </pc:picChg>
        <pc:picChg chg="add del mod modCrop">
          <ac:chgData name="Stewart Gale" userId="3647ddd2-6040-41ae-a96d-232c23482af8" providerId="ADAL" clId="{163176A0-02FC-47D8-8D6B-77EA423298B5}" dt="2026-03-24T05:17:41.973" v="2551" actId="478"/>
          <ac:picMkLst>
            <pc:docMk/>
            <pc:sldMk cId="2377252482" sldId="266"/>
            <ac:picMk id="40" creationId="{F4F9FE55-DC7D-B717-8B02-AFAD690492DB}"/>
          </ac:picMkLst>
        </pc:picChg>
        <pc:picChg chg="add del mod modCrop">
          <ac:chgData name="Stewart Gale" userId="3647ddd2-6040-41ae-a96d-232c23482af8" providerId="ADAL" clId="{163176A0-02FC-47D8-8D6B-77EA423298B5}" dt="2026-03-24T05:17:43.117" v="2552" actId="478"/>
          <ac:picMkLst>
            <pc:docMk/>
            <pc:sldMk cId="2377252482" sldId="266"/>
            <ac:picMk id="41" creationId="{EA05B7B8-28D3-3BC2-BAA5-03B70DDC0857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42" creationId="{CCE16EC0-2D79-0092-6CB9-A9F6780FA9C5}"/>
          </ac:picMkLst>
        </pc:picChg>
        <pc:picChg chg="add del mod">
          <ac:chgData name="Stewart Gale" userId="3647ddd2-6040-41ae-a96d-232c23482af8" providerId="ADAL" clId="{163176A0-02FC-47D8-8D6B-77EA423298B5}" dt="2026-03-24T05:20:56.340" v="2568" actId="478"/>
          <ac:picMkLst>
            <pc:docMk/>
            <pc:sldMk cId="2377252482" sldId="266"/>
            <ac:picMk id="43" creationId="{78709489-B002-0669-D345-D1C0E2E06001}"/>
          </ac:picMkLst>
        </pc:picChg>
        <pc:picChg chg="add del">
          <ac:chgData name="Stewart Gale" userId="3647ddd2-6040-41ae-a96d-232c23482af8" providerId="ADAL" clId="{163176A0-02FC-47D8-8D6B-77EA423298B5}" dt="2026-03-24T05:21:00.316" v="2570" actId="478"/>
          <ac:picMkLst>
            <pc:docMk/>
            <pc:sldMk cId="2377252482" sldId="266"/>
            <ac:picMk id="44" creationId="{1D21D085-67DE-CCF5-ABBA-ECC970799CF8}"/>
          </ac:picMkLst>
        </pc:picChg>
        <pc:picChg chg="add del mod">
          <ac:chgData name="Stewart Gale" userId="3647ddd2-6040-41ae-a96d-232c23482af8" providerId="ADAL" clId="{163176A0-02FC-47D8-8D6B-77EA423298B5}" dt="2026-03-24T05:24:31.392" v="2579" actId="478"/>
          <ac:picMkLst>
            <pc:docMk/>
            <pc:sldMk cId="2377252482" sldId="266"/>
            <ac:picMk id="45" creationId="{B4D80E23-C0E7-44E0-BC89-00F0DBA42ED9}"/>
          </ac:picMkLst>
        </pc:picChg>
        <pc:picChg chg="add del">
          <ac:chgData name="Stewart Gale" userId="3647ddd2-6040-41ae-a96d-232c23482af8" providerId="ADAL" clId="{163176A0-02FC-47D8-8D6B-77EA423298B5}" dt="2026-03-24T05:21:36.534" v="2574" actId="478"/>
          <ac:picMkLst>
            <pc:docMk/>
            <pc:sldMk cId="2377252482" sldId="266"/>
            <ac:picMk id="46" creationId="{7503081C-BA16-FEA0-C91B-93F4F5A20CBE}"/>
          </ac:picMkLst>
        </pc:picChg>
        <pc:picChg chg="add del mod modCrop">
          <ac:chgData name="Stewart Gale" userId="3647ddd2-6040-41ae-a96d-232c23482af8" providerId="ADAL" clId="{163176A0-02FC-47D8-8D6B-77EA423298B5}" dt="2026-03-24T05:24:31.392" v="2579" actId="478"/>
          <ac:picMkLst>
            <pc:docMk/>
            <pc:sldMk cId="2377252482" sldId="266"/>
            <ac:picMk id="47" creationId="{24E8326F-D48B-47AD-8DC7-2DE2BC523B45}"/>
          </ac:picMkLst>
        </pc:picChg>
        <pc:picChg chg="add del mod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48" creationId="{E49F95ED-D5E0-27FF-FA40-226DD1ECFD4C}"/>
          </ac:picMkLst>
        </pc:picChg>
        <pc:picChg chg="add del mod modCrop">
          <ac:chgData name="Stewart Gale" userId="3647ddd2-6040-41ae-a96d-232c23482af8" providerId="ADAL" clId="{163176A0-02FC-47D8-8D6B-77EA423298B5}" dt="2026-03-24T07:14:12.905" v="2734" actId="478"/>
          <ac:picMkLst>
            <pc:docMk/>
            <pc:sldMk cId="2377252482" sldId="266"/>
            <ac:picMk id="50" creationId="{B6E45455-CF14-7D86-41C3-AD4348E624F5}"/>
          </ac:picMkLst>
        </pc:picChg>
        <pc:picChg chg="mod">
          <ac:chgData name="Stewart Gale" userId="3647ddd2-6040-41ae-a96d-232c23482af8" providerId="ADAL" clId="{163176A0-02FC-47D8-8D6B-77EA423298B5}" dt="2026-03-23T17:56:39.734" v="2193" actId="1076"/>
          <ac:picMkLst>
            <pc:docMk/>
            <pc:sldMk cId="2377252482" sldId="266"/>
            <ac:picMk id="1026" creationId="{32B8D4C8-9B68-0ECC-E4EE-799373497E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B0724-30E4-4C97-BF98-919BB19F7A23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231D1-EDEC-47B9-8126-CFFB21683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018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31D1-EDEC-47B9-8126-CFFB2168362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09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31D1-EDEC-47B9-8126-CFFB2168362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6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FF3F5-C6FA-4F52-065E-6B1F49B46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8EBC6-80C1-CFE1-8FA2-63C3E3981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6B8B0-4FE8-6B6F-812D-F23A723F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EF265-DA40-7146-BCFE-604DFA54A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2EB3B-F678-2F5C-B485-95FBAA97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937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AFBB-171F-DA97-A400-C3A3DF47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FCDF5-D2C9-C609-D801-E7EDE013F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5C365-86F7-6F25-10F3-B4D1595BF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28E7-EE67-A314-972D-E087E8E5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DCCDC-978E-196D-6169-9024C323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9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00C5D-532C-186D-8B47-696F918D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D8FFD-65CC-C2F1-3A79-3B9C523C7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8D326-D245-EDCE-B7E1-6A1784EE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57DB9-F28A-3DF3-7715-18D8C531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D67FC-1E95-906C-CF0B-F51DAAB1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1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46D-973E-4911-2DAB-F457D01D5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731C-E66C-846A-FCD5-C83C64016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21B08-6FE9-462C-F3B9-C72F6C16C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5BAA0-ECA7-7261-03DB-3A38349AE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9DC6D1-0A4D-C463-F0D9-907C6FC1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F2E95-7D14-DEA1-B563-9EF0BB6D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24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492B-53FF-5E01-1EB2-598E5CFC7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D9884-A5DD-6833-4E1B-E30F37581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040A7-C02A-3BBB-C75A-39ECEF246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4D5166-B018-D5F7-493F-119DF708B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83011-9762-4829-D85E-48B8B6F15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3081E7-76E1-93A9-9C94-63DDF8A6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A1CBF-E0A5-C012-092F-6D0E4070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14FB9-4F13-A573-A7CE-EA2CCDD4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4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4BC0-6749-AB2E-FC5C-03F74E2E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53F3A-FFED-F9BC-9F19-BEC881608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B1316-FCD4-949D-0965-A559BD9F5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468BE-491A-F318-3B70-EF86CEB09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24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04A867-093F-771B-6A01-27C9E0F43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6E0883-F108-0E4C-A4CA-7A0D3DE9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C71A5-152C-5CAD-3F2B-C161D0DE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716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52D5-7195-6BFB-AA76-3BA34A82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09A03-F990-8573-ED02-FB7D633F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1640D-04EB-A44B-E5E7-8A04EBA0C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CE5D0-6E2A-732D-FCD0-475CEC89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1E98D-B5F2-DD7A-7A63-AE6BCD18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0F7FA-34D3-F743-9FF4-1054507E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12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8622-1403-BAC9-92B5-D8929F5B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0CA1C4-3067-4263-E17F-088385F5F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802A9-5CB8-E479-70C7-E7FC37BD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05685-2B9B-9310-60AD-8F27B19E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49D78-EE10-9C4C-BEC9-FC9E3D42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1D5E7-D4E5-50F8-852B-1F177369A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22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49AC-9814-468C-208E-74D66D49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65AD68-B568-0E69-F19E-7DA539869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9B719-F267-B689-CF69-FFCF20F4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7E72C-42A1-9F19-0D0E-DCF85EDF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DF0CA-6C3F-CD54-4B75-97096ACD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3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C82B80-72A8-D25D-8DBE-63AC32003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52684-5D6B-CFB7-FFDE-49DAD4C99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4BB39-9834-07E5-E881-36F6A920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6930B-8A94-5D3F-95A9-397806E1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C9DF-5F94-8DFA-42F2-BA6923DD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53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568784-D2CD-FD4F-6D07-5396881B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92E29-E61C-EFB2-BBDA-1E26111E7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872AE-5A04-1873-3626-D8D468764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B06B6-D9D7-85F4-ADF4-D5D0B32FA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59F3A-982B-E800-76E3-995641CAE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6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EzpJ33CaEY?feature=oembed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7112BE-1C47-B904-7277-B676F70D8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46430" cy="6858000"/>
          </a:xfrm>
          <a:prstGeom prst="rect">
            <a:avLst/>
          </a:prstGeom>
        </p:spPr>
      </p:pic>
      <p:pic>
        <p:nvPicPr>
          <p:cNvPr id="6" name="Online Media 3" title="Catchphrase - Intro/Titles (2013-Present)">
            <a:hlinkClick r:id="" action="ppaction://media"/>
            <a:extLst>
              <a:ext uri="{FF2B5EF4-FFF2-40B4-BE49-F238E27FC236}">
                <a16:creationId xmlns:a16="http://schemas.microsoft.com/office/drawing/2014/main" id="{1118A162-AC37-9B5F-703B-14E07B431F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44692" y="349011"/>
            <a:ext cx="10902616" cy="615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2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5ED3E-992A-4D89-6C7F-D463CF907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36" y="0"/>
            <a:ext cx="12275671" cy="6858000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010056B2-96A0-B758-5CA1-6CE0ED9FF555}"/>
              </a:ext>
            </a:extLst>
          </p:cNvPr>
          <p:cNvSpPr/>
          <p:nvPr/>
        </p:nvSpPr>
        <p:spPr>
          <a:xfrm>
            <a:off x="9562467" y="143434"/>
            <a:ext cx="2528161" cy="1084997"/>
          </a:xfrm>
          <a:prstGeom prst="wedgeEllipseCallout">
            <a:avLst>
              <a:gd name="adj1" fmla="val -5486"/>
              <a:gd name="adj2" fmla="val 92019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My Name is Mr Chips</a:t>
            </a:r>
          </a:p>
        </p:txBody>
      </p:sp>
    </p:spTree>
    <p:extLst>
      <p:ext uri="{BB962C8B-B14F-4D97-AF65-F5344CB8AC3E}">
        <p14:creationId xmlns:p14="http://schemas.microsoft.com/office/powerpoint/2010/main" val="206007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2014-5C19-E0A3-6BFD-3192EC112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34D05B08-BCE6-0670-8671-516B95738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3D8407-04B8-5D0B-C78B-A7267531FBC2}"/>
              </a:ext>
            </a:extLst>
          </p:cNvPr>
          <p:cNvSpPr txBox="1"/>
          <p:nvPr/>
        </p:nvSpPr>
        <p:spPr>
          <a:xfrm>
            <a:off x="301812" y="513977"/>
            <a:ext cx="11181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FF00"/>
                </a:solidFill>
              </a:rPr>
              <a:t>Round 1 </a:t>
            </a:r>
          </a:p>
          <a:p>
            <a:r>
              <a:rPr lang="en-GB" sz="4400" dirty="0"/>
              <a:t>Identify as many of the 9 catchphrases.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547A2E-66ED-9EC1-8CF6-43B004948FC8}"/>
              </a:ext>
            </a:extLst>
          </p:cNvPr>
          <p:cNvSpPr txBox="1"/>
          <p:nvPr/>
        </p:nvSpPr>
        <p:spPr>
          <a:xfrm>
            <a:off x="301812" y="2471271"/>
            <a:ext cx="11181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</a:rPr>
              <a:t>Round 2</a:t>
            </a:r>
          </a:p>
          <a:p>
            <a:r>
              <a:rPr lang="en-GB" sz="4400" dirty="0"/>
              <a:t>Identify as many of the video’s catchphrases.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FD40A6-7451-9C26-ADED-308B2AE96EA1}"/>
              </a:ext>
            </a:extLst>
          </p:cNvPr>
          <p:cNvSpPr txBox="1"/>
          <p:nvPr/>
        </p:nvSpPr>
        <p:spPr>
          <a:xfrm>
            <a:off x="346634" y="4637742"/>
            <a:ext cx="114628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The Final (Top 2 Teams Qualify) </a:t>
            </a:r>
          </a:p>
          <a:p>
            <a:r>
              <a:rPr lang="en-GB" sz="4400" dirty="0"/>
              <a:t>The first team to identify the catchphrase wins!</a:t>
            </a:r>
          </a:p>
        </p:txBody>
      </p:sp>
    </p:spTree>
    <p:extLst>
      <p:ext uri="{BB962C8B-B14F-4D97-AF65-F5344CB8AC3E}">
        <p14:creationId xmlns:p14="http://schemas.microsoft.com/office/powerpoint/2010/main" val="206879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D58DB098-0EA4-489E-0A63-5E6B65078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6" y="0"/>
            <a:ext cx="122721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84D7C84-8A31-A5FB-9755-6DC7C72732BD}"/>
              </a:ext>
            </a:extLst>
          </p:cNvPr>
          <p:cNvSpPr/>
          <p:nvPr/>
        </p:nvSpPr>
        <p:spPr>
          <a:xfrm>
            <a:off x="1520041" y="1599971"/>
            <a:ext cx="9151918" cy="3276829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Round Number 1</a:t>
            </a:r>
          </a:p>
          <a:p>
            <a:pPr algn="ctr"/>
            <a:r>
              <a:rPr lang="en-GB" sz="4800" dirty="0"/>
              <a:t>You have 5 minutes to find </a:t>
            </a:r>
          </a:p>
          <a:p>
            <a:pPr algn="ctr"/>
            <a:r>
              <a:rPr lang="en-GB" sz="4800" dirty="0"/>
              <a:t>the 9 catchphrases. </a:t>
            </a:r>
          </a:p>
        </p:txBody>
      </p:sp>
    </p:spTree>
    <p:extLst>
      <p:ext uri="{BB962C8B-B14F-4D97-AF65-F5344CB8AC3E}">
        <p14:creationId xmlns:p14="http://schemas.microsoft.com/office/powerpoint/2010/main" val="417274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3C61-A1A8-1761-F7EF-A2856FD4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089BEBFE-648A-7FFC-1079-8B15066E1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33BC2C-984E-0827-B8DD-D45EC81C1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50538"/>
              </p:ext>
            </p:extLst>
          </p:nvPr>
        </p:nvGraphicFramePr>
        <p:xfrm>
          <a:off x="938632" y="483781"/>
          <a:ext cx="9991638" cy="5649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546">
                  <a:extLst>
                    <a:ext uri="{9D8B030D-6E8A-4147-A177-3AD203B41FA5}">
                      <a16:colId xmlns:a16="http://schemas.microsoft.com/office/drawing/2014/main" val="677207859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2610258586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344827803"/>
                    </a:ext>
                  </a:extLst>
                </a:gridCol>
              </a:tblGrid>
              <a:tr h="1883302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2.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05492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73420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2132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58D7C7B-1180-FE5F-0FE0-2983D9080BC8}"/>
              </a:ext>
            </a:extLst>
          </p:cNvPr>
          <p:cNvSpPr/>
          <p:nvPr/>
        </p:nvSpPr>
        <p:spPr>
          <a:xfrm>
            <a:off x="339676" y="6322741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Click here to start the timer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99643-C5D2-2080-6D14-1363D08B7065}"/>
              </a:ext>
            </a:extLst>
          </p:cNvPr>
          <p:cNvSpPr/>
          <p:nvPr/>
        </p:nvSpPr>
        <p:spPr>
          <a:xfrm>
            <a:off x="2553881" y="6322534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986B19-C125-3B06-E242-4F61AE941F6D}"/>
              </a:ext>
            </a:extLst>
          </p:cNvPr>
          <p:cNvSpPr/>
          <p:nvPr/>
        </p:nvSpPr>
        <p:spPr>
          <a:xfrm>
            <a:off x="4885972" y="6322534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57296F-13A1-61CE-84E4-288CAE073FC7}"/>
              </a:ext>
            </a:extLst>
          </p:cNvPr>
          <p:cNvSpPr/>
          <p:nvPr/>
        </p:nvSpPr>
        <p:spPr>
          <a:xfrm>
            <a:off x="7218062" y="6333737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F6B8A2-40EF-0481-0CDE-38E8C8A91719}"/>
              </a:ext>
            </a:extLst>
          </p:cNvPr>
          <p:cNvSpPr/>
          <p:nvPr/>
        </p:nvSpPr>
        <p:spPr>
          <a:xfrm>
            <a:off x="9550152" y="6333789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3DDCC9-DE40-9B2E-A353-B7D3680BB423}"/>
              </a:ext>
            </a:extLst>
          </p:cNvPr>
          <p:cNvSpPr/>
          <p:nvPr/>
        </p:nvSpPr>
        <p:spPr>
          <a:xfrm>
            <a:off x="309759" y="6322534"/>
            <a:ext cx="11572482" cy="412543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E23293-6EB9-D050-BD72-BBAEB943279F}"/>
              </a:ext>
            </a:extLst>
          </p:cNvPr>
          <p:cNvSpPr txBox="1"/>
          <p:nvPr/>
        </p:nvSpPr>
        <p:spPr>
          <a:xfrm>
            <a:off x="-77694" y="-74416"/>
            <a:ext cx="12269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Things and catchphrases involving </a:t>
            </a:r>
            <a:r>
              <a:rPr lang="en-GB" sz="3600" b="1" dirty="0">
                <a:solidFill>
                  <a:srgbClr val="00B0F0"/>
                </a:solidFill>
              </a:rPr>
              <a:t>Food and Drink</a:t>
            </a:r>
          </a:p>
        </p:txBody>
      </p:sp>
      <p:pic>
        <p:nvPicPr>
          <p:cNvPr id="4" name="Picture 3" descr="UP&#10;&#10;AI-generated content may be incorrect.">
            <a:extLst>
              <a:ext uri="{FF2B5EF4-FFF2-40B4-BE49-F238E27FC236}">
                <a16:creationId xmlns:a16="http://schemas.microsoft.com/office/drawing/2014/main" id="{36290ECF-C1F1-0AC5-C583-137FB4E08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950" y="571915"/>
            <a:ext cx="2027629" cy="1673071"/>
          </a:xfrm>
          <a:prstGeom prst="rect">
            <a:avLst/>
          </a:prstGeom>
        </p:spPr>
      </p:pic>
      <p:pic>
        <p:nvPicPr>
          <p:cNvPr id="14" name="Picture 13" descr="HOO&#10;&#10;AI-generated content may be incorrect.">
            <a:extLst>
              <a:ext uri="{FF2B5EF4-FFF2-40B4-BE49-F238E27FC236}">
                <a16:creationId xmlns:a16="http://schemas.microsoft.com/office/drawing/2014/main" id="{7C3E0976-9F39-469E-49EC-06410105F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970" y="571915"/>
            <a:ext cx="2167973" cy="1699887"/>
          </a:xfrm>
          <a:prstGeom prst="rect">
            <a:avLst/>
          </a:prstGeom>
        </p:spPr>
      </p:pic>
      <p:pic>
        <p:nvPicPr>
          <p:cNvPr id="16" name="Picture 15" descr="The image depicts a simple, circular analog clock with white numbers and black hands indicating the time.&#10;&#10;AI-generated content may be incorrect.">
            <a:extLst>
              <a:ext uri="{FF2B5EF4-FFF2-40B4-BE49-F238E27FC236}">
                <a16:creationId xmlns:a16="http://schemas.microsoft.com/office/drawing/2014/main" id="{FDCC642B-ACB9-2D76-7BE3-A376F7D97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2426" y="571915"/>
            <a:ext cx="2167972" cy="1660574"/>
          </a:xfrm>
          <a:prstGeom prst="rect">
            <a:avLst/>
          </a:prstGeom>
        </p:spPr>
      </p:pic>
      <p:pic>
        <p:nvPicPr>
          <p:cNvPr id="18" name="Picture 17" descr="RIDGE&#10;&#10;AI-generated content may be incorrect.">
            <a:extLst>
              <a:ext uri="{FF2B5EF4-FFF2-40B4-BE49-F238E27FC236}">
                <a16:creationId xmlns:a16="http://schemas.microsoft.com/office/drawing/2014/main" id="{8B17DCFA-C771-4B22-6B56-8AECBC059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7949" y="2433832"/>
            <a:ext cx="2027629" cy="1741241"/>
          </a:xfrm>
          <a:prstGeom prst="rect">
            <a:avLst/>
          </a:prstGeom>
        </p:spPr>
      </p:pic>
      <p:pic>
        <p:nvPicPr>
          <p:cNvPr id="20" name="Picture 19" descr="CLUCK.&#10;&#10;AI-generated content may be incorrect.">
            <a:extLst>
              <a:ext uri="{FF2B5EF4-FFF2-40B4-BE49-F238E27FC236}">
                <a16:creationId xmlns:a16="http://schemas.microsoft.com/office/drawing/2014/main" id="{792F060A-FA3A-6B58-E552-29C02E431FA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671"/>
          <a:stretch>
            <a:fillRect/>
          </a:stretch>
        </p:blipFill>
        <p:spPr>
          <a:xfrm>
            <a:off x="4885970" y="2443054"/>
            <a:ext cx="2167972" cy="1732019"/>
          </a:xfrm>
          <a:prstGeom prst="rect">
            <a:avLst/>
          </a:prstGeom>
        </p:spPr>
      </p:pic>
      <p:pic>
        <p:nvPicPr>
          <p:cNvPr id="23" name="Picture 22" descr="BREAD&#10;&#10;AI-generated content may be incorrect.">
            <a:extLst>
              <a:ext uri="{FF2B5EF4-FFF2-40B4-BE49-F238E27FC236}">
                <a16:creationId xmlns:a16="http://schemas.microsoft.com/office/drawing/2014/main" id="{D548F6C6-17AA-423F-B84E-E64F823D11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8331" y="2443054"/>
            <a:ext cx="2242067" cy="169017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2D6DE2B-6CE4-8EBD-0D34-F648FC4B65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7916" y="4331097"/>
            <a:ext cx="2147697" cy="1754139"/>
          </a:xfrm>
          <a:prstGeom prst="rect">
            <a:avLst/>
          </a:prstGeom>
        </p:spPr>
      </p:pic>
      <p:pic>
        <p:nvPicPr>
          <p:cNvPr id="27" name="Picture 26" descr="MEDITERRANEAN&#10;&#10;AI-generated content may be incorrect.">
            <a:extLst>
              <a:ext uri="{FF2B5EF4-FFF2-40B4-BE49-F238E27FC236}">
                <a16:creationId xmlns:a16="http://schemas.microsoft.com/office/drawing/2014/main" id="{9140C31C-5414-B39A-B47F-81AC0E73B31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21235" b="-3501"/>
          <a:stretch>
            <a:fillRect/>
          </a:stretch>
        </p:blipFill>
        <p:spPr>
          <a:xfrm>
            <a:off x="4825792" y="4424171"/>
            <a:ext cx="2512149" cy="1600322"/>
          </a:xfrm>
          <a:prstGeom prst="rect">
            <a:avLst/>
          </a:prstGeom>
        </p:spPr>
      </p:pic>
      <p:pic>
        <p:nvPicPr>
          <p:cNvPr id="29" name="Picture 28" descr="SOCHICKUP&#10;&#10;AI-generated content may be incorrect.">
            <a:extLst>
              <a:ext uri="{FF2B5EF4-FFF2-40B4-BE49-F238E27FC236}">
                <a16:creationId xmlns:a16="http://schemas.microsoft.com/office/drawing/2014/main" id="{B5DA960B-26E5-A344-D6DF-B81928B319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70267" y="4336997"/>
            <a:ext cx="2290131" cy="16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5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9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9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C67A8-D6B2-0553-2BEC-469407876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32B8D4C8-9B68-0ECC-E4EE-799373497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872CE7-5D8F-98CC-CA64-043323817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942296"/>
              </p:ext>
            </p:extLst>
          </p:nvPr>
        </p:nvGraphicFramePr>
        <p:xfrm>
          <a:off x="956563" y="1111302"/>
          <a:ext cx="9991638" cy="5649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546">
                  <a:extLst>
                    <a:ext uri="{9D8B030D-6E8A-4147-A177-3AD203B41FA5}">
                      <a16:colId xmlns:a16="http://schemas.microsoft.com/office/drawing/2014/main" val="677207859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2610258586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344827803"/>
                    </a:ext>
                  </a:extLst>
                </a:gridCol>
              </a:tblGrid>
              <a:tr h="188330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2.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05492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73420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2132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3A76975-764B-4DB5-31F7-19C702301E53}"/>
              </a:ext>
            </a:extLst>
          </p:cNvPr>
          <p:cNvSpPr txBox="1"/>
          <p:nvPr/>
        </p:nvSpPr>
        <p:spPr>
          <a:xfrm>
            <a:off x="-77695" y="-40046"/>
            <a:ext cx="12260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B0F0"/>
                </a:solidFill>
              </a:rPr>
              <a:t>Answers </a:t>
            </a:r>
          </a:p>
          <a:p>
            <a:pPr algn="ctr"/>
            <a:r>
              <a:rPr lang="en-GB" sz="3600" dirty="0"/>
              <a:t>Things and catchphrases involving </a:t>
            </a:r>
            <a:r>
              <a:rPr lang="en-GB" sz="3600" b="1" dirty="0"/>
              <a:t>Food and Drink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DEC968-5AEF-0071-89E4-DA6ACB79CA05}"/>
              </a:ext>
            </a:extLst>
          </p:cNvPr>
          <p:cNvSpPr txBox="1"/>
          <p:nvPr/>
        </p:nvSpPr>
        <p:spPr>
          <a:xfrm>
            <a:off x="1243799" y="1121538"/>
            <a:ext cx="3005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7 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AD70BA-F534-6623-D5BA-B75FC33A11C3}"/>
              </a:ext>
            </a:extLst>
          </p:cNvPr>
          <p:cNvSpPr txBox="1"/>
          <p:nvPr/>
        </p:nvSpPr>
        <p:spPr>
          <a:xfrm>
            <a:off x="4578340" y="1112571"/>
            <a:ext cx="300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Water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28F0A-4173-5084-2901-437871ADAECB}"/>
              </a:ext>
            </a:extLst>
          </p:cNvPr>
          <p:cNvSpPr txBox="1"/>
          <p:nvPr/>
        </p:nvSpPr>
        <p:spPr>
          <a:xfrm>
            <a:off x="7954722" y="1112570"/>
            <a:ext cx="3005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Thyme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6A427-E156-1098-716A-AB2AA2F584C5}"/>
              </a:ext>
            </a:extLst>
          </p:cNvPr>
          <p:cNvSpPr txBox="1"/>
          <p:nvPr/>
        </p:nvSpPr>
        <p:spPr>
          <a:xfrm>
            <a:off x="1191739" y="2988134"/>
            <a:ext cx="3096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B0F0"/>
                </a:solidFill>
              </a:rPr>
              <a:t>Porridge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BF447B-DC7C-905F-9F07-A947B197A841}"/>
              </a:ext>
            </a:extLst>
          </p:cNvPr>
          <p:cNvSpPr txBox="1"/>
          <p:nvPr/>
        </p:nvSpPr>
        <p:spPr>
          <a:xfrm>
            <a:off x="4487402" y="2988134"/>
            <a:ext cx="3096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Chickpeas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94E917-F72E-0AA4-4B17-020C22C22B0C}"/>
              </a:ext>
            </a:extLst>
          </p:cNvPr>
          <p:cNvSpPr txBox="1"/>
          <p:nvPr/>
        </p:nvSpPr>
        <p:spPr>
          <a:xfrm>
            <a:off x="7851794" y="2988133"/>
            <a:ext cx="3096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Sliced Bread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F633AE-47F2-806C-0186-97CCEF341E01}"/>
              </a:ext>
            </a:extLst>
          </p:cNvPr>
          <p:cNvSpPr txBox="1"/>
          <p:nvPr/>
        </p:nvSpPr>
        <p:spPr>
          <a:xfrm>
            <a:off x="1286731" y="4878643"/>
            <a:ext cx="297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Upside Down Cake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FF4B7E-A525-937E-6F01-0F5A0FC6E929}"/>
              </a:ext>
            </a:extLst>
          </p:cNvPr>
          <p:cNvSpPr txBox="1"/>
          <p:nvPr/>
        </p:nvSpPr>
        <p:spPr>
          <a:xfrm>
            <a:off x="4567559" y="4866691"/>
            <a:ext cx="301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Spicey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829BBD-8C3A-2159-7F99-BA48427106D6}"/>
              </a:ext>
            </a:extLst>
          </p:cNvPr>
          <p:cNvSpPr txBox="1"/>
          <p:nvPr/>
        </p:nvSpPr>
        <p:spPr>
          <a:xfrm>
            <a:off x="7982034" y="4884618"/>
            <a:ext cx="297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Chicken Soup</a:t>
            </a:r>
          </a:p>
        </p:txBody>
      </p:sp>
      <p:pic>
        <p:nvPicPr>
          <p:cNvPr id="7" name="Picture 6" descr="UP&#10;&#10;AI-generated content may be incorrect.">
            <a:extLst>
              <a:ext uri="{FF2B5EF4-FFF2-40B4-BE49-F238E27FC236}">
                <a16:creationId xmlns:a16="http://schemas.microsoft.com/office/drawing/2014/main" id="{7C81CDDD-892D-D48C-E4C8-7A251A93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33" y="1574235"/>
            <a:ext cx="1599056" cy="1319440"/>
          </a:xfrm>
          <a:prstGeom prst="rect">
            <a:avLst/>
          </a:prstGeom>
        </p:spPr>
      </p:pic>
      <p:pic>
        <p:nvPicPr>
          <p:cNvPr id="9" name="Picture 8" descr="HOO&#10;&#10;AI-generated content may be incorrect.">
            <a:extLst>
              <a:ext uri="{FF2B5EF4-FFF2-40B4-BE49-F238E27FC236}">
                <a16:creationId xmlns:a16="http://schemas.microsoft.com/office/drawing/2014/main" id="{D9A0529C-764A-BB65-4AD4-491AE815E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453" y="1579903"/>
            <a:ext cx="1709736" cy="1340588"/>
          </a:xfrm>
          <a:prstGeom prst="rect">
            <a:avLst/>
          </a:prstGeom>
        </p:spPr>
      </p:pic>
      <p:pic>
        <p:nvPicPr>
          <p:cNvPr id="11" name="Picture 10" descr="The image depicts a simple, circular analog clock with white numbers and black hands indicating the time.&#10;&#10;AI-generated content may be incorrect.">
            <a:extLst>
              <a:ext uri="{FF2B5EF4-FFF2-40B4-BE49-F238E27FC236}">
                <a16:creationId xmlns:a16="http://schemas.microsoft.com/office/drawing/2014/main" id="{6076D3BA-7C92-7C02-AAF2-91CC521C3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0908" y="1571594"/>
            <a:ext cx="1709735" cy="1309584"/>
          </a:xfrm>
          <a:prstGeom prst="rect">
            <a:avLst/>
          </a:prstGeom>
        </p:spPr>
      </p:pic>
      <p:pic>
        <p:nvPicPr>
          <p:cNvPr id="13" name="Picture 12" descr="RIDGE&#10;&#10;AI-generated content may be incorrect.">
            <a:extLst>
              <a:ext uri="{FF2B5EF4-FFF2-40B4-BE49-F238E27FC236}">
                <a16:creationId xmlns:a16="http://schemas.microsoft.com/office/drawing/2014/main" id="{FE411638-ABFE-51E8-29D2-A641B89DF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6432" y="3450561"/>
            <a:ext cx="1599056" cy="1373201"/>
          </a:xfrm>
          <a:prstGeom prst="rect">
            <a:avLst/>
          </a:prstGeom>
        </p:spPr>
      </p:pic>
      <p:pic>
        <p:nvPicPr>
          <p:cNvPr id="21" name="Picture 20" descr="CLUCK.&#10;&#10;AI-generated content may be incorrect.">
            <a:extLst>
              <a:ext uri="{FF2B5EF4-FFF2-40B4-BE49-F238E27FC236}">
                <a16:creationId xmlns:a16="http://schemas.microsoft.com/office/drawing/2014/main" id="{16F60500-F2A3-7E52-57E9-0470BB8AD3E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71"/>
          <a:stretch>
            <a:fillRect/>
          </a:stretch>
        </p:blipFill>
        <p:spPr>
          <a:xfrm>
            <a:off x="5114452" y="3457834"/>
            <a:ext cx="1709735" cy="1365928"/>
          </a:xfrm>
          <a:prstGeom prst="rect">
            <a:avLst/>
          </a:prstGeom>
        </p:spPr>
      </p:pic>
      <p:pic>
        <p:nvPicPr>
          <p:cNvPr id="23" name="Picture 22" descr="BREAD&#10;&#10;AI-generated content may be incorrect.">
            <a:extLst>
              <a:ext uri="{FF2B5EF4-FFF2-40B4-BE49-F238E27FC236}">
                <a16:creationId xmlns:a16="http://schemas.microsoft.com/office/drawing/2014/main" id="{49AE9437-3EFD-6AA7-59B9-EEBCA43C0B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6813" y="3448989"/>
            <a:ext cx="1768169" cy="13329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1A6374-2977-7128-3573-FDF6BB82AF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8970" y="5328356"/>
            <a:ext cx="1693746" cy="1383373"/>
          </a:xfrm>
          <a:prstGeom prst="rect">
            <a:avLst/>
          </a:prstGeom>
        </p:spPr>
      </p:pic>
      <p:pic>
        <p:nvPicPr>
          <p:cNvPr id="25" name="Picture 24" descr="MEDITERRANEAN&#10;&#10;AI-generated content may be incorrect.">
            <a:extLst>
              <a:ext uri="{FF2B5EF4-FFF2-40B4-BE49-F238E27FC236}">
                <a16:creationId xmlns:a16="http://schemas.microsoft.com/office/drawing/2014/main" id="{02E24265-ED4E-DC69-6017-C31A296EF77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7954"/>
          <a:stretch>
            <a:fillRect/>
          </a:stretch>
        </p:blipFill>
        <p:spPr>
          <a:xfrm>
            <a:off x="5108390" y="5420292"/>
            <a:ext cx="1887997" cy="1199499"/>
          </a:xfrm>
          <a:prstGeom prst="rect">
            <a:avLst/>
          </a:prstGeom>
        </p:spPr>
      </p:pic>
      <p:pic>
        <p:nvPicPr>
          <p:cNvPr id="26" name="Picture 25" descr="SOCHICKUP&#10;&#10;AI-generated content may be incorrect.">
            <a:extLst>
              <a:ext uri="{FF2B5EF4-FFF2-40B4-BE49-F238E27FC236}">
                <a16:creationId xmlns:a16="http://schemas.microsoft.com/office/drawing/2014/main" id="{59FC2CF9-1844-02F6-AF34-BC22241220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98750" y="5342366"/>
            <a:ext cx="1806074" cy="133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ED197-ABB5-02E7-0274-5C4ED7096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E70D0280-F70B-3586-5F04-50B0E982E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6" y="0"/>
            <a:ext cx="122721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8E639E-C72D-8545-5628-E25C8F7EF07D}"/>
              </a:ext>
            </a:extLst>
          </p:cNvPr>
          <p:cNvSpPr/>
          <p:nvPr/>
        </p:nvSpPr>
        <p:spPr>
          <a:xfrm>
            <a:off x="1520041" y="1599971"/>
            <a:ext cx="9151918" cy="3276829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Round Number 2</a:t>
            </a:r>
          </a:p>
          <a:p>
            <a:pPr algn="ctr"/>
            <a:r>
              <a:rPr lang="en-GB" sz="4800" dirty="0"/>
              <a:t>Watch the video and </a:t>
            </a:r>
          </a:p>
          <a:p>
            <a:pPr algn="ctr"/>
            <a:r>
              <a:rPr lang="en-GB" sz="4800" dirty="0"/>
              <a:t>identify the catchphrases. </a:t>
            </a:r>
          </a:p>
        </p:txBody>
      </p:sp>
    </p:spTree>
    <p:extLst>
      <p:ext uri="{BB962C8B-B14F-4D97-AF65-F5344CB8AC3E}">
        <p14:creationId xmlns:p14="http://schemas.microsoft.com/office/powerpoint/2010/main" val="230818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23359-5430-6E5F-58FE-A837C0A26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32047387-C380-90AC-A3C4-3B1D4D69F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90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31C91-E380-7163-E147-D5AA112E0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9A146E8A-A1FB-CCFC-6CF7-E1BAD52DC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6" y="0"/>
            <a:ext cx="122721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D744F82-4C27-F922-2D23-7C6AF0E95E20}"/>
              </a:ext>
            </a:extLst>
          </p:cNvPr>
          <p:cNvSpPr/>
          <p:nvPr/>
        </p:nvSpPr>
        <p:spPr>
          <a:xfrm>
            <a:off x="1676696" y="1113884"/>
            <a:ext cx="8675132" cy="4630232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The Grand Final</a:t>
            </a:r>
          </a:p>
          <a:p>
            <a:pPr algn="ctr"/>
            <a:r>
              <a:rPr lang="en-GB" sz="6600" b="1" dirty="0"/>
              <a:t>(Top 2 Teams)</a:t>
            </a:r>
          </a:p>
          <a:p>
            <a:pPr algn="ctr"/>
            <a:r>
              <a:rPr lang="en-GB" sz="4800" dirty="0"/>
              <a:t>The first team to identify </a:t>
            </a:r>
          </a:p>
          <a:p>
            <a:pPr algn="ctr"/>
            <a:r>
              <a:rPr lang="en-GB" sz="4800" dirty="0"/>
              <a:t>the catchphrase wins! </a:t>
            </a:r>
          </a:p>
        </p:txBody>
      </p:sp>
    </p:spTree>
    <p:extLst>
      <p:ext uri="{BB962C8B-B14F-4D97-AF65-F5344CB8AC3E}">
        <p14:creationId xmlns:p14="http://schemas.microsoft.com/office/powerpoint/2010/main" val="134080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3FDE0-A6BA-FD17-E18A-D6AE2C4A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5DE111E3-5983-308D-D229-D4CB37ECD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04E3AB5-0650-F905-0740-E4639DD3573A}"/>
              </a:ext>
            </a:extLst>
          </p:cNvPr>
          <p:cNvSpPr txBox="1"/>
          <p:nvPr/>
        </p:nvSpPr>
        <p:spPr>
          <a:xfrm>
            <a:off x="125914" y="554673"/>
            <a:ext cx="1065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The team with the most points go first.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AC5EDCA-E87D-8FE1-86D9-30D4199D3E23}"/>
              </a:ext>
            </a:extLst>
          </p:cNvPr>
          <p:cNvSpPr txBox="1"/>
          <p:nvPr/>
        </p:nvSpPr>
        <p:spPr>
          <a:xfrm>
            <a:off x="77901" y="1901762"/>
            <a:ext cx="12104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Choose a square from the small grid to revel a number.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059CC6-B1BC-3D5B-1688-69DA11D868B8}"/>
              </a:ext>
            </a:extLst>
          </p:cNvPr>
          <p:cNvSpPr txBox="1"/>
          <p:nvPr/>
        </p:nvSpPr>
        <p:spPr>
          <a:xfrm>
            <a:off x="77900" y="3083025"/>
            <a:ext cx="10963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Click on that square on the main grid.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9B5552-9736-7ED9-895E-DAE89A817A0B}"/>
              </a:ext>
            </a:extLst>
          </p:cNvPr>
          <p:cNvSpPr txBox="1"/>
          <p:nvPr/>
        </p:nvSpPr>
        <p:spPr>
          <a:xfrm>
            <a:off x="125914" y="4308738"/>
            <a:ext cx="10491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Try and guess the catchphrase.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F6E976-D093-E9FC-19B5-3796A72C051C}"/>
              </a:ext>
            </a:extLst>
          </p:cNvPr>
          <p:cNvSpPr txBox="1"/>
          <p:nvPr/>
        </p:nvSpPr>
        <p:spPr>
          <a:xfrm>
            <a:off x="125914" y="5534451"/>
            <a:ext cx="11732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Alternate teams until someone guesses correctly.</a:t>
            </a:r>
          </a:p>
        </p:txBody>
      </p:sp>
    </p:spTree>
    <p:extLst>
      <p:ext uri="{BB962C8B-B14F-4D97-AF65-F5344CB8AC3E}">
        <p14:creationId xmlns:p14="http://schemas.microsoft.com/office/powerpoint/2010/main" val="161892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09332-1EDE-B691-9D54-A01531C8D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68412172-9505-9043-FB83-25CE90037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533FBDD-EF41-C029-4537-25C1C48081CF}"/>
              </a:ext>
            </a:extLst>
          </p:cNvPr>
          <p:cNvSpPr/>
          <p:nvPr/>
        </p:nvSpPr>
        <p:spPr>
          <a:xfrm>
            <a:off x="813252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17201A1-0F37-1D2E-E1B9-697FBFC6085A}"/>
              </a:ext>
            </a:extLst>
          </p:cNvPr>
          <p:cNvSpPr/>
          <p:nvPr/>
        </p:nvSpPr>
        <p:spPr>
          <a:xfrm>
            <a:off x="2439207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2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5D11725-F6A1-5E87-F42D-FAB98416A790}"/>
              </a:ext>
            </a:extLst>
          </p:cNvPr>
          <p:cNvSpPr/>
          <p:nvPr/>
        </p:nvSpPr>
        <p:spPr>
          <a:xfrm>
            <a:off x="4065162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3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BA2D6F9-C627-9934-5C58-E3B67F3805D5}"/>
              </a:ext>
            </a:extLst>
          </p:cNvPr>
          <p:cNvSpPr/>
          <p:nvPr/>
        </p:nvSpPr>
        <p:spPr>
          <a:xfrm>
            <a:off x="5691117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4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6206FE1-2E68-4E18-73E7-9211726703B6}"/>
              </a:ext>
            </a:extLst>
          </p:cNvPr>
          <p:cNvSpPr/>
          <p:nvPr/>
        </p:nvSpPr>
        <p:spPr>
          <a:xfrm>
            <a:off x="813252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5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05CEF51-727E-1AB5-FB17-443BCECD10DB}"/>
              </a:ext>
            </a:extLst>
          </p:cNvPr>
          <p:cNvSpPr/>
          <p:nvPr/>
        </p:nvSpPr>
        <p:spPr>
          <a:xfrm>
            <a:off x="2439207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6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3061324-AF3F-83CE-CC56-B974350129B1}"/>
              </a:ext>
            </a:extLst>
          </p:cNvPr>
          <p:cNvSpPr/>
          <p:nvPr/>
        </p:nvSpPr>
        <p:spPr>
          <a:xfrm>
            <a:off x="4065162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7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8FA0B60-C20F-6A88-A588-68E39236166C}"/>
              </a:ext>
            </a:extLst>
          </p:cNvPr>
          <p:cNvSpPr/>
          <p:nvPr/>
        </p:nvSpPr>
        <p:spPr>
          <a:xfrm>
            <a:off x="5691117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8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6749162-5FDE-5608-236F-E424B40985B9}"/>
              </a:ext>
            </a:extLst>
          </p:cNvPr>
          <p:cNvSpPr/>
          <p:nvPr/>
        </p:nvSpPr>
        <p:spPr>
          <a:xfrm>
            <a:off x="813252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9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9C30E61-658D-A96A-4CD8-32A93FA96174}"/>
              </a:ext>
            </a:extLst>
          </p:cNvPr>
          <p:cNvSpPr/>
          <p:nvPr/>
        </p:nvSpPr>
        <p:spPr>
          <a:xfrm>
            <a:off x="2439207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2B83294-6320-68A5-88D2-E76D26F5D189}"/>
              </a:ext>
            </a:extLst>
          </p:cNvPr>
          <p:cNvSpPr/>
          <p:nvPr/>
        </p:nvSpPr>
        <p:spPr>
          <a:xfrm>
            <a:off x="4065162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213448E-5A94-C2F5-7268-61087D3E4169}"/>
              </a:ext>
            </a:extLst>
          </p:cNvPr>
          <p:cNvSpPr/>
          <p:nvPr/>
        </p:nvSpPr>
        <p:spPr>
          <a:xfrm>
            <a:off x="5691117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12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18DDB7F-9950-12D3-64A4-D4BE1B67B3DA}"/>
              </a:ext>
            </a:extLst>
          </p:cNvPr>
          <p:cNvSpPr/>
          <p:nvPr/>
        </p:nvSpPr>
        <p:spPr>
          <a:xfrm>
            <a:off x="813252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13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397A8C6-4B3D-2009-9405-7C0715F5FCCD}"/>
              </a:ext>
            </a:extLst>
          </p:cNvPr>
          <p:cNvSpPr/>
          <p:nvPr/>
        </p:nvSpPr>
        <p:spPr>
          <a:xfrm>
            <a:off x="2439207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14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6BEE03C-4D7A-4337-53D7-AD25AD810EB0}"/>
              </a:ext>
            </a:extLst>
          </p:cNvPr>
          <p:cNvSpPr/>
          <p:nvPr/>
        </p:nvSpPr>
        <p:spPr>
          <a:xfrm>
            <a:off x="4065162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15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2C4126C-FD45-C133-8093-1B3A7DC190DE}"/>
              </a:ext>
            </a:extLst>
          </p:cNvPr>
          <p:cNvSpPr/>
          <p:nvPr/>
        </p:nvSpPr>
        <p:spPr>
          <a:xfrm>
            <a:off x="5691117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16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DCD6CFE-C727-1900-BE54-1909D05F3042}"/>
              </a:ext>
            </a:extLst>
          </p:cNvPr>
          <p:cNvSpPr/>
          <p:nvPr/>
        </p:nvSpPr>
        <p:spPr>
          <a:xfrm>
            <a:off x="8202047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E222944-66BC-58F9-D433-48DBAD90FD39}"/>
              </a:ext>
            </a:extLst>
          </p:cNvPr>
          <p:cNvSpPr/>
          <p:nvPr/>
        </p:nvSpPr>
        <p:spPr>
          <a:xfrm>
            <a:off x="9020912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F9A185D-1635-48AD-D5B2-6B440D2CEF0B}"/>
              </a:ext>
            </a:extLst>
          </p:cNvPr>
          <p:cNvSpPr/>
          <p:nvPr/>
        </p:nvSpPr>
        <p:spPr>
          <a:xfrm>
            <a:off x="9839777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87E645A-FE3A-B8E7-0588-0D8198B68C2F}"/>
              </a:ext>
            </a:extLst>
          </p:cNvPr>
          <p:cNvSpPr/>
          <p:nvPr/>
        </p:nvSpPr>
        <p:spPr>
          <a:xfrm>
            <a:off x="8202047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2324345-BD8E-76AA-6E44-9A6A54D7A9EC}"/>
              </a:ext>
            </a:extLst>
          </p:cNvPr>
          <p:cNvSpPr/>
          <p:nvPr/>
        </p:nvSpPr>
        <p:spPr>
          <a:xfrm>
            <a:off x="9020912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450D0BE-1F8A-60FF-86EA-6BEE50F350FF}"/>
              </a:ext>
            </a:extLst>
          </p:cNvPr>
          <p:cNvSpPr/>
          <p:nvPr/>
        </p:nvSpPr>
        <p:spPr>
          <a:xfrm>
            <a:off x="9839777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9D611D7-C482-F6DD-82AD-1A3888396DE2}"/>
              </a:ext>
            </a:extLst>
          </p:cNvPr>
          <p:cNvSpPr/>
          <p:nvPr/>
        </p:nvSpPr>
        <p:spPr>
          <a:xfrm>
            <a:off x="8202047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C76F7AE-BE1F-1C4A-4E4C-A28A6C99B39D}"/>
              </a:ext>
            </a:extLst>
          </p:cNvPr>
          <p:cNvSpPr/>
          <p:nvPr/>
        </p:nvSpPr>
        <p:spPr>
          <a:xfrm>
            <a:off x="9020912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0786FAD-9C36-4A03-E492-62409B9F0F15}"/>
              </a:ext>
            </a:extLst>
          </p:cNvPr>
          <p:cNvSpPr/>
          <p:nvPr/>
        </p:nvSpPr>
        <p:spPr>
          <a:xfrm>
            <a:off x="9839777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3A4AE09-9103-A8A2-26D2-7BE8A5694AF2}"/>
              </a:ext>
            </a:extLst>
          </p:cNvPr>
          <p:cNvSpPr/>
          <p:nvPr/>
        </p:nvSpPr>
        <p:spPr>
          <a:xfrm>
            <a:off x="8202047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3F6B2DA-4B43-9B48-26A0-27057F260B11}"/>
              </a:ext>
            </a:extLst>
          </p:cNvPr>
          <p:cNvSpPr/>
          <p:nvPr/>
        </p:nvSpPr>
        <p:spPr>
          <a:xfrm>
            <a:off x="9020912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4E27BA2-9375-6716-6505-86E01B5A89E6}"/>
              </a:ext>
            </a:extLst>
          </p:cNvPr>
          <p:cNvSpPr/>
          <p:nvPr/>
        </p:nvSpPr>
        <p:spPr>
          <a:xfrm>
            <a:off x="9839777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ABC1920-5787-8F7D-BBDC-60D067C29347}"/>
              </a:ext>
            </a:extLst>
          </p:cNvPr>
          <p:cNvSpPr/>
          <p:nvPr/>
        </p:nvSpPr>
        <p:spPr>
          <a:xfrm>
            <a:off x="10658642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EF02882-E6DE-09B3-6B08-F3203B194B95}"/>
              </a:ext>
            </a:extLst>
          </p:cNvPr>
          <p:cNvSpPr/>
          <p:nvPr/>
        </p:nvSpPr>
        <p:spPr>
          <a:xfrm>
            <a:off x="10658642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4439300-668B-14AC-EE06-D2851B8EC568}"/>
              </a:ext>
            </a:extLst>
          </p:cNvPr>
          <p:cNvSpPr/>
          <p:nvPr/>
        </p:nvSpPr>
        <p:spPr>
          <a:xfrm>
            <a:off x="10658642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26BAB100-1FDF-1EDA-09A2-BACECCF7DB6F}"/>
              </a:ext>
            </a:extLst>
          </p:cNvPr>
          <p:cNvSpPr/>
          <p:nvPr/>
        </p:nvSpPr>
        <p:spPr>
          <a:xfrm>
            <a:off x="10658642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ACD714C7-A40F-7850-48D6-1BF850554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5212" y="4420737"/>
            <a:ext cx="2437263" cy="2437263"/>
          </a:xfrm>
          <a:prstGeom prst="rect">
            <a:avLst/>
          </a:prstGeom>
        </p:spPr>
      </p:pic>
      <p:sp>
        <p:nvSpPr>
          <p:cNvPr id="58" name="Speech Bubble: Oval 57">
            <a:extLst>
              <a:ext uri="{FF2B5EF4-FFF2-40B4-BE49-F238E27FC236}">
                <a16:creationId xmlns:a16="http://schemas.microsoft.com/office/drawing/2014/main" id="{4A6FCEA7-E4B4-5CA8-6786-07A69E12122C}"/>
              </a:ext>
            </a:extLst>
          </p:cNvPr>
          <p:cNvSpPr/>
          <p:nvPr/>
        </p:nvSpPr>
        <p:spPr>
          <a:xfrm>
            <a:off x="8264051" y="4106276"/>
            <a:ext cx="1357952" cy="1084997"/>
          </a:xfrm>
          <a:prstGeom prst="wedgeEllipseCallout">
            <a:avLst>
              <a:gd name="adj1" fmla="val 77157"/>
              <a:gd name="adj2" fmla="val 5180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Good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Luck!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5DD84DC-D350-97BD-9713-65D28E166BFE}"/>
              </a:ext>
            </a:extLst>
          </p:cNvPr>
          <p:cNvSpPr/>
          <p:nvPr/>
        </p:nvSpPr>
        <p:spPr>
          <a:xfrm>
            <a:off x="813252" y="802298"/>
            <a:ext cx="6503820" cy="505252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3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234</Words>
  <Application>Microsoft Office PowerPoint</Application>
  <PresentationFormat>Widescreen</PresentationFormat>
  <Paragraphs>89</Paragraphs>
  <Slides>11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Castellar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2026-03-22T14:50:22Z</dcterms:created>
  <dcterms:modified xsi:type="dcterms:W3CDTF">2026-03-24T07:17:25Z</dcterms:modified>
</cp:coreProperties>
</file>