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72C8EE-0E4E-458B-85B8-8CB3A52DAF54}" v="59" dt="2025-09-08T11:18:11.4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4" d="100"/>
          <a:sy n="84" d="100"/>
        </p:scale>
        <p:origin x="12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06789ACE-9C8B-434B-894E-5A86F9D6F4CB}"/>
    <pc:docChg chg="modSld">
      <pc:chgData name="Stewart Gale" userId="3647ddd2-6040-41ae-a96d-232c23482af8" providerId="ADAL" clId="{06789ACE-9C8B-434B-894E-5A86F9D6F4CB}" dt="2025-09-08T11:18:11.466" v="66" actId="20577"/>
      <pc:docMkLst>
        <pc:docMk/>
      </pc:docMkLst>
      <pc:sldChg chg="modSp mod">
        <pc:chgData name="Stewart Gale" userId="3647ddd2-6040-41ae-a96d-232c23482af8" providerId="ADAL" clId="{06789ACE-9C8B-434B-894E-5A86F9D6F4CB}" dt="2025-09-08T11:17:05.667" v="40" actId="1076"/>
        <pc:sldMkLst>
          <pc:docMk/>
          <pc:sldMk cId="3617130451" sldId="257"/>
        </pc:sldMkLst>
        <pc:spChg chg="mod">
          <ac:chgData name="Stewart Gale" userId="3647ddd2-6040-41ae-a96d-232c23482af8" providerId="ADAL" clId="{06789ACE-9C8B-434B-894E-5A86F9D6F4CB}" dt="2025-09-08T11:15:00.826" v="1" actId="1076"/>
          <ac:spMkLst>
            <pc:docMk/>
            <pc:sldMk cId="3617130451" sldId="257"/>
            <ac:spMk id="11" creationId="{591B9D02-A777-8C74-B1AD-6EFC94A2E74A}"/>
          </ac:spMkLst>
        </pc:spChg>
        <pc:spChg chg="mod">
          <ac:chgData name="Stewart Gale" userId="3647ddd2-6040-41ae-a96d-232c23482af8" providerId="ADAL" clId="{06789ACE-9C8B-434B-894E-5A86F9D6F4CB}" dt="2025-09-08T11:17:05.667" v="40" actId="1076"/>
          <ac:spMkLst>
            <pc:docMk/>
            <pc:sldMk cId="3617130451" sldId="257"/>
            <ac:spMk id="15" creationId="{9C368262-3D59-BCBE-73B3-65F9BBFF5B22}"/>
          </ac:spMkLst>
        </pc:spChg>
      </pc:sldChg>
      <pc:sldChg chg="modSp mod">
        <pc:chgData name="Stewart Gale" userId="3647ddd2-6040-41ae-a96d-232c23482af8" providerId="ADAL" clId="{06789ACE-9C8B-434B-894E-5A86F9D6F4CB}" dt="2025-09-08T11:18:11.466" v="66" actId="20577"/>
        <pc:sldMkLst>
          <pc:docMk/>
          <pc:sldMk cId="957251250" sldId="259"/>
        </pc:sldMkLst>
        <pc:spChg chg="mod">
          <ac:chgData name="Stewart Gale" userId="3647ddd2-6040-41ae-a96d-232c23482af8" providerId="ADAL" clId="{06789ACE-9C8B-434B-894E-5A86F9D6F4CB}" dt="2025-09-08T11:18:11.466" v="66" actId="20577"/>
          <ac:spMkLst>
            <pc:docMk/>
            <pc:sldMk cId="957251250" sldId="259"/>
            <ac:spMk id="6" creationId="{3313F647-C694-4824-10B4-6F4AB85B9BD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53E69-D5AC-0E6A-63CE-A554BB5EF9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4D5DB3-0E28-85A1-9B1B-310989F595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E15E58-E75C-41AB-6A93-91D2319396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FB63F-4425-7E3C-CEAC-4208D3500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BE1317-EF41-EEB5-2F15-9A11B8BB8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5845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2AF5-37D8-4838-05B4-A770242E7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0CA87-340A-E411-3674-6E01BEC8DD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8E3B9B-316C-BE11-4AAB-4B0F254D47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384D9-3581-380A-5860-19A61EA9D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97BCE6-EAC8-ABA6-59FD-F98D9D9C03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65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8A301-BA14-9B61-6865-58944234E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773F5-148F-37CF-97F0-0958EEAB06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3DB3B1-9C9C-80BB-878A-22AC4F386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E9D0D9-CC40-D2C7-E633-FD7F588EC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D2798-1D4A-A4A5-DD1D-89AC3B0E0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907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4FC33-4B77-6973-9369-2777B000F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B7C96-CC7D-E5E9-D9D0-1E9D6B474C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A54F76-2200-039F-C8C9-EDA960AEC1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CD48E-4CAF-1F0A-28EF-75FB47BB3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FCC31-AB39-B837-DE46-50C3228A0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D21402-8BA1-5D2B-FBFF-6C0B449DE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8768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33092-148D-3358-7FD3-5DBD89B5FB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CE14A-DAAD-E8F0-8304-9B9C5896E6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628EFF-A38A-6EF3-9BF8-5A797F9E7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D01F8F-D387-BD15-AE16-31294CC34F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E12524-2630-CE56-0C8B-18A6D7D5EF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108E88-A464-972F-2CB1-C6861FC29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DBD1D4F-C242-A272-7B89-FCAEE824F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F7FE81-BD6A-1706-AC9A-FFABF1E98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60186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05305-5522-9AFC-8785-0F04EFC53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1876DE4-A080-E281-7561-C22DE7A7E0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FC2AB7-27BC-9136-F0D1-C489BD61C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FBBD07-DDD8-E96A-13C8-128F1189DA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3498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8AFB1F-8521-1021-CCED-704E8B33D8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AF419D9-2980-2666-AB15-49F55C640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F24116-62F4-3831-E24E-C3B670BE3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30872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B61A5-DBCB-77E9-92AA-ECFA63263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D16E36-5003-06AF-B176-213D73EAA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5D6726-6CBA-731A-A6B6-E0BE8F5230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E96686-372A-0B3E-02E1-4CA5562EC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E300B8-61B7-ADB0-DDF9-9DCF7DF6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C76CE-42AC-9E14-9539-A40880EE1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936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AE2E1B-D915-6E7A-AEF8-7ED86105F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03E5AD-09C1-866A-1681-7991090D698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4A9851-FCF8-8432-94F6-A2D7B99486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635EAC7-563E-BE47-7AF2-FBCCC4110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EDE1F8-61EA-C8FB-E397-5D6A545AE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13C176-90A9-19E4-F06A-166B5A180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0801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5E3E6-9C7E-4893-20EF-548E4161F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038CB-7883-B42A-EA73-B81819ED69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D2E6B9-BB52-3202-11AB-85BF5AEDC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DC8E3-A587-8DCA-6E11-C5A9CCBAF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788CA-FD9A-D088-5002-9B792BC61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9634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5E6D6BD-A096-3894-679E-EE608292E6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3BAFE4-452F-E205-2820-B5B0545485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11395-D188-872E-47C5-2B531129C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9F0287-7084-8553-0D25-579F2B2A6B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B9D65-005A-737A-51C0-7B54BC1AF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906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F6615A-7C24-11FE-D7A1-8964F210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47397C-6A8A-8CBB-2938-31189CB95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224A25-7A0C-72F5-DFD7-177BECBFE1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1508FF-B238-40A7-99B5-E8ED6B98457B}" type="datetimeFigureOut">
              <a:rPr lang="en-GB" smtClean="0"/>
              <a:t>08/09/2025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E896D-073C-69C7-1CA1-F63D7C6B70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A68530-2B21-4213-1B6A-ACC9AF8E66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2A7E76-A4F7-442B-974A-98A90A59594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3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DB8D9F7-9678-D80B-F87D-0C1FD14EDCD5}"/>
              </a:ext>
            </a:extLst>
          </p:cNvPr>
          <p:cNvSpPr txBox="1"/>
          <p:nvPr/>
        </p:nvSpPr>
        <p:spPr>
          <a:xfrm>
            <a:off x="260465" y="0"/>
            <a:ext cx="11587942" cy="6729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Q1.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is the HCF of 18 and 24?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Q2.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is the LCM of 6 and 10?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Q3.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Which of the following pairs have an HCF of 7?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(14, 21)   B) (21, 35)   C) (28, 49)   D) (35, 42)   E) (14, 49)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Q4.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Two numbers have an LCM of 60 and an HCF of 6. What could the numbers be?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Q5.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product of two numbers is 180. Their HCF is 6. What is their LCM?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Q6.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Find the HCF of 84 and 126.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Q7.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The LCM of two numbers is 420 and their HCF is 7. If one number is 35, what is the other?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Q8.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A bell rings every 12 minutes and another every 15 minutes.                                                                                   If they both ring at 12:00, when will they next ring together?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Q9.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Two numbers are between 20 and 40. Their HCF is 8 and their LCM is 120. What are the numbers?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Q10.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HCF of two numbers is 11, and their product is 1210. What is their LCM?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3114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5D1E9-73C7-0220-74B2-20AA87837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AB3193-262A-098D-3342-7CDC7937C89E}"/>
              </a:ext>
            </a:extLst>
          </p:cNvPr>
          <p:cNvSpPr txBox="1"/>
          <p:nvPr/>
        </p:nvSpPr>
        <p:spPr>
          <a:xfrm>
            <a:off x="1645920" y="2194561"/>
            <a:ext cx="9166168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520042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4EC470-FBCA-DD70-F505-D420E3B211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F013F34-E8B5-ADEF-33DC-D1ADA6F26921}"/>
              </a:ext>
            </a:extLst>
          </p:cNvPr>
          <p:cNvSpPr txBox="1"/>
          <p:nvPr/>
        </p:nvSpPr>
        <p:spPr>
          <a:xfrm>
            <a:off x="118628" y="69603"/>
            <a:ext cx="10058401" cy="58317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Q1.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is the HCF of 18 and 24?</a:t>
            </a:r>
          </a:p>
          <a:p>
            <a:pPr>
              <a:lnSpc>
                <a:spcPct val="150000"/>
              </a:lnSpc>
              <a:spcBef>
                <a:spcPts val="1200"/>
              </a:spcBef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Q2.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What is the LCM of 6 and 10?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Q3.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Which of the following pairs have an HCF of 7?</a:t>
            </a:r>
            <a:b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</a:b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A) (14, 21)   B) (21, 35)   C) (28, 49)   D) (35, 42)   E) (14, 49)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Q4.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Two numbers have an LCM of 60 and an HCF of 6. What could the numbers be?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Q5.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product of two numbers is 180. Their HCF is 6. What is their LCM?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204DFF-4CEC-6AF7-5331-9559FC2882B3}"/>
              </a:ext>
            </a:extLst>
          </p:cNvPr>
          <p:cNvSpPr txBox="1"/>
          <p:nvPr/>
        </p:nvSpPr>
        <p:spPr>
          <a:xfrm>
            <a:off x="4314825" y="220085"/>
            <a:ext cx="238125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6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HCF(18, 24) = 6.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7530CE8-5418-0785-5DDA-3EAC58E1D5D4}"/>
              </a:ext>
            </a:extLst>
          </p:cNvPr>
          <p:cNvSpPr txBox="1"/>
          <p:nvPr/>
        </p:nvSpPr>
        <p:spPr>
          <a:xfrm>
            <a:off x="4314825" y="1500469"/>
            <a:ext cx="3790950" cy="828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30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LCM(6, 10) = 2 × 3 × 5 = 30.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91B9D02-A777-8C74-B1AD-6EFC94A2E74A}"/>
              </a:ext>
            </a:extLst>
          </p:cNvPr>
          <p:cNvSpPr txBox="1"/>
          <p:nvPr/>
        </p:nvSpPr>
        <p:spPr>
          <a:xfrm>
            <a:off x="6992533" y="3045241"/>
            <a:ext cx="2669381" cy="383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A, B, C, D, and </a:t>
            </a: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E</a:t>
            </a:r>
            <a:endParaRPr lang="en-GB" sz="18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635E0B-08D4-989D-1D3C-A3D1FEA3191C}"/>
              </a:ext>
            </a:extLst>
          </p:cNvPr>
          <p:cNvSpPr txBox="1"/>
          <p:nvPr/>
        </p:nvSpPr>
        <p:spPr>
          <a:xfrm>
            <a:off x="9219290" y="4383703"/>
            <a:ext cx="3205162" cy="1149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12 and 30</a:t>
            </a:r>
            <a:endParaRPr lang="en-GB" sz="18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Check: HCF(12,30)=6, LCM(12,30)=60.</a:t>
            </a:r>
            <a:endParaRPr lang="en-GB" sz="18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368262-3D59-BCBE-73B3-65F9BBFF5B22}"/>
              </a:ext>
            </a:extLst>
          </p:cNvPr>
          <p:cNvSpPr txBox="1"/>
          <p:nvPr/>
        </p:nvSpPr>
        <p:spPr>
          <a:xfrm>
            <a:off x="7265208" y="5891670"/>
            <a:ext cx="3491770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30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30 x 6 = 180       HCF(6,30)= 6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130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F16AE-6BA3-97C6-11A6-8BEB72DFC0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D03D9C6-C427-D12F-2016-8C0791BB2840}"/>
              </a:ext>
            </a:extLst>
          </p:cNvPr>
          <p:cNvSpPr txBox="1"/>
          <p:nvPr/>
        </p:nvSpPr>
        <p:spPr>
          <a:xfrm>
            <a:off x="127115" y="142875"/>
            <a:ext cx="11587942" cy="5806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Q6.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Find the HCF of 84 and 126.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Q7.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The LCM of two numbers is 420 and their HCF is 7. If one number is 35, what is the other?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Q8.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A bell rings every 12 minutes and another every 15 minutes.      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If they both ring at 12:00, when will they next ring together?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Q9.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Two numbers are between 20 and 40. Their HCF is 8 and their LCM is 120. What are the numbers?</a:t>
            </a: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Aft>
                <a:spcPts val="1000"/>
              </a:spcAft>
              <a:buNone/>
            </a:pPr>
            <a:r>
              <a:rPr lang="en-US" sz="2000" b="1" dirty="0">
                <a:solidFill>
                  <a:srgbClr val="0070C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Q10. </a:t>
            </a:r>
            <a:r>
              <a:rPr lang="en-US" sz="2000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The HCF of two numbers is 11, and their product is 1210. What is their LCM?</a:t>
            </a:r>
            <a:endParaRPr lang="en-GB" sz="20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13F647-C694-4824-10B4-6F4AB85B9BD1}"/>
              </a:ext>
            </a:extLst>
          </p:cNvPr>
          <p:cNvSpPr txBox="1"/>
          <p:nvPr/>
        </p:nvSpPr>
        <p:spPr>
          <a:xfrm>
            <a:off x="4059599" y="94471"/>
            <a:ext cx="6969996" cy="76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42</a:t>
            </a: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84=2×2×3×7;      126=2×3×3×7.     </a:t>
            </a:r>
            <a:r>
              <a:rPr lang="en-US" sz="1600" dirty="0">
                <a:solidFill>
                  <a:srgbClr val="FF0000"/>
                </a:solidFill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C</a:t>
            </a: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ommon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 factors: 2×3×7 = 42.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5D36F8B-3A07-DA45-840A-F83A3475E9B0}"/>
              </a:ext>
            </a:extLst>
          </p:cNvPr>
          <p:cNvSpPr txBox="1"/>
          <p:nvPr/>
        </p:nvSpPr>
        <p:spPr>
          <a:xfrm>
            <a:off x="4382503" y="1767756"/>
            <a:ext cx="7526754" cy="828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84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Use formula: n1×n2=HCF×LCM. So 35×n=7×420=2940 ⇒ n=84.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4D955A8-49D7-5656-15CB-E9A04317C96E}"/>
              </a:ext>
            </a:extLst>
          </p:cNvPr>
          <p:cNvSpPr txBox="1"/>
          <p:nvPr/>
        </p:nvSpPr>
        <p:spPr>
          <a:xfrm>
            <a:off x="7072473" y="3021850"/>
            <a:ext cx="4992412" cy="1149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1:00 pm</a:t>
            </a:r>
            <a:endParaRPr lang="en-GB" sz="18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1800" dirty="0">
                <a:solidFill>
                  <a:srgbClr val="FF0000"/>
                </a:solidFill>
                <a:effectLst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LCM(12, 15) = 60 minutes ⇒ after 60 min they coincide.</a:t>
            </a:r>
            <a:endParaRPr lang="en-GB" sz="1800" dirty="0">
              <a:solidFill>
                <a:srgbClr val="FF0000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57D076-875D-C8D3-0E18-5BED654BF2FA}"/>
              </a:ext>
            </a:extLst>
          </p:cNvPr>
          <p:cNvSpPr txBox="1"/>
          <p:nvPr/>
        </p:nvSpPr>
        <p:spPr>
          <a:xfrm>
            <a:off x="3937334" y="4740928"/>
            <a:ext cx="8008018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24 and 40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Both between 20–40, HCF=8, LCM=120. Check: HCF(24,40)=8, LCM=120.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316C2F9-47B8-6859-DE27-A7385261CB38}"/>
              </a:ext>
            </a:extLst>
          </p:cNvPr>
          <p:cNvSpPr txBox="1"/>
          <p:nvPr/>
        </p:nvSpPr>
        <p:spPr>
          <a:xfrm>
            <a:off x="4831245" y="5901951"/>
            <a:ext cx="6261871" cy="8281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Answer: 110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Why: Product = HCF × LCM ⇒ 1210=11×LCM ⇒ LCM=110.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25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640</Words>
  <Application>Microsoft Office PowerPoint</Application>
  <PresentationFormat>Widescreen</PresentationFormat>
  <Paragraphs>49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2025-09-08T07:21:23Z</dcterms:created>
  <dcterms:modified xsi:type="dcterms:W3CDTF">2025-09-08T11:18:15Z</dcterms:modified>
</cp:coreProperties>
</file>