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66" r:id="rId4"/>
    <p:sldId id="260" r:id="rId5"/>
    <p:sldId id="261" r:id="rId6"/>
    <p:sldId id="262" r:id="rId7"/>
    <p:sldId id="268" r:id="rId8"/>
    <p:sldId id="269" r:id="rId9"/>
    <p:sldId id="259" r:id="rId10"/>
    <p:sldId id="271" r:id="rId11"/>
    <p:sldId id="27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C74BE7-6FBB-4749-9CFC-5DDD092E7424}" v="50" dt="2023-10-16T14:14:16.3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3C74BE7-6FBB-4749-9CFC-5DDD092E7424}"/>
    <pc:docChg chg="undo custSel addSld delSld modSld sldOrd delMainMaster">
      <pc:chgData name="Stewart Gale" userId="3647ddd2-6040-41ae-a96d-232c23482af8" providerId="ADAL" clId="{43C74BE7-6FBB-4749-9CFC-5DDD092E7424}" dt="2023-11-13T11:26:35.752" v="793" actId="1076"/>
      <pc:docMkLst>
        <pc:docMk/>
      </pc:docMkLst>
      <pc:sldChg chg="delSp modSp add del mod">
        <pc:chgData name="Stewart Gale" userId="3647ddd2-6040-41ae-a96d-232c23482af8" providerId="ADAL" clId="{43C74BE7-6FBB-4749-9CFC-5DDD092E7424}" dt="2023-11-13T11:24:27.685" v="766" actId="47"/>
        <pc:sldMkLst>
          <pc:docMk/>
          <pc:sldMk cId="2712459705" sldId="256"/>
        </pc:sldMkLst>
        <pc:spChg chg="del">
          <ac:chgData name="Stewart Gale" userId="3647ddd2-6040-41ae-a96d-232c23482af8" providerId="ADAL" clId="{43C74BE7-6FBB-4749-9CFC-5DDD092E7424}" dt="2021-12-19T09:57:59.696" v="0" actId="478"/>
          <ac:spMkLst>
            <pc:docMk/>
            <pc:sldMk cId="2712459705" sldId="256"/>
            <ac:spMk id="13" creationId="{00000000-0000-0000-0000-000000000000}"/>
          </ac:spMkLst>
        </pc:spChg>
        <pc:spChg chg="mod">
          <ac:chgData name="Stewart Gale" userId="3647ddd2-6040-41ae-a96d-232c23482af8" providerId="ADAL" clId="{43C74BE7-6FBB-4749-9CFC-5DDD092E7424}" dt="2023-10-16T13:38:21.236" v="33" actId="14100"/>
          <ac:spMkLst>
            <pc:docMk/>
            <pc:sldMk cId="2712459705" sldId="256"/>
            <ac:spMk id="14" creationId="{00000000-0000-0000-0000-000000000000}"/>
          </ac:spMkLst>
        </pc:spChg>
        <pc:picChg chg="mod">
          <ac:chgData name="Stewart Gale" userId="3647ddd2-6040-41ae-a96d-232c23482af8" providerId="ADAL" clId="{43C74BE7-6FBB-4749-9CFC-5DDD092E7424}" dt="2023-10-16T13:38:28.419" v="35" actId="1076"/>
          <ac:picMkLst>
            <pc:docMk/>
            <pc:sldMk cId="2712459705" sldId="256"/>
            <ac:picMk id="12" creationId="{00000000-0000-0000-0000-000000000000}"/>
          </ac:picMkLst>
        </pc:picChg>
      </pc:sldChg>
      <pc:sldChg chg="addSp delSp modSp del mod">
        <pc:chgData name="Stewart Gale" userId="3647ddd2-6040-41ae-a96d-232c23482af8" providerId="ADAL" clId="{43C74BE7-6FBB-4749-9CFC-5DDD092E7424}" dt="2023-11-13T11:24:37.373" v="772" actId="47"/>
        <pc:sldMkLst>
          <pc:docMk/>
          <pc:sldMk cId="2799045526" sldId="258"/>
        </pc:sldMkLst>
        <pc:spChg chg="add del mod">
          <ac:chgData name="Stewart Gale" userId="3647ddd2-6040-41ae-a96d-232c23482af8" providerId="ADAL" clId="{43C74BE7-6FBB-4749-9CFC-5DDD092E7424}" dt="2023-10-16T13:50:56.777" v="396" actId="478"/>
          <ac:spMkLst>
            <pc:docMk/>
            <pc:sldMk cId="2799045526" sldId="258"/>
            <ac:spMk id="5" creationId="{F1A9532A-88C1-4B43-E184-B6DFCA4EEC98}"/>
          </ac:spMkLst>
        </pc:spChg>
        <pc:spChg chg="add del mod">
          <ac:chgData name="Stewart Gale" userId="3647ddd2-6040-41ae-a96d-232c23482af8" providerId="ADAL" clId="{43C74BE7-6FBB-4749-9CFC-5DDD092E7424}" dt="2023-10-16T13:50:56.777" v="396" actId="478"/>
          <ac:spMkLst>
            <pc:docMk/>
            <pc:sldMk cId="2799045526" sldId="258"/>
            <ac:spMk id="6" creationId="{0C1F9E7A-55A8-CDBA-F5CD-F59BDA4CB7E6}"/>
          </ac:spMkLst>
        </pc:spChg>
        <pc:spChg chg="add del mod">
          <ac:chgData name="Stewart Gale" userId="3647ddd2-6040-41ae-a96d-232c23482af8" providerId="ADAL" clId="{43C74BE7-6FBB-4749-9CFC-5DDD092E7424}" dt="2023-10-16T13:50:56.777" v="396" actId="478"/>
          <ac:spMkLst>
            <pc:docMk/>
            <pc:sldMk cId="2799045526" sldId="258"/>
            <ac:spMk id="7" creationId="{0930AE7A-3BC8-6E0B-4372-9875B41A2BA5}"/>
          </ac:spMkLst>
        </pc:spChg>
        <pc:spChg chg="del">
          <ac:chgData name="Stewart Gale" userId="3647ddd2-6040-41ae-a96d-232c23482af8" providerId="ADAL" clId="{43C74BE7-6FBB-4749-9CFC-5DDD092E7424}" dt="2023-10-16T13:50:34.584" v="392" actId="478"/>
          <ac:spMkLst>
            <pc:docMk/>
            <pc:sldMk cId="2799045526" sldId="258"/>
            <ac:spMk id="8" creationId="{00000000-0000-0000-0000-000000000000}"/>
          </ac:spMkLst>
        </pc:spChg>
        <pc:spChg chg="add del mod">
          <ac:chgData name="Stewart Gale" userId="3647ddd2-6040-41ae-a96d-232c23482af8" providerId="ADAL" clId="{43C74BE7-6FBB-4749-9CFC-5DDD092E7424}" dt="2023-10-16T13:50:56.777" v="396" actId="478"/>
          <ac:spMkLst>
            <pc:docMk/>
            <pc:sldMk cId="2799045526" sldId="258"/>
            <ac:spMk id="9" creationId="{C3B161C4-03E0-E43B-0C39-EDDEE6622A86}"/>
          </ac:spMkLst>
        </pc:spChg>
        <pc:spChg chg="add del mod">
          <ac:chgData name="Stewart Gale" userId="3647ddd2-6040-41ae-a96d-232c23482af8" providerId="ADAL" clId="{43C74BE7-6FBB-4749-9CFC-5DDD092E7424}" dt="2023-10-16T13:50:56.777" v="396" actId="478"/>
          <ac:spMkLst>
            <pc:docMk/>
            <pc:sldMk cId="2799045526" sldId="258"/>
            <ac:spMk id="10" creationId="{4CAA8299-E2CA-71D8-CD3B-A61854FED212}"/>
          </ac:spMkLst>
        </pc:spChg>
        <pc:spChg chg="add del mod">
          <ac:chgData name="Stewart Gale" userId="3647ddd2-6040-41ae-a96d-232c23482af8" providerId="ADAL" clId="{43C74BE7-6FBB-4749-9CFC-5DDD092E7424}" dt="2023-10-16T13:50:56.777" v="396" actId="478"/>
          <ac:spMkLst>
            <pc:docMk/>
            <pc:sldMk cId="2799045526" sldId="258"/>
            <ac:spMk id="12" creationId="{EF258164-9B81-9B26-5025-923DE3A180B5}"/>
          </ac:spMkLst>
        </pc:spChg>
        <pc:spChg chg="add del mod">
          <ac:chgData name="Stewart Gale" userId="3647ddd2-6040-41ae-a96d-232c23482af8" providerId="ADAL" clId="{43C74BE7-6FBB-4749-9CFC-5DDD092E7424}" dt="2023-10-16T13:50:56.777" v="396" actId="478"/>
          <ac:spMkLst>
            <pc:docMk/>
            <pc:sldMk cId="2799045526" sldId="258"/>
            <ac:spMk id="13" creationId="{7D8A5F9C-5A59-0D3D-A418-2EE944D57201}"/>
          </ac:spMkLst>
        </pc:spChg>
        <pc:spChg chg="add del mod">
          <ac:chgData name="Stewart Gale" userId="3647ddd2-6040-41ae-a96d-232c23482af8" providerId="ADAL" clId="{43C74BE7-6FBB-4749-9CFC-5DDD092E7424}" dt="2023-10-16T13:50:56.777" v="396" actId="478"/>
          <ac:spMkLst>
            <pc:docMk/>
            <pc:sldMk cId="2799045526" sldId="258"/>
            <ac:spMk id="14" creationId="{F4DC112B-BB73-C4D1-9937-748DF1CD458C}"/>
          </ac:spMkLst>
        </pc:spChg>
        <pc:spChg chg="add del mod">
          <ac:chgData name="Stewart Gale" userId="3647ddd2-6040-41ae-a96d-232c23482af8" providerId="ADAL" clId="{43C74BE7-6FBB-4749-9CFC-5DDD092E7424}" dt="2023-10-16T13:50:56.777" v="396" actId="478"/>
          <ac:spMkLst>
            <pc:docMk/>
            <pc:sldMk cId="2799045526" sldId="258"/>
            <ac:spMk id="15" creationId="{694ACB98-4A5E-CFB0-1A2D-A43E49FC494E}"/>
          </ac:spMkLst>
        </pc:spChg>
        <pc:spChg chg="add del mod">
          <ac:chgData name="Stewart Gale" userId="3647ddd2-6040-41ae-a96d-232c23482af8" providerId="ADAL" clId="{43C74BE7-6FBB-4749-9CFC-5DDD092E7424}" dt="2023-10-16T13:50:56.777" v="396" actId="478"/>
          <ac:spMkLst>
            <pc:docMk/>
            <pc:sldMk cId="2799045526" sldId="258"/>
            <ac:spMk id="16" creationId="{27149F1F-EC02-0140-9E92-0D1C13ADB2D8}"/>
          </ac:spMkLst>
        </pc:spChg>
        <pc:spChg chg="add del mod">
          <ac:chgData name="Stewart Gale" userId="3647ddd2-6040-41ae-a96d-232c23482af8" providerId="ADAL" clId="{43C74BE7-6FBB-4749-9CFC-5DDD092E7424}" dt="2023-11-13T11:23:27.361" v="750" actId="478"/>
          <ac:spMkLst>
            <pc:docMk/>
            <pc:sldMk cId="2799045526" sldId="258"/>
            <ac:spMk id="18" creationId="{41AC25EA-901F-0623-EBB8-DAC89EFC382D}"/>
          </ac:spMkLst>
        </pc:spChg>
        <pc:spChg chg="add del mod">
          <ac:chgData name="Stewart Gale" userId="3647ddd2-6040-41ae-a96d-232c23482af8" providerId="ADAL" clId="{43C74BE7-6FBB-4749-9CFC-5DDD092E7424}" dt="2023-11-13T11:23:27.361" v="750" actId="478"/>
          <ac:spMkLst>
            <pc:docMk/>
            <pc:sldMk cId="2799045526" sldId="258"/>
            <ac:spMk id="19" creationId="{D23292F3-E9D6-B0F5-D731-A6189B5A0BFF}"/>
          </ac:spMkLst>
        </pc:spChg>
        <pc:spChg chg="del">
          <ac:chgData name="Stewart Gale" userId="3647ddd2-6040-41ae-a96d-232c23482af8" providerId="ADAL" clId="{43C74BE7-6FBB-4749-9CFC-5DDD092E7424}" dt="2023-10-16T13:50:46.494" v="393" actId="478"/>
          <ac:spMkLst>
            <pc:docMk/>
            <pc:sldMk cId="2799045526" sldId="258"/>
            <ac:spMk id="8167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3:50:46.494" v="393" actId="478"/>
          <ac:spMkLst>
            <pc:docMk/>
            <pc:sldMk cId="2799045526" sldId="258"/>
            <ac:spMk id="8168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3:50:46.494" v="393" actId="478"/>
          <ac:spMkLst>
            <pc:docMk/>
            <pc:sldMk cId="2799045526" sldId="258"/>
            <ac:spMk id="8169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3:50:46.494" v="393" actId="478"/>
          <ac:spMkLst>
            <pc:docMk/>
            <pc:sldMk cId="2799045526" sldId="258"/>
            <ac:spMk id="8170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3:50:46.494" v="393" actId="478"/>
          <ac:spMkLst>
            <pc:docMk/>
            <pc:sldMk cId="2799045526" sldId="258"/>
            <ac:spMk id="8171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3:50:46.494" v="393" actId="478"/>
          <ac:spMkLst>
            <pc:docMk/>
            <pc:sldMk cId="2799045526" sldId="258"/>
            <ac:spMk id="8172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3:50:46.494" v="393" actId="478"/>
          <ac:spMkLst>
            <pc:docMk/>
            <pc:sldMk cId="2799045526" sldId="258"/>
            <ac:spMk id="8173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3:50:46.494" v="393" actId="478"/>
          <ac:spMkLst>
            <pc:docMk/>
            <pc:sldMk cId="2799045526" sldId="258"/>
            <ac:spMk id="8174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3:50:46.494" v="393" actId="478"/>
          <ac:spMkLst>
            <pc:docMk/>
            <pc:sldMk cId="2799045526" sldId="258"/>
            <ac:spMk id="8175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3:50:46.494" v="393" actId="478"/>
          <ac:spMkLst>
            <pc:docMk/>
            <pc:sldMk cId="2799045526" sldId="258"/>
            <ac:spMk id="8176" creationId="{00000000-0000-0000-0000-000000000000}"/>
          </ac:spMkLst>
        </pc:spChg>
        <pc:grpChg chg="del">
          <ac:chgData name="Stewart Gale" userId="3647ddd2-6040-41ae-a96d-232c23482af8" providerId="ADAL" clId="{43C74BE7-6FBB-4749-9CFC-5DDD092E7424}" dt="2023-10-16T13:50:49.438" v="394" actId="478"/>
          <ac:grpSpMkLst>
            <pc:docMk/>
            <pc:sldMk cId="2799045526" sldId="258"/>
            <ac:grpSpMk id="8071" creationId="{00000000-0000-0000-0000-000000000000}"/>
          </ac:grpSpMkLst>
        </pc:grpChg>
        <pc:graphicFrameChg chg="add del mod">
          <ac:chgData name="Stewart Gale" userId="3647ddd2-6040-41ae-a96d-232c23482af8" providerId="ADAL" clId="{43C74BE7-6FBB-4749-9CFC-5DDD092E7424}" dt="2023-10-16T13:50:56.777" v="396" actId="478"/>
          <ac:graphicFrameMkLst>
            <pc:docMk/>
            <pc:sldMk cId="2799045526" sldId="258"/>
            <ac:graphicFrameMk id="2" creationId="{03ADB3AA-68F4-8164-FFA8-9AD9D7D3F93A}"/>
          </ac:graphicFrameMkLst>
        </pc:graphicFrameChg>
        <pc:graphicFrameChg chg="del">
          <ac:chgData name="Stewart Gale" userId="3647ddd2-6040-41ae-a96d-232c23482af8" providerId="ADAL" clId="{43C74BE7-6FBB-4749-9CFC-5DDD092E7424}" dt="2023-10-16T13:50:46.494" v="393" actId="478"/>
          <ac:graphicFrameMkLst>
            <pc:docMk/>
            <pc:sldMk cId="2799045526" sldId="258"/>
            <ac:graphicFrameMk id="111" creationId="{00000000-0000-0000-0000-000000000000}"/>
          </ac:graphicFrameMkLst>
        </pc:graphicFrameChg>
        <pc:graphicFrameChg chg="del">
          <ac:chgData name="Stewart Gale" userId="3647ddd2-6040-41ae-a96d-232c23482af8" providerId="ADAL" clId="{43C74BE7-6FBB-4749-9CFC-5DDD092E7424}" dt="2023-10-16T13:50:49.438" v="394" actId="478"/>
          <ac:graphicFrameMkLst>
            <pc:docMk/>
            <pc:sldMk cId="2799045526" sldId="258"/>
            <ac:graphicFrameMk id="6787" creationId="{00000000-0000-0000-0000-000000000000}"/>
          </ac:graphicFrameMkLst>
        </pc:graphicFrameChg>
        <pc:graphicFrameChg chg="del">
          <ac:chgData name="Stewart Gale" userId="3647ddd2-6040-41ae-a96d-232c23482af8" providerId="ADAL" clId="{43C74BE7-6FBB-4749-9CFC-5DDD092E7424}" dt="2023-10-16T13:50:49.438" v="394" actId="478"/>
          <ac:graphicFrameMkLst>
            <pc:docMk/>
            <pc:sldMk cId="2799045526" sldId="258"/>
            <ac:graphicFrameMk id="6788" creationId="{00000000-0000-0000-0000-000000000000}"/>
          </ac:graphicFrameMkLst>
        </pc:graphicFrameChg>
        <pc:graphicFrameChg chg="del">
          <ac:chgData name="Stewart Gale" userId="3647ddd2-6040-41ae-a96d-232c23482af8" providerId="ADAL" clId="{43C74BE7-6FBB-4749-9CFC-5DDD092E7424}" dt="2023-10-16T13:50:49.438" v="394" actId="478"/>
          <ac:graphicFrameMkLst>
            <pc:docMk/>
            <pc:sldMk cId="2799045526" sldId="258"/>
            <ac:graphicFrameMk id="6789" creationId="{00000000-0000-0000-0000-000000000000}"/>
          </ac:graphicFrameMkLst>
        </pc:graphicFrameChg>
        <pc:graphicFrameChg chg="del">
          <ac:chgData name="Stewart Gale" userId="3647ddd2-6040-41ae-a96d-232c23482af8" providerId="ADAL" clId="{43C74BE7-6FBB-4749-9CFC-5DDD092E7424}" dt="2023-10-16T13:50:49.438" v="394" actId="478"/>
          <ac:graphicFrameMkLst>
            <pc:docMk/>
            <pc:sldMk cId="2799045526" sldId="258"/>
            <ac:graphicFrameMk id="6790" creationId="{00000000-0000-0000-0000-000000000000}"/>
          </ac:graphicFrameMkLst>
        </pc:graphicFrameChg>
        <pc:picChg chg="add mod modCrop">
          <ac:chgData name="Stewart Gale" userId="3647ddd2-6040-41ae-a96d-232c23482af8" providerId="ADAL" clId="{43C74BE7-6FBB-4749-9CFC-5DDD092E7424}" dt="2023-11-13T11:24:28.617" v="771" actId="1076"/>
          <ac:picMkLst>
            <pc:docMk/>
            <pc:sldMk cId="2799045526" sldId="258"/>
            <ac:picMk id="3" creationId="{3C087C31-9053-351D-28AD-6F31B84948DC}"/>
          </ac:picMkLst>
        </pc:picChg>
        <pc:picChg chg="add del mod">
          <ac:chgData name="Stewart Gale" userId="3647ddd2-6040-41ae-a96d-232c23482af8" providerId="ADAL" clId="{43C74BE7-6FBB-4749-9CFC-5DDD092E7424}" dt="2023-11-13T11:23:24.427" v="749" actId="478"/>
          <ac:picMkLst>
            <pc:docMk/>
            <pc:sldMk cId="2799045526" sldId="258"/>
            <ac:picMk id="17" creationId="{80B4C009-6181-5738-F8B8-18B405F8F1A3}"/>
          </ac:picMkLst>
        </pc:picChg>
        <pc:picChg chg="del">
          <ac:chgData name="Stewart Gale" userId="3647ddd2-6040-41ae-a96d-232c23482af8" providerId="ADAL" clId="{43C74BE7-6FBB-4749-9CFC-5DDD092E7424}" dt="2023-10-16T13:50:49.438" v="394" actId="478"/>
          <ac:picMkLst>
            <pc:docMk/>
            <pc:sldMk cId="2799045526" sldId="258"/>
            <ac:picMk id="8177" creationId="{00000000-0000-0000-0000-000000000000}"/>
          </ac:picMkLst>
        </pc:picChg>
        <pc:picChg chg="del">
          <ac:chgData name="Stewart Gale" userId="3647ddd2-6040-41ae-a96d-232c23482af8" providerId="ADAL" clId="{43C74BE7-6FBB-4749-9CFC-5DDD092E7424}" dt="2023-10-16T13:50:49.438" v="394" actId="478"/>
          <ac:picMkLst>
            <pc:docMk/>
            <pc:sldMk cId="2799045526" sldId="258"/>
            <ac:picMk id="8178" creationId="{00000000-0000-0000-0000-000000000000}"/>
          </ac:picMkLst>
        </pc:picChg>
        <pc:picChg chg="del">
          <ac:chgData name="Stewart Gale" userId="3647ddd2-6040-41ae-a96d-232c23482af8" providerId="ADAL" clId="{43C74BE7-6FBB-4749-9CFC-5DDD092E7424}" dt="2023-10-16T13:50:49.438" v="394" actId="478"/>
          <ac:picMkLst>
            <pc:docMk/>
            <pc:sldMk cId="2799045526" sldId="258"/>
            <ac:picMk id="8179" creationId="{00000000-0000-0000-0000-000000000000}"/>
          </ac:picMkLst>
        </pc:picChg>
        <pc:picChg chg="del">
          <ac:chgData name="Stewart Gale" userId="3647ddd2-6040-41ae-a96d-232c23482af8" providerId="ADAL" clId="{43C74BE7-6FBB-4749-9CFC-5DDD092E7424}" dt="2023-10-16T13:50:49.438" v="394" actId="478"/>
          <ac:picMkLst>
            <pc:docMk/>
            <pc:sldMk cId="2799045526" sldId="258"/>
            <ac:picMk id="8180" creationId="{00000000-0000-0000-0000-000000000000}"/>
          </ac:picMkLst>
        </pc:picChg>
        <pc:cxnChg chg="add del mod">
          <ac:chgData name="Stewart Gale" userId="3647ddd2-6040-41ae-a96d-232c23482af8" providerId="ADAL" clId="{43C74BE7-6FBB-4749-9CFC-5DDD092E7424}" dt="2023-10-16T13:50:56.777" v="396" actId="478"/>
          <ac:cxnSpMkLst>
            <pc:docMk/>
            <pc:sldMk cId="2799045526" sldId="258"/>
            <ac:cxnSpMk id="3" creationId="{C570FEDF-EE8F-1B9F-3DD3-57AD7D9A9A06}"/>
          </ac:cxnSpMkLst>
        </pc:cxnChg>
        <pc:cxnChg chg="add del mod">
          <ac:chgData name="Stewart Gale" userId="3647ddd2-6040-41ae-a96d-232c23482af8" providerId="ADAL" clId="{43C74BE7-6FBB-4749-9CFC-5DDD092E7424}" dt="2023-10-16T13:50:56.777" v="396" actId="478"/>
          <ac:cxnSpMkLst>
            <pc:docMk/>
            <pc:sldMk cId="2799045526" sldId="258"/>
            <ac:cxnSpMk id="4" creationId="{B5B0C932-53EC-5849-B80D-DCC4EE095BFD}"/>
          </ac:cxnSpMkLst>
        </pc:cxnChg>
        <pc:cxnChg chg="del">
          <ac:chgData name="Stewart Gale" userId="3647ddd2-6040-41ae-a96d-232c23482af8" providerId="ADAL" clId="{43C74BE7-6FBB-4749-9CFC-5DDD092E7424}" dt="2023-10-16T13:50:46.494" v="393" actId="478"/>
          <ac:cxnSpMkLst>
            <pc:docMk/>
            <pc:sldMk cId="2799045526" sldId="258"/>
            <ac:cxnSpMk id="41" creationId="{00000000-0000-0000-0000-000000000000}"/>
          </ac:cxnSpMkLst>
        </pc:cxnChg>
        <pc:cxnChg chg="del">
          <ac:chgData name="Stewart Gale" userId="3647ddd2-6040-41ae-a96d-232c23482af8" providerId="ADAL" clId="{43C74BE7-6FBB-4749-9CFC-5DDD092E7424}" dt="2023-10-16T13:50:46.494" v="393" actId="478"/>
          <ac:cxnSpMkLst>
            <pc:docMk/>
            <pc:sldMk cId="2799045526" sldId="258"/>
            <ac:cxnSpMk id="43" creationId="{00000000-0000-0000-0000-000000000000}"/>
          </ac:cxnSpMkLst>
        </pc:cxnChg>
      </pc:sldChg>
      <pc:sldChg chg="addSp delSp modSp mod">
        <pc:chgData name="Stewart Gale" userId="3647ddd2-6040-41ae-a96d-232c23482af8" providerId="ADAL" clId="{43C74BE7-6FBB-4749-9CFC-5DDD092E7424}" dt="2023-10-16T14:04:50.044" v="616" actId="1076"/>
        <pc:sldMkLst>
          <pc:docMk/>
          <pc:sldMk cId="2745547985" sldId="259"/>
        </pc:sldMkLst>
        <pc:spChg chg="add mod">
          <ac:chgData name="Stewart Gale" userId="3647ddd2-6040-41ae-a96d-232c23482af8" providerId="ADAL" clId="{43C74BE7-6FBB-4749-9CFC-5DDD092E7424}" dt="2023-10-16T14:04:46.856" v="615" actId="1076"/>
          <ac:spMkLst>
            <pc:docMk/>
            <pc:sldMk cId="2745547985" sldId="259"/>
            <ac:spMk id="3" creationId="{E90BD10A-9E7C-B466-2A1F-BB85A5C4DEF8}"/>
          </ac:spMkLst>
        </pc:spChg>
        <pc:spChg chg="add mod">
          <ac:chgData name="Stewart Gale" userId="3647ddd2-6040-41ae-a96d-232c23482af8" providerId="ADAL" clId="{43C74BE7-6FBB-4749-9CFC-5DDD092E7424}" dt="2023-10-16T14:04:50.044" v="616" actId="1076"/>
          <ac:spMkLst>
            <pc:docMk/>
            <pc:sldMk cId="2745547985" sldId="259"/>
            <ac:spMk id="4" creationId="{D0F575D3-5176-4BBE-7390-58F21F6B21B9}"/>
          </ac:spMkLst>
        </pc:spChg>
        <pc:spChg chg="del">
          <ac:chgData name="Stewart Gale" userId="3647ddd2-6040-41ae-a96d-232c23482af8" providerId="ADAL" clId="{43C74BE7-6FBB-4749-9CFC-5DDD092E7424}" dt="2023-10-16T14:03:26.814" v="606" actId="478"/>
          <ac:spMkLst>
            <pc:docMk/>
            <pc:sldMk cId="2745547985" sldId="259"/>
            <ac:spMk id="8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4:04:06.866" v="607" actId="478"/>
          <ac:spMkLst>
            <pc:docMk/>
            <pc:sldMk cId="2745547985" sldId="259"/>
            <ac:spMk id="9191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4:04:06.866" v="607" actId="478"/>
          <ac:spMkLst>
            <pc:docMk/>
            <pc:sldMk cId="2745547985" sldId="259"/>
            <ac:spMk id="9192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4:04:06.866" v="607" actId="478"/>
          <ac:spMkLst>
            <pc:docMk/>
            <pc:sldMk cId="2745547985" sldId="259"/>
            <ac:spMk id="9193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4:04:06.866" v="607" actId="478"/>
          <ac:spMkLst>
            <pc:docMk/>
            <pc:sldMk cId="2745547985" sldId="259"/>
            <ac:spMk id="9194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4:04:06.866" v="607" actId="478"/>
          <ac:spMkLst>
            <pc:docMk/>
            <pc:sldMk cId="2745547985" sldId="259"/>
            <ac:spMk id="9195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4:04:06.866" v="607" actId="478"/>
          <ac:spMkLst>
            <pc:docMk/>
            <pc:sldMk cId="2745547985" sldId="259"/>
            <ac:spMk id="9196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4:04:06.866" v="607" actId="478"/>
          <ac:spMkLst>
            <pc:docMk/>
            <pc:sldMk cId="2745547985" sldId="259"/>
            <ac:spMk id="9197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4:04:06.866" v="607" actId="478"/>
          <ac:spMkLst>
            <pc:docMk/>
            <pc:sldMk cId="2745547985" sldId="259"/>
            <ac:spMk id="9198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4:04:06.866" v="607" actId="478"/>
          <ac:spMkLst>
            <pc:docMk/>
            <pc:sldMk cId="2745547985" sldId="259"/>
            <ac:spMk id="9199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4:04:06.866" v="607" actId="478"/>
          <ac:spMkLst>
            <pc:docMk/>
            <pc:sldMk cId="2745547985" sldId="259"/>
            <ac:spMk id="9200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4:04:06.866" v="607" actId="478"/>
          <ac:spMkLst>
            <pc:docMk/>
            <pc:sldMk cId="2745547985" sldId="259"/>
            <ac:spMk id="9211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4:04:06.866" v="607" actId="478"/>
          <ac:spMkLst>
            <pc:docMk/>
            <pc:sldMk cId="2745547985" sldId="259"/>
            <ac:spMk id="10242" creationId="{00000000-0000-0000-0000-000000000000}"/>
          </ac:spMkLst>
        </pc:spChg>
        <pc:spChg chg="add del">
          <ac:chgData name="Stewart Gale" userId="3647ddd2-6040-41ae-a96d-232c23482af8" providerId="ADAL" clId="{43C74BE7-6FBB-4749-9CFC-5DDD092E7424}" dt="2023-10-16T14:04:06.866" v="607" actId="478"/>
          <ac:spMkLst>
            <pc:docMk/>
            <pc:sldMk cId="2745547985" sldId="259"/>
            <ac:spMk id="10249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4:04:06.866" v="607" actId="478"/>
          <ac:spMkLst>
            <pc:docMk/>
            <pc:sldMk cId="2745547985" sldId="259"/>
            <ac:spMk id="10256" creationId="{00000000-0000-0000-0000-000000000000}"/>
          </ac:spMkLst>
        </pc:spChg>
        <pc:grpChg chg="del">
          <ac:chgData name="Stewart Gale" userId="3647ddd2-6040-41ae-a96d-232c23482af8" providerId="ADAL" clId="{43C74BE7-6FBB-4749-9CFC-5DDD092E7424}" dt="2023-10-16T14:04:06.866" v="607" actId="478"/>
          <ac:grpSpMkLst>
            <pc:docMk/>
            <pc:sldMk cId="2745547985" sldId="259"/>
            <ac:grpSpMk id="9205" creationId="{00000000-0000-0000-0000-000000000000}"/>
          </ac:grpSpMkLst>
        </pc:grpChg>
        <pc:grpChg chg="del">
          <ac:chgData name="Stewart Gale" userId="3647ddd2-6040-41ae-a96d-232c23482af8" providerId="ADAL" clId="{43C74BE7-6FBB-4749-9CFC-5DDD092E7424}" dt="2023-10-16T14:04:06.866" v="607" actId="478"/>
          <ac:grpSpMkLst>
            <pc:docMk/>
            <pc:sldMk cId="2745547985" sldId="259"/>
            <ac:grpSpMk id="9206" creationId="{00000000-0000-0000-0000-000000000000}"/>
          </ac:grpSpMkLst>
        </pc:grpChg>
        <pc:grpChg chg="del">
          <ac:chgData name="Stewart Gale" userId="3647ddd2-6040-41ae-a96d-232c23482af8" providerId="ADAL" clId="{43C74BE7-6FBB-4749-9CFC-5DDD092E7424}" dt="2023-10-16T14:04:06.866" v="607" actId="478"/>
          <ac:grpSpMkLst>
            <pc:docMk/>
            <pc:sldMk cId="2745547985" sldId="259"/>
            <ac:grpSpMk id="9207" creationId="{00000000-0000-0000-0000-000000000000}"/>
          </ac:grpSpMkLst>
        </pc:grpChg>
        <pc:grpChg chg="del">
          <ac:chgData name="Stewart Gale" userId="3647ddd2-6040-41ae-a96d-232c23482af8" providerId="ADAL" clId="{43C74BE7-6FBB-4749-9CFC-5DDD092E7424}" dt="2023-10-16T14:04:06.866" v="607" actId="478"/>
          <ac:grpSpMkLst>
            <pc:docMk/>
            <pc:sldMk cId="2745547985" sldId="259"/>
            <ac:grpSpMk id="9208" creationId="{00000000-0000-0000-0000-000000000000}"/>
          </ac:grpSpMkLst>
        </pc:grpChg>
        <pc:grpChg chg="del">
          <ac:chgData name="Stewart Gale" userId="3647ddd2-6040-41ae-a96d-232c23482af8" providerId="ADAL" clId="{43C74BE7-6FBB-4749-9CFC-5DDD092E7424}" dt="2023-10-16T14:04:06.866" v="607" actId="478"/>
          <ac:grpSpMkLst>
            <pc:docMk/>
            <pc:sldMk cId="2745547985" sldId="259"/>
            <ac:grpSpMk id="9209" creationId="{00000000-0000-0000-0000-000000000000}"/>
          </ac:grpSpMkLst>
        </pc:grpChg>
        <pc:grpChg chg="del">
          <ac:chgData name="Stewart Gale" userId="3647ddd2-6040-41ae-a96d-232c23482af8" providerId="ADAL" clId="{43C74BE7-6FBB-4749-9CFC-5DDD092E7424}" dt="2023-10-16T14:04:06.866" v="607" actId="478"/>
          <ac:grpSpMkLst>
            <pc:docMk/>
            <pc:sldMk cId="2745547985" sldId="259"/>
            <ac:grpSpMk id="9212" creationId="{00000000-0000-0000-0000-000000000000}"/>
          </ac:grpSpMkLst>
        </pc:grpChg>
        <pc:grpChg chg="del">
          <ac:chgData name="Stewart Gale" userId="3647ddd2-6040-41ae-a96d-232c23482af8" providerId="ADAL" clId="{43C74BE7-6FBB-4749-9CFC-5DDD092E7424}" dt="2023-10-16T14:04:06.866" v="607" actId="478"/>
          <ac:grpSpMkLst>
            <pc:docMk/>
            <pc:sldMk cId="2745547985" sldId="259"/>
            <ac:grpSpMk id="9213" creationId="{00000000-0000-0000-0000-000000000000}"/>
          </ac:grpSpMkLst>
        </pc:grpChg>
        <pc:grpChg chg="del">
          <ac:chgData name="Stewart Gale" userId="3647ddd2-6040-41ae-a96d-232c23482af8" providerId="ADAL" clId="{43C74BE7-6FBB-4749-9CFC-5DDD092E7424}" dt="2023-10-16T14:04:06.866" v="607" actId="478"/>
          <ac:grpSpMkLst>
            <pc:docMk/>
            <pc:sldMk cId="2745547985" sldId="259"/>
            <ac:grpSpMk id="9214" creationId="{00000000-0000-0000-0000-000000000000}"/>
          </ac:grpSpMkLst>
        </pc:grpChg>
        <pc:grpChg chg="del">
          <ac:chgData name="Stewart Gale" userId="3647ddd2-6040-41ae-a96d-232c23482af8" providerId="ADAL" clId="{43C74BE7-6FBB-4749-9CFC-5DDD092E7424}" dt="2023-10-16T14:04:06.866" v="607" actId="478"/>
          <ac:grpSpMkLst>
            <pc:docMk/>
            <pc:sldMk cId="2745547985" sldId="259"/>
            <ac:grpSpMk id="9215" creationId="{00000000-0000-0000-0000-000000000000}"/>
          </ac:grpSpMkLst>
        </pc:grpChg>
        <pc:grpChg chg="del">
          <ac:chgData name="Stewart Gale" userId="3647ddd2-6040-41ae-a96d-232c23482af8" providerId="ADAL" clId="{43C74BE7-6FBB-4749-9CFC-5DDD092E7424}" dt="2023-10-16T14:04:06.866" v="607" actId="478"/>
          <ac:grpSpMkLst>
            <pc:docMk/>
            <pc:sldMk cId="2745547985" sldId="259"/>
            <ac:grpSpMk id="10240" creationId="{00000000-0000-0000-0000-000000000000}"/>
          </ac:grpSpMkLst>
        </pc:grpChg>
        <pc:grpChg chg="del">
          <ac:chgData name="Stewart Gale" userId="3647ddd2-6040-41ae-a96d-232c23482af8" providerId="ADAL" clId="{43C74BE7-6FBB-4749-9CFC-5DDD092E7424}" dt="2023-10-16T14:04:06.866" v="607" actId="478"/>
          <ac:grpSpMkLst>
            <pc:docMk/>
            <pc:sldMk cId="2745547985" sldId="259"/>
            <ac:grpSpMk id="10243" creationId="{00000000-0000-0000-0000-000000000000}"/>
          </ac:grpSpMkLst>
        </pc:grpChg>
        <pc:grpChg chg="del">
          <ac:chgData name="Stewart Gale" userId="3647ddd2-6040-41ae-a96d-232c23482af8" providerId="ADAL" clId="{43C74BE7-6FBB-4749-9CFC-5DDD092E7424}" dt="2023-10-16T14:04:06.866" v="607" actId="478"/>
          <ac:grpSpMkLst>
            <pc:docMk/>
            <pc:sldMk cId="2745547985" sldId="259"/>
            <ac:grpSpMk id="10244" creationId="{00000000-0000-0000-0000-000000000000}"/>
          </ac:grpSpMkLst>
        </pc:grpChg>
        <pc:grpChg chg="del">
          <ac:chgData name="Stewart Gale" userId="3647ddd2-6040-41ae-a96d-232c23482af8" providerId="ADAL" clId="{43C74BE7-6FBB-4749-9CFC-5DDD092E7424}" dt="2023-10-16T14:04:06.866" v="607" actId="478"/>
          <ac:grpSpMkLst>
            <pc:docMk/>
            <pc:sldMk cId="2745547985" sldId="259"/>
            <ac:grpSpMk id="10245" creationId="{00000000-0000-0000-0000-000000000000}"/>
          </ac:grpSpMkLst>
        </pc:grpChg>
        <pc:grpChg chg="del">
          <ac:chgData name="Stewart Gale" userId="3647ddd2-6040-41ae-a96d-232c23482af8" providerId="ADAL" clId="{43C74BE7-6FBB-4749-9CFC-5DDD092E7424}" dt="2023-10-16T14:04:06.866" v="607" actId="478"/>
          <ac:grpSpMkLst>
            <pc:docMk/>
            <pc:sldMk cId="2745547985" sldId="259"/>
            <ac:grpSpMk id="10246" creationId="{00000000-0000-0000-0000-000000000000}"/>
          </ac:grpSpMkLst>
        </pc:grpChg>
        <pc:grpChg chg="add del">
          <ac:chgData name="Stewart Gale" userId="3647ddd2-6040-41ae-a96d-232c23482af8" providerId="ADAL" clId="{43C74BE7-6FBB-4749-9CFC-5DDD092E7424}" dt="2023-10-16T14:03:14.404" v="605" actId="478"/>
          <ac:grpSpMkLst>
            <pc:docMk/>
            <pc:sldMk cId="2745547985" sldId="259"/>
            <ac:grpSpMk id="10247" creationId="{00000000-0000-0000-0000-000000000000}"/>
          </ac:grpSpMkLst>
        </pc:grpChg>
        <pc:grpChg chg="del">
          <ac:chgData name="Stewart Gale" userId="3647ddd2-6040-41ae-a96d-232c23482af8" providerId="ADAL" clId="{43C74BE7-6FBB-4749-9CFC-5DDD092E7424}" dt="2023-10-16T14:04:06.866" v="607" actId="478"/>
          <ac:grpSpMkLst>
            <pc:docMk/>
            <pc:sldMk cId="2745547985" sldId="259"/>
            <ac:grpSpMk id="10250" creationId="{00000000-0000-0000-0000-000000000000}"/>
          </ac:grpSpMkLst>
        </pc:grpChg>
        <pc:grpChg chg="del">
          <ac:chgData name="Stewart Gale" userId="3647ddd2-6040-41ae-a96d-232c23482af8" providerId="ADAL" clId="{43C74BE7-6FBB-4749-9CFC-5DDD092E7424}" dt="2023-10-16T14:04:06.866" v="607" actId="478"/>
          <ac:grpSpMkLst>
            <pc:docMk/>
            <pc:sldMk cId="2745547985" sldId="259"/>
            <ac:grpSpMk id="10251" creationId="{00000000-0000-0000-0000-000000000000}"/>
          </ac:grpSpMkLst>
        </pc:grpChg>
        <pc:grpChg chg="del">
          <ac:chgData name="Stewart Gale" userId="3647ddd2-6040-41ae-a96d-232c23482af8" providerId="ADAL" clId="{43C74BE7-6FBB-4749-9CFC-5DDD092E7424}" dt="2023-10-16T14:04:06.866" v="607" actId="478"/>
          <ac:grpSpMkLst>
            <pc:docMk/>
            <pc:sldMk cId="2745547985" sldId="259"/>
            <ac:grpSpMk id="10252" creationId="{00000000-0000-0000-0000-000000000000}"/>
          </ac:grpSpMkLst>
        </pc:grpChg>
        <pc:grpChg chg="del">
          <ac:chgData name="Stewart Gale" userId="3647ddd2-6040-41ae-a96d-232c23482af8" providerId="ADAL" clId="{43C74BE7-6FBB-4749-9CFC-5DDD092E7424}" dt="2023-10-16T14:04:06.866" v="607" actId="478"/>
          <ac:grpSpMkLst>
            <pc:docMk/>
            <pc:sldMk cId="2745547985" sldId="259"/>
            <ac:grpSpMk id="10253" creationId="{00000000-0000-0000-0000-000000000000}"/>
          </ac:grpSpMkLst>
        </pc:grpChg>
        <pc:grpChg chg="del">
          <ac:chgData name="Stewart Gale" userId="3647ddd2-6040-41ae-a96d-232c23482af8" providerId="ADAL" clId="{43C74BE7-6FBB-4749-9CFC-5DDD092E7424}" dt="2023-10-16T14:04:06.866" v="607" actId="478"/>
          <ac:grpSpMkLst>
            <pc:docMk/>
            <pc:sldMk cId="2745547985" sldId="259"/>
            <ac:grpSpMk id="10254" creationId="{00000000-0000-0000-0000-000000000000}"/>
          </ac:grpSpMkLst>
        </pc:grpChg>
        <pc:graphicFrameChg chg="del">
          <ac:chgData name="Stewart Gale" userId="3647ddd2-6040-41ae-a96d-232c23482af8" providerId="ADAL" clId="{43C74BE7-6FBB-4749-9CFC-5DDD092E7424}" dt="2023-10-16T14:04:06.866" v="607" actId="478"/>
          <ac:graphicFrameMkLst>
            <pc:docMk/>
            <pc:sldMk cId="2745547985" sldId="259"/>
            <ac:graphicFrameMk id="111" creationId="{00000000-0000-0000-0000-000000000000}"/>
          </ac:graphicFrameMkLst>
        </pc:graphicFrameChg>
        <pc:graphicFrameChg chg="add del">
          <ac:chgData name="Stewart Gale" userId="3647ddd2-6040-41ae-a96d-232c23482af8" providerId="ADAL" clId="{43C74BE7-6FBB-4749-9CFC-5DDD092E7424}" dt="2023-10-16T14:03:14.404" v="605" actId="478"/>
          <ac:graphicFrameMkLst>
            <pc:docMk/>
            <pc:sldMk cId="2745547985" sldId="259"/>
            <ac:graphicFrameMk id="6787" creationId="{00000000-0000-0000-0000-000000000000}"/>
          </ac:graphicFrameMkLst>
        </pc:graphicFrameChg>
        <pc:graphicFrameChg chg="add del modGraphic">
          <ac:chgData name="Stewart Gale" userId="3647ddd2-6040-41ae-a96d-232c23482af8" providerId="ADAL" clId="{43C74BE7-6FBB-4749-9CFC-5DDD092E7424}" dt="2023-10-16T14:03:14.404" v="605" actId="478"/>
          <ac:graphicFrameMkLst>
            <pc:docMk/>
            <pc:sldMk cId="2745547985" sldId="259"/>
            <ac:graphicFrameMk id="6788" creationId="{00000000-0000-0000-0000-000000000000}"/>
          </ac:graphicFrameMkLst>
        </pc:graphicFrameChg>
        <pc:graphicFrameChg chg="add del">
          <ac:chgData name="Stewart Gale" userId="3647ddd2-6040-41ae-a96d-232c23482af8" providerId="ADAL" clId="{43C74BE7-6FBB-4749-9CFC-5DDD092E7424}" dt="2023-10-16T14:03:14.404" v="605" actId="478"/>
          <ac:graphicFrameMkLst>
            <pc:docMk/>
            <pc:sldMk cId="2745547985" sldId="259"/>
            <ac:graphicFrameMk id="6789" creationId="{00000000-0000-0000-0000-000000000000}"/>
          </ac:graphicFrameMkLst>
        </pc:graphicFrameChg>
        <pc:graphicFrameChg chg="add del">
          <ac:chgData name="Stewart Gale" userId="3647ddd2-6040-41ae-a96d-232c23482af8" providerId="ADAL" clId="{43C74BE7-6FBB-4749-9CFC-5DDD092E7424}" dt="2023-10-16T14:03:14.404" v="605" actId="478"/>
          <ac:graphicFrameMkLst>
            <pc:docMk/>
            <pc:sldMk cId="2745547985" sldId="259"/>
            <ac:graphicFrameMk id="6790" creationId="{00000000-0000-0000-0000-000000000000}"/>
          </ac:graphicFrameMkLst>
        </pc:graphicFrameChg>
        <pc:picChg chg="add mod">
          <ac:chgData name="Stewart Gale" userId="3647ddd2-6040-41ae-a96d-232c23482af8" providerId="ADAL" clId="{43C74BE7-6FBB-4749-9CFC-5DDD092E7424}" dt="2023-10-16T14:04:40.398" v="614" actId="1076"/>
          <ac:picMkLst>
            <pc:docMk/>
            <pc:sldMk cId="2745547985" sldId="259"/>
            <ac:picMk id="2" creationId="{6CF903F0-BF7C-80F7-9A95-8251DAC46875}"/>
          </ac:picMkLst>
        </pc:picChg>
        <pc:picChg chg="add del">
          <ac:chgData name="Stewart Gale" userId="3647ddd2-6040-41ae-a96d-232c23482af8" providerId="ADAL" clId="{43C74BE7-6FBB-4749-9CFC-5DDD092E7424}" dt="2023-10-16T14:03:14.404" v="605" actId="478"/>
          <ac:picMkLst>
            <pc:docMk/>
            <pc:sldMk cId="2745547985" sldId="259"/>
            <ac:picMk id="9201" creationId="{00000000-0000-0000-0000-000000000000}"/>
          </ac:picMkLst>
        </pc:picChg>
        <pc:picChg chg="add del">
          <ac:chgData name="Stewart Gale" userId="3647ddd2-6040-41ae-a96d-232c23482af8" providerId="ADAL" clId="{43C74BE7-6FBB-4749-9CFC-5DDD092E7424}" dt="2023-10-16T14:03:14.404" v="605" actId="478"/>
          <ac:picMkLst>
            <pc:docMk/>
            <pc:sldMk cId="2745547985" sldId="259"/>
            <ac:picMk id="9202" creationId="{00000000-0000-0000-0000-000000000000}"/>
          </ac:picMkLst>
        </pc:picChg>
        <pc:picChg chg="add del">
          <ac:chgData name="Stewart Gale" userId="3647ddd2-6040-41ae-a96d-232c23482af8" providerId="ADAL" clId="{43C74BE7-6FBB-4749-9CFC-5DDD092E7424}" dt="2023-10-16T14:03:14.404" v="605" actId="478"/>
          <ac:picMkLst>
            <pc:docMk/>
            <pc:sldMk cId="2745547985" sldId="259"/>
            <ac:picMk id="9203" creationId="{00000000-0000-0000-0000-000000000000}"/>
          </ac:picMkLst>
        </pc:picChg>
        <pc:picChg chg="add del">
          <ac:chgData name="Stewart Gale" userId="3647ddd2-6040-41ae-a96d-232c23482af8" providerId="ADAL" clId="{43C74BE7-6FBB-4749-9CFC-5DDD092E7424}" dt="2023-10-16T14:03:14.404" v="605" actId="478"/>
          <ac:picMkLst>
            <pc:docMk/>
            <pc:sldMk cId="2745547985" sldId="259"/>
            <ac:picMk id="9204" creationId="{00000000-0000-0000-0000-000000000000}"/>
          </ac:picMkLst>
        </pc:picChg>
        <pc:cxnChg chg="del">
          <ac:chgData name="Stewart Gale" userId="3647ddd2-6040-41ae-a96d-232c23482af8" providerId="ADAL" clId="{43C74BE7-6FBB-4749-9CFC-5DDD092E7424}" dt="2023-10-16T14:04:06.866" v="607" actId="478"/>
          <ac:cxnSpMkLst>
            <pc:docMk/>
            <pc:sldMk cId="2745547985" sldId="259"/>
            <ac:cxnSpMk id="41" creationId="{00000000-0000-0000-0000-000000000000}"/>
          </ac:cxnSpMkLst>
        </pc:cxnChg>
        <pc:cxnChg chg="del">
          <ac:chgData name="Stewart Gale" userId="3647ddd2-6040-41ae-a96d-232c23482af8" providerId="ADAL" clId="{43C74BE7-6FBB-4749-9CFC-5DDD092E7424}" dt="2023-10-16T14:04:06.866" v="607" actId="478"/>
          <ac:cxnSpMkLst>
            <pc:docMk/>
            <pc:sldMk cId="2745547985" sldId="259"/>
            <ac:cxnSpMk id="43" creationId="{00000000-0000-0000-0000-000000000000}"/>
          </ac:cxnSpMkLst>
        </pc:cxnChg>
        <pc:cxnChg chg="del">
          <ac:chgData name="Stewart Gale" userId="3647ddd2-6040-41ae-a96d-232c23482af8" providerId="ADAL" clId="{43C74BE7-6FBB-4749-9CFC-5DDD092E7424}" dt="2023-10-16T14:04:06.866" v="607" actId="478"/>
          <ac:cxnSpMkLst>
            <pc:docMk/>
            <pc:sldMk cId="2745547985" sldId="259"/>
            <ac:cxnSpMk id="61" creationId="{00000000-0000-0000-0000-000000000000}"/>
          </ac:cxnSpMkLst>
        </pc:cxnChg>
        <pc:cxnChg chg="del">
          <ac:chgData name="Stewart Gale" userId="3647ddd2-6040-41ae-a96d-232c23482af8" providerId="ADAL" clId="{43C74BE7-6FBB-4749-9CFC-5DDD092E7424}" dt="2023-10-16T14:04:06.866" v="607" actId="478"/>
          <ac:cxnSpMkLst>
            <pc:docMk/>
            <pc:sldMk cId="2745547985" sldId="259"/>
            <ac:cxnSpMk id="81" creationId="{00000000-0000-0000-0000-000000000000}"/>
          </ac:cxnSpMkLst>
        </pc:cxnChg>
        <pc:cxnChg chg="del">
          <ac:chgData name="Stewart Gale" userId="3647ddd2-6040-41ae-a96d-232c23482af8" providerId="ADAL" clId="{43C74BE7-6FBB-4749-9CFC-5DDD092E7424}" dt="2023-10-16T14:04:06.866" v="607" actId="478"/>
          <ac:cxnSpMkLst>
            <pc:docMk/>
            <pc:sldMk cId="2745547985" sldId="259"/>
            <ac:cxnSpMk id="100" creationId="{00000000-0000-0000-0000-000000000000}"/>
          </ac:cxnSpMkLst>
        </pc:cxnChg>
        <pc:cxnChg chg="del">
          <ac:chgData name="Stewart Gale" userId="3647ddd2-6040-41ae-a96d-232c23482af8" providerId="ADAL" clId="{43C74BE7-6FBB-4749-9CFC-5DDD092E7424}" dt="2023-10-16T14:04:06.866" v="607" actId="478"/>
          <ac:cxnSpMkLst>
            <pc:docMk/>
            <pc:sldMk cId="2745547985" sldId="259"/>
            <ac:cxnSpMk id="120" creationId="{00000000-0000-0000-0000-000000000000}"/>
          </ac:cxnSpMkLst>
        </pc:cxnChg>
      </pc:sldChg>
      <pc:sldChg chg="addSp modSp add del mod">
        <pc:chgData name="Stewart Gale" userId="3647ddd2-6040-41ae-a96d-232c23482af8" providerId="ADAL" clId="{43C74BE7-6FBB-4749-9CFC-5DDD092E7424}" dt="2023-11-13T11:24:28.232" v="769" actId="47"/>
        <pc:sldMkLst>
          <pc:docMk/>
          <pc:sldMk cId="3567673166" sldId="260"/>
        </pc:sldMkLst>
        <pc:spChg chg="add mod">
          <ac:chgData name="Stewart Gale" userId="3647ddd2-6040-41ae-a96d-232c23482af8" providerId="ADAL" clId="{43C74BE7-6FBB-4749-9CFC-5DDD092E7424}" dt="2023-10-16T13:50:20.380" v="389" actId="1076"/>
          <ac:spMkLst>
            <pc:docMk/>
            <pc:sldMk cId="3567673166" sldId="260"/>
            <ac:spMk id="2" creationId="{35D064CD-4FAE-D48E-725F-983316F6AF3C}"/>
          </ac:spMkLst>
        </pc:spChg>
        <pc:picChg chg="mod modCrop">
          <ac:chgData name="Stewart Gale" userId="3647ddd2-6040-41ae-a96d-232c23482af8" providerId="ADAL" clId="{43C74BE7-6FBB-4749-9CFC-5DDD092E7424}" dt="2023-10-16T13:50:23.098" v="390" actId="1076"/>
          <ac:picMkLst>
            <pc:docMk/>
            <pc:sldMk cId="3567673166" sldId="260"/>
            <ac:picMk id="6" creationId="{00000000-0000-0000-0000-000000000000}"/>
          </ac:picMkLst>
        </pc:picChg>
      </pc:sldChg>
      <pc:sldChg chg="addSp modSp add del mod">
        <pc:chgData name="Stewart Gale" userId="3647ddd2-6040-41ae-a96d-232c23482af8" providerId="ADAL" clId="{43C74BE7-6FBB-4749-9CFC-5DDD092E7424}" dt="2023-11-13T11:24:28.069" v="768" actId="47"/>
        <pc:sldMkLst>
          <pc:docMk/>
          <pc:sldMk cId="3424506036" sldId="261"/>
        </pc:sldMkLst>
        <pc:picChg chg="add mod modCrop">
          <ac:chgData name="Stewart Gale" userId="3647ddd2-6040-41ae-a96d-232c23482af8" providerId="ADAL" clId="{43C74BE7-6FBB-4749-9CFC-5DDD092E7424}" dt="2023-10-16T13:55:52.922" v="472" actId="732"/>
          <ac:picMkLst>
            <pc:docMk/>
            <pc:sldMk cId="3424506036" sldId="261"/>
            <ac:picMk id="2" creationId="{988BC619-0E7D-93D5-134A-ECF71C197BA6}"/>
          </ac:picMkLst>
        </pc:picChg>
        <pc:picChg chg="mod modCrop">
          <ac:chgData name="Stewart Gale" userId="3647ddd2-6040-41ae-a96d-232c23482af8" providerId="ADAL" clId="{43C74BE7-6FBB-4749-9CFC-5DDD092E7424}" dt="2023-10-16T13:55:42.223" v="468" actId="1076"/>
          <ac:picMkLst>
            <pc:docMk/>
            <pc:sldMk cId="3424506036" sldId="261"/>
            <ac:picMk id="5" creationId="{00000000-0000-0000-0000-000000000000}"/>
          </ac:picMkLst>
        </pc:picChg>
      </pc:sldChg>
      <pc:sldChg chg="modSp mod">
        <pc:chgData name="Stewart Gale" userId="3647ddd2-6040-41ae-a96d-232c23482af8" providerId="ADAL" clId="{43C74BE7-6FBB-4749-9CFC-5DDD092E7424}" dt="2023-10-16T13:56:17.384" v="477" actId="1076"/>
        <pc:sldMkLst>
          <pc:docMk/>
          <pc:sldMk cId="1612509341" sldId="262"/>
        </pc:sldMkLst>
        <pc:spChg chg="mod">
          <ac:chgData name="Stewart Gale" userId="3647ddd2-6040-41ae-a96d-232c23482af8" providerId="ADAL" clId="{43C74BE7-6FBB-4749-9CFC-5DDD092E7424}" dt="2023-10-16T13:56:17.384" v="477" actId="1076"/>
          <ac:spMkLst>
            <pc:docMk/>
            <pc:sldMk cId="1612509341" sldId="262"/>
            <ac:spMk id="5" creationId="{00000000-0000-0000-0000-000000000000}"/>
          </ac:spMkLst>
        </pc:spChg>
      </pc:sldChg>
      <pc:sldChg chg="del">
        <pc:chgData name="Stewart Gale" userId="3647ddd2-6040-41ae-a96d-232c23482af8" providerId="ADAL" clId="{43C74BE7-6FBB-4749-9CFC-5DDD092E7424}" dt="2023-10-16T14:09:04.313" v="658" actId="47"/>
        <pc:sldMkLst>
          <pc:docMk/>
          <pc:sldMk cId="2518340684" sldId="263"/>
        </pc:sldMkLst>
      </pc:sldChg>
      <pc:sldChg chg="del">
        <pc:chgData name="Stewart Gale" userId="3647ddd2-6040-41ae-a96d-232c23482af8" providerId="ADAL" clId="{43C74BE7-6FBB-4749-9CFC-5DDD092E7424}" dt="2023-10-16T14:13:20.431" v="739" actId="47"/>
        <pc:sldMkLst>
          <pc:docMk/>
          <pc:sldMk cId="3962799718" sldId="264"/>
        </pc:sldMkLst>
      </pc:sldChg>
      <pc:sldChg chg="addSp delSp modSp new mod ord">
        <pc:chgData name="Stewart Gale" userId="3647ddd2-6040-41ae-a96d-232c23482af8" providerId="ADAL" clId="{43C74BE7-6FBB-4749-9CFC-5DDD092E7424}" dt="2023-10-16T13:40:39.448" v="96" actId="1076"/>
        <pc:sldMkLst>
          <pc:docMk/>
          <pc:sldMk cId="324333230" sldId="265"/>
        </pc:sldMkLst>
        <pc:spChg chg="del">
          <ac:chgData name="Stewart Gale" userId="3647ddd2-6040-41ae-a96d-232c23482af8" providerId="ADAL" clId="{43C74BE7-6FBB-4749-9CFC-5DDD092E7424}" dt="2023-10-16T13:38:03.327" v="25" actId="478"/>
          <ac:spMkLst>
            <pc:docMk/>
            <pc:sldMk cId="324333230" sldId="265"/>
            <ac:spMk id="2" creationId="{6052595D-5C5D-59DC-3DA9-964806A92502}"/>
          </ac:spMkLst>
        </pc:spChg>
        <pc:spChg chg="del">
          <ac:chgData name="Stewart Gale" userId="3647ddd2-6040-41ae-a96d-232c23482af8" providerId="ADAL" clId="{43C74BE7-6FBB-4749-9CFC-5DDD092E7424}" dt="2023-10-16T13:38:03.327" v="25" actId="478"/>
          <ac:spMkLst>
            <pc:docMk/>
            <pc:sldMk cId="324333230" sldId="265"/>
            <ac:spMk id="3" creationId="{4C8B3DD2-5B28-FDE0-2E7C-73775C3882C8}"/>
          </ac:spMkLst>
        </pc:spChg>
        <pc:spChg chg="add mod">
          <ac:chgData name="Stewart Gale" userId="3647ddd2-6040-41ae-a96d-232c23482af8" providerId="ADAL" clId="{43C74BE7-6FBB-4749-9CFC-5DDD092E7424}" dt="2023-10-16T13:40:39.448" v="96" actId="1076"/>
          <ac:spMkLst>
            <pc:docMk/>
            <pc:sldMk cId="324333230" sldId="265"/>
            <ac:spMk id="5" creationId="{09410735-7273-C0A3-43A7-D195E4AA72A1}"/>
          </ac:spMkLst>
        </pc:spChg>
        <pc:picChg chg="add mod modCrop">
          <ac:chgData name="Stewart Gale" userId="3647ddd2-6040-41ae-a96d-232c23482af8" providerId="ADAL" clId="{43C74BE7-6FBB-4749-9CFC-5DDD092E7424}" dt="2023-10-16T13:40:36.685" v="95" actId="1076"/>
          <ac:picMkLst>
            <pc:docMk/>
            <pc:sldMk cId="324333230" sldId="265"/>
            <ac:picMk id="6" creationId="{47E1CCF1-6297-E96E-BC50-1751096A8CA4}"/>
          </ac:picMkLst>
        </pc:picChg>
      </pc:sldChg>
      <pc:sldChg chg="addSp delSp modSp new add del mod">
        <pc:chgData name="Stewart Gale" userId="3647ddd2-6040-41ae-a96d-232c23482af8" providerId="ADAL" clId="{43C74BE7-6FBB-4749-9CFC-5DDD092E7424}" dt="2023-11-13T11:24:27.882" v="767" actId="47"/>
        <pc:sldMkLst>
          <pc:docMk/>
          <pc:sldMk cId="788635375" sldId="266"/>
        </pc:sldMkLst>
        <pc:spChg chg="del">
          <ac:chgData name="Stewart Gale" userId="3647ddd2-6040-41ae-a96d-232c23482af8" providerId="ADAL" clId="{43C74BE7-6FBB-4749-9CFC-5DDD092E7424}" dt="2023-10-16T13:41:07.211" v="98" actId="478"/>
          <ac:spMkLst>
            <pc:docMk/>
            <pc:sldMk cId="788635375" sldId="266"/>
            <ac:spMk id="2" creationId="{838B25C5-FD83-6A8E-CE47-F7AEF5F903A3}"/>
          </ac:spMkLst>
        </pc:spChg>
        <pc:spChg chg="del">
          <ac:chgData name="Stewart Gale" userId="3647ddd2-6040-41ae-a96d-232c23482af8" providerId="ADAL" clId="{43C74BE7-6FBB-4749-9CFC-5DDD092E7424}" dt="2023-10-16T13:41:07.211" v="98" actId="478"/>
          <ac:spMkLst>
            <pc:docMk/>
            <pc:sldMk cId="788635375" sldId="266"/>
            <ac:spMk id="3" creationId="{FD79D303-73A3-151F-FEA3-E0F753319B11}"/>
          </ac:spMkLst>
        </pc:spChg>
        <pc:spChg chg="add del mod">
          <ac:chgData name="Stewart Gale" userId="3647ddd2-6040-41ae-a96d-232c23482af8" providerId="ADAL" clId="{43C74BE7-6FBB-4749-9CFC-5DDD092E7424}" dt="2023-10-16T13:42:16.341" v="115" actId="478"/>
          <ac:spMkLst>
            <pc:docMk/>
            <pc:sldMk cId="788635375" sldId="266"/>
            <ac:spMk id="7" creationId="{F98BA8CA-9466-88AF-BA48-70B5FC88847E}"/>
          </ac:spMkLst>
        </pc:spChg>
        <pc:spChg chg="add mod">
          <ac:chgData name="Stewart Gale" userId="3647ddd2-6040-41ae-a96d-232c23482af8" providerId="ADAL" clId="{43C74BE7-6FBB-4749-9CFC-5DDD092E7424}" dt="2023-10-16T13:46:04.773" v="232" actId="1076"/>
          <ac:spMkLst>
            <pc:docMk/>
            <pc:sldMk cId="788635375" sldId="266"/>
            <ac:spMk id="9" creationId="{D2C8FADC-AB9F-ED80-C4EA-E82D267E65A4}"/>
          </ac:spMkLst>
        </pc:spChg>
        <pc:picChg chg="add del">
          <ac:chgData name="Stewart Gale" userId="3647ddd2-6040-41ae-a96d-232c23482af8" providerId="ADAL" clId="{43C74BE7-6FBB-4749-9CFC-5DDD092E7424}" dt="2023-10-16T13:41:11.105" v="100" actId="478"/>
          <ac:picMkLst>
            <pc:docMk/>
            <pc:sldMk cId="788635375" sldId="266"/>
            <ac:picMk id="4" creationId="{FB29A48D-101E-8F21-AD86-B80F25088DB6}"/>
          </ac:picMkLst>
        </pc:picChg>
        <pc:picChg chg="add del mod modCrop">
          <ac:chgData name="Stewart Gale" userId="3647ddd2-6040-41ae-a96d-232c23482af8" providerId="ADAL" clId="{43C74BE7-6FBB-4749-9CFC-5DDD092E7424}" dt="2023-10-16T13:42:16.341" v="115" actId="478"/>
          <ac:picMkLst>
            <pc:docMk/>
            <pc:sldMk cId="788635375" sldId="266"/>
            <ac:picMk id="6" creationId="{79BEF0A6-0A2B-2918-A2F1-AAD32E7EB354}"/>
          </ac:picMkLst>
        </pc:picChg>
        <pc:picChg chg="add mod modCrop">
          <ac:chgData name="Stewart Gale" userId="3647ddd2-6040-41ae-a96d-232c23482af8" providerId="ADAL" clId="{43C74BE7-6FBB-4749-9CFC-5DDD092E7424}" dt="2023-10-16T13:46:53.105" v="246" actId="1076"/>
          <ac:picMkLst>
            <pc:docMk/>
            <pc:sldMk cId="788635375" sldId="266"/>
            <ac:picMk id="8" creationId="{A2ABD0E0-419A-F8FB-B2A5-0C827EFDC822}"/>
          </ac:picMkLst>
        </pc:picChg>
        <pc:picChg chg="add mod modCrop">
          <ac:chgData name="Stewart Gale" userId="3647ddd2-6040-41ae-a96d-232c23482af8" providerId="ADAL" clId="{43C74BE7-6FBB-4749-9CFC-5DDD092E7424}" dt="2023-10-16T13:47:56.842" v="264" actId="1076"/>
          <ac:picMkLst>
            <pc:docMk/>
            <pc:sldMk cId="788635375" sldId="266"/>
            <ac:picMk id="10" creationId="{45D7841B-AD2E-C456-A734-DF1C8ED49D29}"/>
          </ac:picMkLst>
        </pc:picChg>
        <pc:picChg chg="add mod modCrop">
          <ac:chgData name="Stewart Gale" userId="3647ddd2-6040-41ae-a96d-232c23482af8" providerId="ADAL" clId="{43C74BE7-6FBB-4749-9CFC-5DDD092E7424}" dt="2023-10-16T13:47:42.496" v="260" actId="1076"/>
          <ac:picMkLst>
            <pc:docMk/>
            <pc:sldMk cId="788635375" sldId="266"/>
            <ac:picMk id="11" creationId="{9EA68D4F-E5D8-16B7-886C-8ACCD2BCCC9E}"/>
          </ac:picMkLst>
        </pc:picChg>
        <pc:picChg chg="add del mod modCrop">
          <ac:chgData name="Stewart Gale" userId="3647ddd2-6040-41ae-a96d-232c23482af8" providerId="ADAL" clId="{43C74BE7-6FBB-4749-9CFC-5DDD092E7424}" dt="2023-10-16T13:46:42.370" v="244" actId="21"/>
          <ac:picMkLst>
            <pc:docMk/>
            <pc:sldMk cId="788635375" sldId="266"/>
            <ac:picMk id="12" creationId="{86C1D3B9-CC55-F333-0FAA-524B5A76EC7B}"/>
          </ac:picMkLst>
        </pc:picChg>
        <pc:picChg chg="add mod modCrop">
          <ac:chgData name="Stewart Gale" userId="3647ddd2-6040-41ae-a96d-232c23482af8" providerId="ADAL" clId="{43C74BE7-6FBB-4749-9CFC-5DDD092E7424}" dt="2023-10-16T13:47:28.743" v="256" actId="1076"/>
          <ac:picMkLst>
            <pc:docMk/>
            <pc:sldMk cId="788635375" sldId="266"/>
            <ac:picMk id="13" creationId="{1C0967C4-C9B3-22ED-F229-F3D782A88933}"/>
          </ac:picMkLst>
        </pc:picChg>
        <pc:picChg chg="add mod modCrop">
          <ac:chgData name="Stewart Gale" userId="3647ddd2-6040-41ae-a96d-232c23482af8" providerId="ADAL" clId="{43C74BE7-6FBB-4749-9CFC-5DDD092E7424}" dt="2023-10-16T13:46:23.799" v="237" actId="732"/>
          <ac:picMkLst>
            <pc:docMk/>
            <pc:sldMk cId="788635375" sldId="266"/>
            <ac:picMk id="14" creationId="{A6E4AFE6-5563-A448-3F9C-0491FB7F9836}"/>
          </ac:picMkLst>
        </pc:picChg>
        <pc:picChg chg="add mod">
          <ac:chgData name="Stewart Gale" userId="3647ddd2-6040-41ae-a96d-232c23482af8" providerId="ADAL" clId="{43C74BE7-6FBB-4749-9CFC-5DDD092E7424}" dt="2023-10-16T13:46:29.411" v="240" actId="1076"/>
          <ac:picMkLst>
            <pc:docMk/>
            <pc:sldMk cId="788635375" sldId="266"/>
            <ac:picMk id="15" creationId="{23CB1C1B-D228-95AD-B6E2-B00DC70B7892}"/>
          </ac:picMkLst>
        </pc:picChg>
        <pc:picChg chg="add mod">
          <ac:chgData name="Stewart Gale" userId="3647ddd2-6040-41ae-a96d-232c23482af8" providerId="ADAL" clId="{43C74BE7-6FBB-4749-9CFC-5DDD092E7424}" dt="2023-10-16T13:46:53.105" v="246" actId="1076"/>
          <ac:picMkLst>
            <pc:docMk/>
            <pc:sldMk cId="788635375" sldId="266"/>
            <ac:picMk id="16" creationId="{4A008021-CCA1-1D64-26A1-CBF93F6534C2}"/>
          </ac:picMkLst>
        </pc:picChg>
        <pc:picChg chg="add mod modCrop">
          <ac:chgData name="Stewart Gale" userId="3647ddd2-6040-41ae-a96d-232c23482af8" providerId="ADAL" clId="{43C74BE7-6FBB-4749-9CFC-5DDD092E7424}" dt="2023-10-16T13:48:04.187" v="266" actId="1076"/>
          <ac:picMkLst>
            <pc:docMk/>
            <pc:sldMk cId="788635375" sldId="266"/>
            <ac:picMk id="17" creationId="{F82E871A-3C4E-2944-C985-62BC53E2B376}"/>
          </ac:picMkLst>
        </pc:picChg>
      </pc:sldChg>
      <pc:sldChg chg="delSp new del mod">
        <pc:chgData name="Stewart Gale" userId="3647ddd2-6040-41ae-a96d-232c23482af8" providerId="ADAL" clId="{43C74BE7-6FBB-4749-9CFC-5DDD092E7424}" dt="2023-10-16T13:50:24.822" v="391" actId="47"/>
        <pc:sldMkLst>
          <pc:docMk/>
          <pc:sldMk cId="1153809892" sldId="267"/>
        </pc:sldMkLst>
        <pc:spChg chg="del">
          <ac:chgData name="Stewart Gale" userId="3647ddd2-6040-41ae-a96d-232c23482af8" providerId="ADAL" clId="{43C74BE7-6FBB-4749-9CFC-5DDD092E7424}" dt="2023-10-16T13:48:28.494" v="268" actId="478"/>
          <ac:spMkLst>
            <pc:docMk/>
            <pc:sldMk cId="1153809892" sldId="267"/>
            <ac:spMk id="2" creationId="{0D32D891-1FE4-DABF-50BC-29BF8322C1CC}"/>
          </ac:spMkLst>
        </pc:spChg>
        <pc:spChg chg="del">
          <ac:chgData name="Stewart Gale" userId="3647ddd2-6040-41ae-a96d-232c23482af8" providerId="ADAL" clId="{43C74BE7-6FBB-4749-9CFC-5DDD092E7424}" dt="2023-10-16T13:48:28.494" v="268" actId="478"/>
          <ac:spMkLst>
            <pc:docMk/>
            <pc:sldMk cId="1153809892" sldId="267"/>
            <ac:spMk id="3" creationId="{B4504462-F17E-F91C-2C96-A10CABF1495F}"/>
          </ac:spMkLst>
        </pc:spChg>
        <pc:spChg chg="del">
          <ac:chgData name="Stewart Gale" userId="3647ddd2-6040-41ae-a96d-232c23482af8" providerId="ADAL" clId="{43C74BE7-6FBB-4749-9CFC-5DDD092E7424}" dt="2023-10-16T13:48:28.494" v="268" actId="478"/>
          <ac:spMkLst>
            <pc:docMk/>
            <pc:sldMk cId="1153809892" sldId="267"/>
            <ac:spMk id="4" creationId="{CE0C21E4-2ECC-802E-A9CB-14DD5CA642CB}"/>
          </ac:spMkLst>
        </pc:spChg>
      </pc:sldChg>
      <pc:sldChg chg="addSp delSp modSp new del mod">
        <pc:chgData name="Stewart Gale" userId="3647ddd2-6040-41ae-a96d-232c23482af8" providerId="ADAL" clId="{43C74BE7-6FBB-4749-9CFC-5DDD092E7424}" dt="2023-10-16T13:55:58.973" v="473" actId="47"/>
        <pc:sldMkLst>
          <pc:docMk/>
          <pc:sldMk cId="2007976445" sldId="267"/>
        </pc:sldMkLst>
        <pc:spChg chg="del">
          <ac:chgData name="Stewart Gale" userId="3647ddd2-6040-41ae-a96d-232c23482af8" providerId="ADAL" clId="{43C74BE7-6FBB-4749-9CFC-5DDD092E7424}" dt="2023-10-16T13:55:23.368" v="462" actId="478"/>
          <ac:spMkLst>
            <pc:docMk/>
            <pc:sldMk cId="2007976445" sldId="267"/>
            <ac:spMk id="2" creationId="{D30B0FF9-6321-D2EA-524C-395993A7A831}"/>
          </ac:spMkLst>
        </pc:spChg>
        <pc:spChg chg="del">
          <ac:chgData name="Stewart Gale" userId="3647ddd2-6040-41ae-a96d-232c23482af8" providerId="ADAL" clId="{43C74BE7-6FBB-4749-9CFC-5DDD092E7424}" dt="2023-10-16T13:55:23.368" v="462" actId="478"/>
          <ac:spMkLst>
            <pc:docMk/>
            <pc:sldMk cId="2007976445" sldId="267"/>
            <ac:spMk id="3" creationId="{0DCA35B6-0F17-6EE9-1B87-FF89CB5CEEB9}"/>
          </ac:spMkLst>
        </pc:spChg>
        <pc:spChg chg="del">
          <ac:chgData name="Stewart Gale" userId="3647ddd2-6040-41ae-a96d-232c23482af8" providerId="ADAL" clId="{43C74BE7-6FBB-4749-9CFC-5DDD092E7424}" dt="2023-10-16T13:55:23.368" v="462" actId="478"/>
          <ac:spMkLst>
            <pc:docMk/>
            <pc:sldMk cId="2007976445" sldId="267"/>
            <ac:spMk id="4" creationId="{1310FF10-68EA-5908-C5D3-7EA1448DB04F}"/>
          </ac:spMkLst>
        </pc:spChg>
        <pc:picChg chg="add mod">
          <ac:chgData name="Stewart Gale" userId="3647ddd2-6040-41ae-a96d-232c23482af8" providerId="ADAL" clId="{43C74BE7-6FBB-4749-9CFC-5DDD092E7424}" dt="2023-10-16T13:55:24.881" v="463"/>
          <ac:picMkLst>
            <pc:docMk/>
            <pc:sldMk cId="2007976445" sldId="267"/>
            <ac:picMk id="5" creationId="{9228A8F0-434B-8D7B-3FF5-339521940555}"/>
          </ac:picMkLst>
        </pc:picChg>
      </pc:sldChg>
      <pc:sldChg chg="addSp delSp new del mod">
        <pc:chgData name="Stewart Gale" userId="3647ddd2-6040-41ae-a96d-232c23482af8" providerId="ADAL" clId="{43C74BE7-6FBB-4749-9CFC-5DDD092E7424}" dt="2023-10-16T14:02:59.821" v="602" actId="47"/>
        <pc:sldMkLst>
          <pc:docMk/>
          <pc:sldMk cId="3213433988" sldId="267"/>
        </pc:sldMkLst>
        <pc:spChg chg="del">
          <ac:chgData name="Stewart Gale" userId="3647ddd2-6040-41ae-a96d-232c23482af8" providerId="ADAL" clId="{43C74BE7-6FBB-4749-9CFC-5DDD092E7424}" dt="2023-10-16T13:57:27.215" v="479" actId="478"/>
          <ac:spMkLst>
            <pc:docMk/>
            <pc:sldMk cId="3213433988" sldId="267"/>
            <ac:spMk id="2" creationId="{CA525A34-DA06-20DD-442A-DC4AF81FDB7A}"/>
          </ac:spMkLst>
        </pc:spChg>
        <pc:spChg chg="del">
          <ac:chgData name="Stewart Gale" userId="3647ddd2-6040-41ae-a96d-232c23482af8" providerId="ADAL" clId="{43C74BE7-6FBB-4749-9CFC-5DDD092E7424}" dt="2023-10-16T13:57:27.215" v="479" actId="478"/>
          <ac:spMkLst>
            <pc:docMk/>
            <pc:sldMk cId="3213433988" sldId="267"/>
            <ac:spMk id="3" creationId="{01A83D9D-BE78-D961-B4ED-DEC4AAEF516C}"/>
          </ac:spMkLst>
        </pc:spChg>
        <pc:spChg chg="del">
          <ac:chgData name="Stewart Gale" userId="3647ddd2-6040-41ae-a96d-232c23482af8" providerId="ADAL" clId="{43C74BE7-6FBB-4749-9CFC-5DDD092E7424}" dt="2023-10-16T13:57:27.215" v="479" actId="478"/>
          <ac:spMkLst>
            <pc:docMk/>
            <pc:sldMk cId="3213433988" sldId="267"/>
            <ac:spMk id="4" creationId="{19EA6B92-1AFF-5CC9-7FD5-2427DD0ACBF7}"/>
          </ac:spMkLst>
        </pc:spChg>
        <pc:picChg chg="add del">
          <ac:chgData name="Stewart Gale" userId="3647ddd2-6040-41ae-a96d-232c23482af8" providerId="ADAL" clId="{43C74BE7-6FBB-4749-9CFC-5DDD092E7424}" dt="2023-10-16T13:57:34.077" v="481" actId="478"/>
          <ac:picMkLst>
            <pc:docMk/>
            <pc:sldMk cId="3213433988" sldId="267"/>
            <ac:picMk id="5" creationId="{0E1724DF-F5CC-E6E8-E3A1-5D0AB94EB924}"/>
          </ac:picMkLst>
        </pc:picChg>
      </pc:sldChg>
      <pc:sldChg chg="addSp modSp add mod modAnim">
        <pc:chgData name="Stewart Gale" userId="3647ddd2-6040-41ae-a96d-232c23482af8" providerId="ADAL" clId="{43C74BE7-6FBB-4749-9CFC-5DDD092E7424}" dt="2023-10-16T14:13:40.471" v="742"/>
        <pc:sldMkLst>
          <pc:docMk/>
          <pc:sldMk cId="3165273914" sldId="268"/>
        </pc:sldMkLst>
        <pc:graphicFrameChg chg="add mod modGraphic">
          <ac:chgData name="Stewart Gale" userId="3647ddd2-6040-41ae-a96d-232c23482af8" providerId="ADAL" clId="{43C74BE7-6FBB-4749-9CFC-5DDD092E7424}" dt="2023-10-16T14:02:55.293" v="601" actId="14100"/>
          <ac:graphicFrameMkLst>
            <pc:docMk/>
            <pc:sldMk cId="3165273914" sldId="268"/>
            <ac:graphicFrameMk id="2" creationId="{4EE8F424-153D-93AA-E9B5-F148D748C4AF}"/>
          </ac:graphicFrameMkLst>
        </pc:graphicFrameChg>
        <pc:graphicFrameChg chg="add mod modGraphic">
          <ac:chgData name="Stewart Gale" userId="3647ddd2-6040-41ae-a96d-232c23482af8" providerId="ADAL" clId="{43C74BE7-6FBB-4749-9CFC-5DDD092E7424}" dt="2023-10-16T14:01:39.906" v="567" actId="403"/>
          <ac:graphicFrameMkLst>
            <pc:docMk/>
            <pc:sldMk cId="3165273914" sldId="268"/>
            <ac:graphicFrameMk id="3" creationId="{EA2D94C9-36BD-6E63-48B2-48E1FFD2BDE1}"/>
          </ac:graphicFrameMkLst>
        </pc:graphicFrameChg>
        <pc:graphicFrameChg chg="add mod modGraphic">
          <ac:chgData name="Stewart Gale" userId="3647ddd2-6040-41ae-a96d-232c23482af8" providerId="ADAL" clId="{43C74BE7-6FBB-4749-9CFC-5DDD092E7424}" dt="2023-10-16T14:01:35.941" v="566" actId="403"/>
          <ac:graphicFrameMkLst>
            <pc:docMk/>
            <pc:sldMk cId="3165273914" sldId="268"/>
            <ac:graphicFrameMk id="4" creationId="{8D803771-6AD6-9143-C430-AB96D8EBCA3E}"/>
          </ac:graphicFrameMkLst>
        </pc:graphicFrameChg>
        <pc:graphicFrameChg chg="add mod modGraphic">
          <ac:chgData name="Stewart Gale" userId="3647ddd2-6040-41ae-a96d-232c23482af8" providerId="ADAL" clId="{43C74BE7-6FBB-4749-9CFC-5DDD092E7424}" dt="2023-10-16T14:02:23.817" v="584" actId="1038"/>
          <ac:graphicFrameMkLst>
            <pc:docMk/>
            <pc:sldMk cId="3165273914" sldId="268"/>
            <ac:graphicFrameMk id="5" creationId="{EC0BD985-756C-A06F-237C-A4A4CF52CE20}"/>
          </ac:graphicFrameMkLst>
        </pc:graphicFrameChg>
      </pc:sldChg>
      <pc:sldChg chg="addSp modSp add mod ord modAnim">
        <pc:chgData name="Stewart Gale" userId="3647ddd2-6040-41ae-a96d-232c23482af8" providerId="ADAL" clId="{43C74BE7-6FBB-4749-9CFC-5DDD092E7424}" dt="2023-11-13T11:26:35.752" v="793" actId="1076"/>
        <pc:sldMkLst>
          <pc:docMk/>
          <pc:sldMk cId="1182304571" sldId="269"/>
        </pc:sldMkLst>
        <pc:spChg chg="add mod">
          <ac:chgData name="Stewart Gale" userId="3647ddd2-6040-41ae-a96d-232c23482af8" providerId="ADAL" clId="{43C74BE7-6FBB-4749-9CFC-5DDD092E7424}" dt="2023-11-13T11:26:16.964" v="784" actId="20577"/>
          <ac:spMkLst>
            <pc:docMk/>
            <pc:sldMk cId="1182304571" sldId="269"/>
            <ac:spMk id="3" creationId="{1014CEF9-A49C-22BC-23B9-6B68C204F12D}"/>
          </ac:spMkLst>
        </pc:spChg>
        <pc:spChg chg="add mod">
          <ac:chgData name="Stewart Gale" userId="3647ddd2-6040-41ae-a96d-232c23482af8" providerId="ADAL" clId="{43C74BE7-6FBB-4749-9CFC-5DDD092E7424}" dt="2023-11-13T11:26:23.264" v="787" actId="1076"/>
          <ac:spMkLst>
            <pc:docMk/>
            <pc:sldMk cId="1182304571" sldId="269"/>
            <ac:spMk id="4" creationId="{DD7ECE1D-2909-8B3C-0FB5-797986876BDF}"/>
          </ac:spMkLst>
        </pc:spChg>
        <pc:spChg chg="add mod">
          <ac:chgData name="Stewart Gale" userId="3647ddd2-6040-41ae-a96d-232c23482af8" providerId="ADAL" clId="{43C74BE7-6FBB-4749-9CFC-5DDD092E7424}" dt="2023-11-13T11:26:28.775" v="790" actId="1076"/>
          <ac:spMkLst>
            <pc:docMk/>
            <pc:sldMk cId="1182304571" sldId="269"/>
            <ac:spMk id="5" creationId="{D24F9246-5CE4-F5EA-84C2-737C0B2DEB11}"/>
          </ac:spMkLst>
        </pc:spChg>
        <pc:spChg chg="add mod">
          <ac:chgData name="Stewart Gale" userId="3647ddd2-6040-41ae-a96d-232c23482af8" providerId="ADAL" clId="{43C74BE7-6FBB-4749-9CFC-5DDD092E7424}" dt="2023-11-13T11:26:35.752" v="793" actId="1076"/>
          <ac:spMkLst>
            <pc:docMk/>
            <pc:sldMk cId="1182304571" sldId="269"/>
            <ac:spMk id="7" creationId="{94C3EC20-EA03-F552-FD0E-242216CDACB7}"/>
          </ac:spMkLst>
        </pc:spChg>
        <pc:picChg chg="mod">
          <ac:chgData name="Stewart Gale" userId="3647ddd2-6040-41ae-a96d-232c23482af8" providerId="ADAL" clId="{43C74BE7-6FBB-4749-9CFC-5DDD092E7424}" dt="2023-10-16T14:06:27.449" v="649" actId="1076"/>
          <ac:picMkLst>
            <pc:docMk/>
            <pc:sldMk cId="1182304571" sldId="269"/>
            <ac:picMk id="6" creationId="{00000000-0000-0000-0000-000000000000}"/>
          </ac:picMkLst>
        </pc:picChg>
      </pc:sldChg>
      <pc:sldChg chg="add del">
        <pc:chgData name="Stewart Gale" userId="3647ddd2-6040-41ae-a96d-232c23482af8" providerId="ADAL" clId="{43C74BE7-6FBB-4749-9CFC-5DDD092E7424}" dt="2023-10-16T14:13:28.131" v="740" actId="47"/>
        <pc:sldMkLst>
          <pc:docMk/>
          <pc:sldMk cId="2952919391" sldId="270"/>
        </pc:sldMkLst>
      </pc:sldChg>
      <pc:sldChg chg="delSp modSp add mod ord modAnim">
        <pc:chgData name="Stewart Gale" userId="3647ddd2-6040-41ae-a96d-232c23482af8" providerId="ADAL" clId="{43C74BE7-6FBB-4749-9CFC-5DDD092E7424}" dt="2023-10-16T14:14:07.361" v="746"/>
        <pc:sldMkLst>
          <pc:docMk/>
          <pc:sldMk cId="1820330237" sldId="271"/>
        </pc:sldMkLst>
        <pc:spChg chg="mod">
          <ac:chgData name="Stewart Gale" userId="3647ddd2-6040-41ae-a96d-232c23482af8" providerId="ADAL" clId="{43C74BE7-6FBB-4749-9CFC-5DDD092E7424}" dt="2023-10-16T14:09:55.226" v="676" actId="14100"/>
          <ac:spMkLst>
            <pc:docMk/>
            <pc:sldMk cId="1820330237" sldId="271"/>
            <ac:spMk id="2" creationId="{00000000-0000-0000-0000-000000000000}"/>
          </ac:spMkLst>
        </pc:spChg>
        <pc:spChg chg="mod">
          <ac:chgData name="Stewart Gale" userId="3647ddd2-6040-41ae-a96d-232c23482af8" providerId="ADAL" clId="{43C74BE7-6FBB-4749-9CFC-5DDD092E7424}" dt="2023-10-16T14:10:06.461" v="678" actId="1076"/>
          <ac:spMkLst>
            <pc:docMk/>
            <pc:sldMk cId="1820330237" sldId="271"/>
            <ac:spMk id="4" creationId="{00000000-0000-0000-0000-000000000000}"/>
          </ac:spMkLst>
        </pc:spChg>
        <pc:spChg chg="mod">
          <ac:chgData name="Stewart Gale" userId="3647ddd2-6040-41ae-a96d-232c23482af8" providerId="ADAL" clId="{43C74BE7-6FBB-4749-9CFC-5DDD092E7424}" dt="2023-10-16T14:09:59.813" v="677" actId="1076"/>
          <ac:spMkLst>
            <pc:docMk/>
            <pc:sldMk cId="1820330237" sldId="271"/>
            <ac:spMk id="6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4:09:29.834" v="662" actId="478"/>
          <ac:spMkLst>
            <pc:docMk/>
            <pc:sldMk cId="1820330237" sldId="271"/>
            <ac:spMk id="7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4:09:29.834" v="662" actId="478"/>
          <ac:spMkLst>
            <pc:docMk/>
            <pc:sldMk cId="1820330237" sldId="271"/>
            <ac:spMk id="8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4:09:29.834" v="662" actId="478"/>
          <ac:spMkLst>
            <pc:docMk/>
            <pc:sldMk cId="1820330237" sldId="271"/>
            <ac:spMk id="9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4:09:29.834" v="662" actId="478"/>
          <ac:spMkLst>
            <pc:docMk/>
            <pc:sldMk cId="1820330237" sldId="271"/>
            <ac:spMk id="10" creationId="{00000000-0000-0000-0000-000000000000}"/>
          </ac:spMkLst>
        </pc:spChg>
        <pc:spChg chg="del">
          <ac:chgData name="Stewart Gale" userId="3647ddd2-6040-41ae-a96d-232c23482af8" providerId="ADAL" clId="{43C74BE7-6FBB-4749-9CFC-5DDD092E7424}" dt="2023-10-16T14:09:29.834" v="662" actId="478"/>
          <ac:spMkLst>
            <pc:docMk/>
            <pc:sldMk cId="1820330237" sldId="271"/>
            <ac:spMk id="11" creationId="{00000000-0000-0000-0000-000000000000}"/>
          </ac:spMkLst>
        </pc:spChg>
        <pc:picChg chg="mod modCrop">
          <ac:chgData name="Stewart Gale" userId="3647ddd2-6040-41ae-a96d-232c23482af8" providerId="ADAL" clId="{43C74BE7-6FBB-4749-9CFC-5DDD092E7424}" dt="2023-10-16T14:09:41.558" v="666" actId="1076"/>
          <ac:picMkLst>
            <pc:docMk/>
            <pc:sldMk cId="1820330237" sldId="271"/>
            <ac:picMk id="5" creationId="{00000000-0000-0000-0000-000000000000}"/>
          </ac:picMkLst>
        </pc:picChg>
      </pc:sldChg>
      <pc:sldChg chg="addSp delSp modSp new mod modAnim">
        <pc:chgData name="Stewart Gale" userId="3647ddd2-6040-41ae-a96d-232c23482af8" providerId="ADAL" clId="{43C74BE7-6FBB-4749-9CFC-5DDD092E7424}" dt="2023-10-16T14:14:16.329" v="748"/>
        <pc:sldMkLst>
          <pc:docMk/>
          <pc:sldMk cId="2553870385" sldId="272"/>
        </pc:sldMkLst>
        <pc:spChg chg="del">
          <ac:chgData name="Stewart Gale" userId="3647ddd2-6040-41ae-a96d-232c23482af8" providerId="ADAL" clId="{43C74BE7-6FBB-4749-9CFC-5DDD092E7424}" dt="2023-10-16T14:10:22.077" v="682" actId="478"/>
          <ac:spMkLst>
            <pc:docMk/>
            <pc:sldMk cId="2553870385" sldId="272"/>
            <ac:spMk id="2" creationId="{D0D4F763-E252-EDB4-57E4-655555FBC474}"/>
          </ac:spMkLst>
        </pc:spChg>
        <pc:spChg chg="del">
          <ac:chgData name="Stewart Gale" userId="3647ddd2-6040-41ae-a96d-232c23482af8" providerId="ADAL" clId="{43C74BE7-6FBB-4749-9CFC-5DDD092E7424}" dt="2023-10-16T14:10:22.077" v="682" actId="478"/>
          <ac:spMkLst>
            <pc:docMk/>
            <pc:sldMk cId="2553870385" sldId="272"/>
            <ac:spMk id="3" creationId="{638C8952-D2AE-FD2B-6BD1-66F84C169241}"/>
          </ac:spMkLst>
        </pc:spChg>
        <pc:spChg chg="del">
          <ac:chgData name="Stewart Gale" userId="3647ddd2-6040-41ae-a96d-232c23482af8" providerId="ADAL" clId="{43C74BE7-6FBB-4749-9CFC-5DDD092E7424}" dt="2023-10-16T14:10:22.077" v="682" actId="478"/>
          <ac:spMkLst>
            <pc:docMk/>
            <pc:sldMk cId="2553870385" sldId="272"/>
            <ac:spMk id="4" creationId="{A7B316BE-817A-9E2B-22BA-B3C7D3993224}"/>
          </ac:spMkLst>
        </pc:spChg>
        <pc:spChg chg="add mod">
          <ac:chgData name="Stewart Gale" userId="3647ddd2-6040-41ae-a96d-232c23482af8" providerId="ADAL" clId="{43C74BE7-6FBB-4749-9CFC-5DDD092E7424}" dt="2023-10-16T14:13:14.938" v="738" actId="14100"/>
          <ac:spMkLst>
            <pc:docMk/>
            <pc:sldMk cId="2553870385" sldId="272"/>
            <ac:spMk id="6" creationId="{36A03330-AC5D-C722-D5C4-9F1F4FF9EEDD}"/>
          </ac:spMkLst>
        </pc:spChg>
        <pc:spChg chg="add mod">
          <ac:chgData name="Stewart Gale" userId="3647ddd2-6040-41ae-a96d-232c23482af8" providerId="ADAL" clId="{43C74BE7-6FBB-4749-9CFC-5DDD092E7424}" dt="2023-10-16T14:13:07.727" v="737" actId="403"/>
          <ac:spMkLst>
            <pc:docMk/>
            <pc:sldMk cId="2553870385" sldId="272"/>
            <ac:spMk id="7" creationId="{E4EBDE80-6CA9-BEC9-E7A0-7EEB79CF61BE}"/>
          </ac:spMkLst>
        </pc:spChg>
        <pc:spChg chg="add mod">
          <ac:chgData name="Stewart Gale" userId="3647ddd2-6040-41ae-a96d-232c23482af8" providerId="ADAL" clId="{43C74BE7-6FBB-4749-9CFC-5DDD092E7424}" dt="2023-10-16T14:13:07.727" v="737" actId="403"/>
          <ac:spMkLst>
            <pc:docMk/>
            <pc:sldMk cId="2553870385" sldId="272"/>
            <ac:spMk id="8" creationId="{386B885C-7094-803B-B372-FA495805BFF9}"/>
          </ac:spMkLst>
        </pc:spChg>
        <pc:spChg chg="add mod">
          <ac:chgData name="Stewart Gale" userId="3647ddd2-6040-41ae-a96d-232c23482af8" providerId="ADAL" clId="{43C74BE7-6FBB-4749-9CFC-5DDD092E7424}" dt="2023-10-16T14:13:02.936" v="736" actId="1076"/>
          <ac:spMkLst>
            <pc:docMk/>
            <pc:sldMk cId="2553870385" sldId="272"/>
            <ac:spMk id="10" creationId="{6BF603D2-AF3F-5792-91B7-29CD5A84E953}"/>
          </ac:spMkLst>
        </pc:spChg>
        <pc:spChg chg="add mod">
          <ac:chgData name="Stewart Gale" userId="3647ddd2-6040-41ae-a96d-232c23482af8" providerId="ADAL" clId="{43C74BE7-6FBB-4749-9CFC-5DDD092E7424}" dt="2023-10-16T14:12:57.640" v="734" actId="14100"/>
          <ac:spMkLst>
            <pc:docMk/>
            <pc:sldMk cId="2553870385" sldId="272"/>
            <ac:spMk id="11" creationId="{26D3EBFE-1784-D0DC-AC73-AA100A44BF0B}"/>
          </ac:spMkLst>
        </pc:spChg>
        <pc:picChg chg="add mod modCrop">
          <ac:chgData name="Stewart Gale" userId="3647ddd2-6040-41ae-a96d-232c23482af8" providerId="ADAL" clId="{43C74BE7-6FBB-4749-9CFC-5DDD092E7424}" dt="2023-10-16T14:11:00.132" v="691" actId="1076"/>
          <ac:picMkLst>
            <pc:docMk/>
            <pc:sldMk cId="2553870385" sldId="272"/>
            <ac:picMk id="5" creationId="{AB31AFAF-A10D-37FB-BF47-6D4A3E002E5E}"/>
          </ac:picMkLst>
        </pc:picChg>
        <pc:picChg chg="add mod modCrop">
          <ac:chgData name="Stewart Gale" userId="3647ddd2-6040-41ae-a96d-232c23482af8" providerId="ADAL" clId="{43C74BE7-6FBB-4749-9CFC-5DDD092E7424}" dt="2023-10-16T14:12:08.914" v="712" actId="1076"/>
          <ac:picMkLst>
            <pc:docMk/>
            <pc:sldMk cId="2553870385" sldId="272"/>
            <ac:picMk id="9" creationId="{0BAA067F-F1AE-88DA-59EE-1D248AD4924B}"/>
          </ac:picMkLst>
        </pc:picChg>
      </pc:sldChg>
      <pc:sldMasterChg chg="del delSldLayout">
        <pc:chgData name="Stewart Gale" userId="3647ddd2-6040-41ae-a96d-232c23482af8" providerId="ADAL" clId="{43C74BE7-6FBB-4749-9CFC-5DDD092E7424}" dt="2023-11-13T11:24:37.373" v="772" actId="47"/>
        <pc:sldMasterMkLst>
          <pc:docMk/>
          <pc:sldMasterMk cId="4005455878" sldId="2147483660"/>
        </pc:sldMasterMkLst>
        <pc:sldLayoutChg chg="del">
          <pc:chgData name="Stewart Gale" userId="3647ddd2-6040-41ae-a96d-232c23482af8" providerId="ADAL" clId="{43C74BE7-6FBB-4749-9CFC-5DDD092E7424}" dt="2023-11-13T11:24:37.373" v="772" actId="47"/>
          <pc:sldLayoutMkLst>
            <pc:docMk/>
            <pc:sldMasterMk cId="4005455878" sldId="2147483660"/>
            <pc:sldLayoutMk cId="2089453110" sldId="2147483661"/>
          </pc:sldLayoutMkLst>
        </pc:sldLayoutChg>
        <pc:sldLayoutChg chg="del">
          <pc:chgData name="Stewart Gale" userId="3647ddd2-6040-41ae-a96d-232c23482af8" providerId="ADAL" clId="{43C74BE7-6FBB-4749-9CFC-5DDD092E7424}" dt="2023-11-13T11:24:37.373" v="772" actId="47"/>
          <pc:sldLayoutMkLst>
            <pc:docMk/>
            <pc:sldMasterMk cId="4005455878" sldId="2147483660"/>
            <pc:sldLayoutMk cId="2683688495" sldId="2147483662"/>
          </pc:sldLayoutMkLst>
        </pc:sldLayoutChg>
        <pc:sldLayoutChg chg="del">
          <pc:chgData name="Stewart Gale" userId="3647ddd2-6040-41ae-a96d-232c23482af8" providerId="ADAL" clId="{43C74BE7-6FBB-4749-9CFC-5DDD092E7424}" dt="2023-11-13T11:24:37.373" v="772" actId="47"/>
          <pc:sldLayoutMkLst>
            <pc:docMk/>
            <pc:sldMasterMk cId="4005455878" sldId="2147483660"/>
            <pc:sldLayoutMk cId="2722244518" sldId="2147483663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DDFA-10CC-4E9E-83CC-A1D41C0925AE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8A418-4A86-4179-9C91-3DFC51F15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520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DDFA-10CC-4E9E-83CC-A1D41C0925AE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8A418-4A86-4179-9C91-3DFC51F15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681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DDFA-10CC-4E9E-83CC-A1D41C0925AE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8A418-4A86-4179-9C91-3DFC51F15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909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DDFA-10CC-4E9E-83CC-A1D41C0925AE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8A418-4A86-4179-9C91-3DFC51F15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986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DDFA-10CC-4E9E-83CC-A1D41C0925AE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8A418-4A86-4179-9C91-3DFC51F15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300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DDFA-10CC-4E9E-83CC-A1D41C0925AE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8A418-4A86-4179-9C91-3DFC51F15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338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DDFA-10CC-4E9E-83CC-A1D41C0925AE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8A418-4A86-4179-9C91-3DFC51F15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395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DDFA-10CC-4E9E-83CC-A1D41C0925AE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8A418-4A86-4179-9C91-3DFC51F15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233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DDFA-10CC-4E9E-83CC-A1D41C0925AE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8A418-4A86-4179-9C91-3DFC51F15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398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DDFA-10CC-4E9E-83CC-A1D41C0925AE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8A418-4A86-4179-9C91-3DFC51F15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993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DDFA-10CC-4E9E-83CC-A1D41C0925AE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8A418-4A86-4179-9C91-3DFC51F15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908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DDDFA-10CC-4E9E-83CC-A1D41C0925AE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8A418-4A86-4179-9C91-3DFC51F150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245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410735-7273-C0A3-43A7-D195E4AA72A1}"/>
              </a:ext>
            </a:extLst>
          </p:cNvPr>
          <p:cNvSpPr txBox="1"/>
          <p:nvPr/>
        </p:nvSpPr>
        <p:spPr>
          <a:xfrm>
            <a:off x="2305397" y="253165"/>
            <a:ext cx="7459288" cy="2800767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n-GB" sz="8800" b="1" dirty="0">
                <a:solidFill>
                  <a:schemeClr val="bg1"/>
                </a:solidFill>
              </a:rPr>
              <a:t>Mobile Phone Investigation</a:t>
            </a:r>
            <a:endParaRPr lang="en-GB" sz="88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E1CCF1-6297-E96E-BC50-1751096A8C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68" b="5754"/>
          <a:stretch/>
        </p:blipFill>
        <p:spPr>
          <a:xfrm>
            <a:off x="4047302" y="3219797"/>
            <a:ext cx="3827622" cy="342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33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66" y="3686989"/>
            <a:ext cx="11529267" cy="238130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9972" y="276090"/>
            <a:ext cx="1145493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/>
              <a:t>Which is the best mobile phone package?</a:t>
            </a:r>
          </a:p>
        </p:txBody>
      </p:sp>
    </p:spTree>
    <p:extLst>
      <p:ext uri="{BB962C8B-B14F-4D97-AF65-F5344CB8AC3E}">
        <p14:creationId xmlns:p14="http://schemas.microsoft.com/office/powerpoint/2010/main" val="2712459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2ABD0E0-419A-F8FB-B2A5-0C827EFDC8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28" t="45713" r="52091" b="8054"/>
          <a:stretch/>
        </p:blipFill>
        <p:spPr>
          <a:xfrm>
            <a:off x="110835" y="4641700"/>
            <a:ext cx="5913121" cy="20545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2C8FADC-AB9F-ED80-C4EA-E82D267E65A4}"/>
              </a:ext>
            </a:extLst>
          </p:cNvPr>
          <p:cNvSpPr txBox="1"/>
          <p:nvPr/>
        </p:nvSpPr>
        <p:spPr>
          <a:xfrm>
            <a:off x="3580014" y="77603"/>
            <a:ext cx="5403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Complete the tables.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D7841B-AD2E-C456-A734-DF1C8ED49D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44" t="7303" r="87154" b="70893"/>
          <a:stretch/>
        </p:blipFill>
        <p:spPr>
          <a:xfrm>
            <a:off x="2588043" y="908600"/>
            <a:ext cx="1161010" cy="7837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A68D4F-E5D8-16B7-886C-8ACCD2BCCC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253" t="5065" r="34524" b="67585"/>
          <a:stretch/>
        </p:blipFill>
        <p:spPr>
          <a:xfrm>
            <a:off x="8861367" y="753492"/>
            <a:ext cx="1457499" cy="9036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0967C4-C9B3-22ED-F229-F3D782A889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206" r="72339" b="59906"/>
          <a:stretch/>
        </p:blipFill>
        <p:spPr>
          <a:xfrm>
            <a:off x="1719376" y="3890356"/>
            <a:ext cx="2898345" cy="7513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6E4AFE6-5563-A448-3F9C-0491FB7F98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28" t="47160" r="52091" b="8054"/>
          <a:stretch/>
        </p:blipFill>
        <p:spPr>
          <a:xfrm>
            <a:off x="110835" y="1692338"/>
            <a:ext cx="5913121" cy="19902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3CB1C1B-D228-95AD-B6E2-B00DC70B78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28" t="45713" r="52091" b="8054"/>
          <a:stretch/>
        </p:blipFill>
        <p:spPr>
          <a:xfrm>
            <a:off x="6217920" y="1628032"/>
            <a:ext cx="5913121" cy="205455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A008021-CCA1-1D64-26A1-CBF93F6534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28" t="45713" r="52091" b="8054"/>
          <a:stretch/>
        </p:blipFill>
        <p:spPr>
          <a:xfrm>
            <a:off x="6168046" y="4641699"/>
            <a:ext cx="5913121" cy="205455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82E871A-3C4E-2944-C985-62BC53E2B3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458" t="53785" r="35489" b="17189"/>
          <a:stretch/>
        </p:blipFill>
        <p:spPr>
          <a:xfrm>
            <a:off x="8983286" y="3682591"/>
            <a:ext cx="983671" cy="95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35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0881" t="71295" r="25212"/>
          <a:stretch/>
        </p:blipFill>
        <p:spPr>
          <a:xfrm>
            <a:off x="415637" y="2235846"/>
            <a:ext cx="10662458" cy="44946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D064CD-4FAE-D48E-725F-983316F6AF3C}"/>
              </a:ext>
            </a:extLst>
          </p:cNvPr>
          <p:cNvSpPr txBox="1"/>
          <p:nvPr/>
        </p:nvSpPr>
        <p:spPr>
          <a:xfrm>
            <a:off x="1172094" y="127462"/>
            <a:ext cx="98478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Write an equation for each </a:t>
            </a:r>
          </a:p>
          <a:p>
            <a:pPr algn="ctr"/>
            <a:r>
              <a:rPr lang="en-GB" sz="6000" dirty="0"/>
              <a:t>mobile phone deal. </a:t>
            </a:r>
          </a:p>
        </p:txBody>
      </p:sp>
    </p:spTree>
    <p:extLst>
      <p:ext uri="{BB962C8B-B14F-4D97-AF65-F5344CB8AC3E}">
        <p14:creationId xmlns:p14="http://schemas.microsoft.com/office/powerpoint/2010/main" val="3567673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41412"/>
          <a:stretch/>
        </p:blipFill>
        <p:spPr>
          <a:xfrm>
            <a:off x="1287852" y="177882"/>
            <a:ext cx="9856744" cy="505663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88BC619-0E7D-93D5-134A-ECF71C197B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845" b="1331"/>
          <a:stretch/>
        </p:blipFill>
        <p:spPr>
          <a:xfrm>
            <a:off x="1287852" y="5228705"/>
            <a:ext cx="9797143" cy="152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506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5643" y="1854439"/>
            <a:ext cx="817418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612509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2ABD0E0-419A-F8FB-B2A5-0C827EFDC8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28" t="45713" r="52091" b="8054"/>
          <a:stretch/>
        </p:blipFill>
        <p:spPr>
          <a:xfrm>
            <a:off x="110835" y="4641700"/>
            <a:ext cx="5913121" cy="20545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2C8FADC-AB9F-ED80-C4EA-E82D267E65A4}"/>
              </a:ext>
            </a:extLst>
          </p:cNvPr>
          <p:cNvSpPr txBox="1"/>
          <p:nvPr/>
        </p:nvSpPr>
        <p:spPr>
          <a:xfrm>
            <a:off x="3580014" y="77603"/>
            <a:ext cx="5403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Complete the tables.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D7841B-AD2E-C456-A734-DF1C8ED49D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44" t="7303" r="87154" b="70893"/>
          <a:stretch/>
        </p:blipFill>
        <p:spPr>
          <a:xfrm>
            <a:off x="2588043" y="908600"/>
            <a:ext cx="1161010" cy="7837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A68D4F-E5D8-16B7-886C-8ACCD2BCCC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253" t="5065" r="34524" b="67585"/>
          <a:stretch/>
        </p:blipFill>
        <p:spPr>
          <a:xfrm>
            <a:off x="8861367" y="753492"/>
            <a:ext cx="1457499" cy="9036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0967C4-C9B3-22ED-F229-F3D782A889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206" r="72339" b="59906"/>
          <a:stretch/>
        </p:blipFill>
        <p:spPr>
          <a:xfrm>
            <a:off x="1719376" y="3890356"/>
            <a:ext cx="2898345" cy="7513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6E4AFE6-5563-A448-3F9C-0491FB7F98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28" t="47160" r="52091" b="8054"/>
          <a:stretch/>
        </p:blipFill>
        <p:spPr>
          <a:xfrm>
            <a:off x="110835" y="1692338"/>
            <a:ext cx="5913121" cy="19902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3CB1C1B-D228-95AD-B6E2-B00DC70B78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28" t="45713" r="52091" b="8054"/>
          <a:stretch/>
        </p:blipFill>
        <p:spPr>
          <a:xfrm>
            <a:off x="6217920" y="1628032"/>
            <a:ext cx="5913121" cy="205455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A008021-CCA1-1D64-26A1-CBF93F6534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28" t="45713" r="52091" b="8054"/>
          <a:stretch/>
        </p:blipFill>
        <p:spPr>
          <a:xfrm>
            <a:off x="6168046" y="4641699"/>
            <a:ext cx="5913121" cy="205455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82E871A-3C4E-2944-C985-62BC53E2B3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458" t="53785" r="35489" b="17189"/>
          <a:stretch/>
        </p:blipFill>
        <p:spPr>
          <a:xfrm>
            <a:off x="8983286" y="3682591"/>
            <a:ext cx="983671" cy="959109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EE8F424-153D-93AA-E9B5-F148D748C4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786741"/>
              </p:ext>
            </p:extLst>
          </p:nvPr>
        </p:nvGraphicFramePr>
        <p:xfrm>
          <a:off x="1174865" y="2798302"/>
          <a:ext cx="4693918" cy="579120"/>
        </p:xfrm>
        <a:graphic>
          <a:graphicData uri="http://schemas.openxmlformats.org/drawingml/2006/table">
            <a:tbl>
              <a:tblPr/>
              <a:tblGrid>
                <a:gridCol w="938113">
                  <a:extLst>
                    <a:ext uri="{9D8B030D-6E8A-4147-A177-3AD203B41FA5}">
                      <a16:colId xmlns:a16="http://schemas.microsoft.com/office/drawing/2014/main" val="3562991070"/>
                    </a:ext>
                  </a:extLst>
                </a:gridCol>
                <a:gridCol w="938113">
                  <a:extLst>
                    <a:ext uri="{9D8B030D-6E8A-4147-A177-3AD203B41FA5}">
                      <a16:colId xmlns:a16="http://schemas.microsoft.com/office/drawing/2014/main" val="3826128817"/>
                    </a:ext>
                  </a:extLst>
                </a:gridCol>
                <a:gridCol w="938113">
                  <a:extLst>
                    <a:ext uri="{9D8B030D-6E8A-4147-A177-3AD203B41FA5}">
                      <a16:colId xmlns:a16="http://schemas.microsoft.com/office/drawing/2014/main" val="2551502651"/>
                    </a:ext>
                  </a:extLst>
                </a:gridCol>
                <a:gridCol w="941466">
                  <a:extLst>
                    <a:ext uri="{9D8B030D-6E8A-4147-A177-3AD203B41FA5}">
                      <a16:colId xmlns:a16="http://schemas.microsoft.com/office/drawing/2014/main" val="2690162652"/>
                    </a:ext>
                  </a:extLst>
                </a:gridCol>
                <a:gridCol w="938113">
                  <a:extLst>
                    <a:ext uri="{9D8B030D-6E8A-4147-A177-3AD203B41FA5}">
                      <a16:colId xmlns:a16="http://schemas.microsoft.com/office/drawing/2014/main" val="1925777029"/>
                    </a:ext>
                  </a:extLst>
                </a:gridCol>
              </a:tblGrid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</a:rPr>
                        <a:t>67.5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</a:rPr>
                        <a:t>120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</a:rPr>
                        <a:t>137.5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5313162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A2D94C9-36BD-6E63-48B2-48E1FFD2BD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167608"/>
              </p:ext>
            </p:extLst>
          </p:nvPr>
        </p:nvGraphicFramePr>
        <p:xfrm>
          <a:off x="7274328" y="2817749"/>
          <a:ext cx="4631575" cy="864841"/>
        </p:xfrm>
        <a:graphic>
          <a:graphicData uri="http://schemas.openxmlformats.org/drawingml/2006/table">
            <a:tbl>
              <a:tblPr/>
              <a:tblGrid>
                <a:gridCol w="926315">
                  <a:extLst>
                    <a:ext uri="{9D8B030D-6E8A-4147-A177-3AD203B41FA5}">
                      <a16:colId xmlns:a16="http://schemas.microsoft.com/office/drawing/2014/main" val="3467093531"/>
                    </a:ext>
                  </a:extLst>
                </a:gridCol>
                <a:gridCol w="926315">
                  <a:extLst>
                    <a:ext uri="{9D8B030D-6E8A-4147-A177-3AD203B41FA5}">
                      <a16:colId xmlns:a16="http://schemas.microsoft.com/office/drawing/2014/main" val="4254739247"/>
                    </a:ext>
                  </a:extLst>
                </a:gridCol>
                <a:gridCol w="926315">
                  <a:extLst>
                    <a:ext uri="{9D8B030D-6E8A-4147-A177-3AD203B41FA5}">
                      <a16:colId xmlns:a16="http://schemas.microsoft.com/office/drawing/2014/main" val="2165343126"/>
                    </a:ext>
                  </a:extLst>
                </a:gridCol>
                <a:gridCol w="926315">
                  <a:extLst>
                    <a:ext uri="{9D8B030D-6E8A-4147-A177-3AD203B41FA5}">
                      <a16:colId xmlns:a16="http://schemas.microsoft.com/office/drawing/2014/main" val="3506031249"/>
                    </a:ext>
                  </a:extLst>
                </a:gridCol>
                <a:gridCol w="926315">
                  <a:extLst>
                    <a:ext uri="{9D8B030D-6E8A-4147-A177-3AD203B41FA5}">
                      <a16:colId xmlns:a16="http://schemas.microsoft.com/office/drawing/2014/main" val="1623921800"/>
                    </a:ext>
                  </a:extLst>
                </a:gridCol>
              </a:tblGrid>
              <a:tr h="8648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alibri" pitchFamily="34" charset="0"/>
                        </a:rPr>
                        <a:t>45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alibri" pitchFamily="34" charset="0"/>
                        </a:rPr>
                        <a:t>65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alibri" pitchFamily="34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alibri" pitchFamily="34" charset="0"/>
                        </a:rPr>
                        <a:t>125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alibri" pitchFamily="34" charset="0"/>
                        </a:rPr>
                        <a:t>145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572335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D803771-6AD6-9143-C430-AB96D8EBCA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459322"/>
              </p:ext>
            </p:extLst>
          </p:nvPr>
        </p:nvGraphicFramePr>
        <p:xfrm>
          <a:off x="1174866" y="5791458"/>
          <a:ext cx="4638502" cy="640080"/>
        </p:xfrm>
        <a:graphic>
          <a:graphicData uri="http://schemas.openxmlformats.org/drawingml/2006/table">
            <a:tbl>
              <a:tblPr/>
              <a:tblGrid>
                <a:gridCol w="927038">
                  <a:extLst>
                    <a:ext uri="{9D8B030D-6E8A-4147-A177-3AD203B41FA5}">
                      <a16:colId xmlns:a16="http://schemas.microsoft.com/office/drawing/2014/main" val="4289438786"/>
                    </a:ext>
                  </a:extLst>
                </a:gridCol>
                <a:gridCol w="927038">
                  <a:extLst>
                    <a:ext uri="{9D8B030D-6E8A-4147-A177-3AD203B41FA5}">
                      <a16:colId xmlns:a16="http://schemas.microsoft.com/office/drawing/2014/main" val="2831367942"/>
                    </a:ext>
                  </a:extLst>
                </a:gridCol>
                <a:gridCol w="927038">
                  <a:extLst>
                    <a:ext uri="{9D8B030D-6E8A-4147-A177-3AD203B41FA5}">
                      <a16:colId xmlns:a16="http://schemas.microsoft.com/office/drawing/2014/main" val="1765954846"/>
                    </a:ext>
                  </a:extLst>
                </a:gridCol>
                <a:gridCol w="930350">
                  <a:extLst>
                    <a:ext uri="{9D8B030D-6E8A-4147-A177-3AD203B41FA5}">
                      <a16:colId xmlns:a16="http://schemas.microsoft.com/office/drawing/2014/main" val="211710301"/>
                    </a:ext>
                  </a:extLst>
                </a:gridCol>
                <a:gridCol w="927038">
                  <a:extLst>
                    <a:ext uri="{9D8B030D-6E8A-4147-A177-3AD203B41FA5}">
                      <a16:colId xmlns:a16="http://schemas.microsoft.com/office/drawing/2014/main" val="711637819"/>
                    </a:ext>
                  </a:extLst>
                </a:gridCol>
              </a:tblGrid>
              <a:tr h="215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</a:rPr>
                        <a:t>75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</a:rPr>
                        <a:t>120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</a:rPr>
                        <a:t>135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40279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C0BD985-756C-A06F-237C-A4A4CF52CE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062353"/>
              </p:ext>
            </p:extLst>
          </p:nvPr>
        </p:nvGraphicFramePr>
        <p:xfrm>
          <a:off x="7263706" y="5791458"/>
          <a:ext cx="4601330" cy="845532"/>
        </p:xfrm>
        <a:graphic>
          <a:graphicData uri="http://schemas.openxmlformats.org/drawingml/2006/table">
            <a:tbl>
              <a:tblPr/>
              <a:tblGrid>
                <a:gridCol w="920266">
                  <a:extLst>
                    <a:ext uri="{9D8B030D-6E8A-4147-A177-3AD203B41FA5}">
                      <a16:colId xmlns:a16="http://schemas.microsoft.com/office/drawing/2014/main" val="618061014"/>
                    </a:ext>
                  </a:extLst>
                </a:gridCol>
                <a:gridCol w="920266">
                  <a:extLst>
                    <a:ext uri="{9D8B030D-6E8A-4147-A177-3AD203B41FA5}">
                      <a16:colId xmlns:a16="http://schemas.microsoft.com/office/drawing/2014/main" val="882594488"/>
                    </a:ext>
                  </a:extLst>
                </a:gridCol>
                <a:gridCol w="920266">
                  <a:extLst>
                    <a:ext uri="{9D8B030D-6E8A-4147-A177-3AD203B41FA5}">
                      <a16:colId xmlns:a16="http://schemas.microsoft.com/office/drawing/2014/main" val="3376795030"/>
                    </a:ext>
                  </a:extLst>
                </a:gridCol>
                <a:gridCol w="920266">
                  <a:extLst>
                    <a:ext uri="{9D8B030D-6E8A-4147-A177-3AD203B41FA5}">
                      <a16:colId xmlns:a16="http://schemas.microsoft.com/office/drawing/2014/main" val="3216974002"/>
                    </a:ext>
                  </a:extLst>
                </a:gridCol>
                <a:gridCol w="920266">
                  <a:extLst>
                    <a:ext uri="{9D8B030D-6E8A-4147-A177-3AD203B41FA5}">
                      <a16:colId xmlns:a16="http://schemas.microsoft.com/office/drawing/2014/main" val="898803355"/>
                    </a:ext>
                  </a:extLst>
                </a:gridCol>
              </a:tblGrid>
              <a:tr h="8455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85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</a:rPr>
                        <a:t>105</a:t>
                      </a:r>
                    </a:p>
                  </a:txBody>
                  <a:tcPr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02008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527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0881" t="71295" r="25212"/>
          <a:stretch/>
        </p:blipFill>
        <p:spPr>
          <a:xfrm>
            <a:off x="357447" y="2235846"/>
            <a:ext cx="10662458" cy="44946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D064CD-4FAE-D48E-725F-983316F6AF3C}"/>
              </a:ext>
            </a:extLst>
          </p:cNvPr>
          <p:cNvSpPr txBox="1"/>
          <p:nvPr/>
        </p:nvSpPr>
        <p:spPr>
          <a:xfrm>
            <a:off x="1172094" y="127462"/>
            <a:ext cx="98478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Write an equation for each </a:t>
            </a:r>
          </a:p>
          <a:p>
            <a:pPr algn="ctr"/>
            <a:r>
              <a:rPr lang="en-GB" sz="6000" dirty="0"/>
              <a:t>mobile phone deal.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14CEF9-A49C-22BC-23B9-6B68C204F12D}"/>
              </a:ext>
            </a:extLst>
          </p:cNvPr>
          <p:cNvSpPr txBox="1"/>
          <p:nvPr/>
        </p:nvSpPr>
        <p:spPr>
          <a:xfrm>
            <a:off x="4350327" y="2113629"/>
            <a:ext cx="54032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6000" dirty="0">
                <a:solidFill>
                  <a:srgbClr val="0000FF"/>
                </a:solidFill>
              </a:rPr>
              <a:t> = 0.35</a:t>
            </a:r>
            <a:r>
              <a:rPr lang="en-GB" sz="60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GB" sz="6000" dirty="0">
                <a:solidFill>
                  <a:srgbClr val="0000FF"/>
                </a:solidFill>
              </a:rPr>
              <a:t> + 50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7ECE1D-2909-8B3C-0FB5-797986876BDF}"/>
              </a:ext>
            </a:extLst>
          </p:cNvPr>
          <p:cNvSpPr txBox="1"/>
          <p:nvPr/>
        </p:nvSpPr>
        <p:spPr>
          <a:xfrm>
            <a:off x="4422370" y="3176467"/>
            <a:ext cx="48269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6000" dirty="0">
                <a:solidFill>
                  <a:srgbClr val="00B050"/>
                </a:solidFill>
              </a:rPr>
              <a:t> = 0.4</a:t>
            </a:r>
            <a:r>
              <a:rPr lang="en-GB" sz="6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GB" sz="6000" dirty="0">
                <a:solidFill>
                  <a:srgbClr val="00B050"/>
                </a:solidFill>
              </a:rPr>
              <a:t> + 45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4F9246-5CE4-F5EA-84C2-737C0B2DEB11}"/>
              </a:ext>
            </a:extLst>
          </p:cNvPr>
          <p:cNvSpPr txBox="1"/>
          <p:nvPr/>
        </p:nvSpPr>
        <p:spPr>
          <a:xfrm>
            <a:off x="4527664" y="4239305"/>
            <a:ext cx="44999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i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6000" dirty="0">
                <a:solidFill>
                  <a:srgbClr val="FF00FF"/>
                </a:solidFill>
              </a:rPr>
              <a:t> = 0.3</a:t>
            </a:r>
            <a:r>
              <a:rPr lang="en-GB" sz="6000" i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GB" sz="6000" dirty="0">
                <a:solidFill>
                  <a:srgbClr val="FF00FF"/>
                </a:solidFill>
              </a:rPr>
              <a:t> + 60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C3EC20-EA03-F552-FD0E-242216CDACB7}"/>
              </a:ext>
            </a:extLst>
          </p:cNvPr>
          <p:cNvSpPr txBox="1"/>
          <p:nvPr/>
        </p:nvSpPr>
        <p:spPr>
          <a:xfrm>
            <a:off x="4527664" y="5424360"/>
            <a:ext cx="44999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i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6000" dirty="0">
                <a:solidFill>
                  <a:srgbClr val="FF3300"/>
                </a:solidFill>
              </a:rPr>
              <a:t> = 0.1</a:t>
            </a:r>
            <a:r>
              <a:rPr lang="en-GB" sz="6000" i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GB" sz="6000" dirty="0">
                <a:solidFill>
                  <a:srgbClr val="FF3300"/>
                </a:solidFill>
              </a:rPr>
              <a:t> + 80</a:t>
            </a:r>
          </a:p>
        </p:txBody>
      </p:sp>
    </p:spTree>
    <p:extLst>
      <p:ext uri="{BB962C8B-B14F-4D97-AF65-F5344CB8AC3E}">
        <p14:creationId xmlns:p14="http://schemas.microsoft.com/office/powerpoint/2010/main" val="118230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F903F0-BF7C-80F7-9A95-8251DAC46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502" y="116380"/>
            <a:ext cx="10534996" cy="62083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0BD10A-9E7C-B466-2A1F-BB85A5C4DEF8}"/>
              </a:ext>
            </a:extLst>
          </p:cNvPr>
          <p:cNvSpPr txBox="1"/>
          <p:nvPr/>
        </p:nvSpPr>
        <p:spPr>
          <a:xfrm>
            <a:off x="4779817" y="6150114"/>
            <a:ext cx="3230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Calls (minutes)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F575D3-5176-4BBE-7390-58F21F6B21B9}"/>
              </a:ext>
            </a:extLst>
          </p:cNvPr>
          <p:cNvSpPr txBox="1"/>
          <p:nvPr/>
        </p:nvSpPr>
        <p:spPr>
          <a:xfrm rot="16200000">
            <a:off x="-419170" y="3127816"/>
            <a:ext cx="17874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Cost (£)</a:t>
            </a:r>
          </a:p>
        </p:txBody>
      </p:sp>
    </p:spTree>
    <p:extLst>
      <p:ext uri="{BB962C8B-B14F-4D97-AF65-F5344CB8AC3E}">
        <p14:creationId xmlns:p14="http://schemas.microsoft.com/office/powerpoint/2010/main" val="2745547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b="64373"/>
          <a:stretch/>
        </p:blipFill>
        <p:spPr>
          <a:xfrm>
            <a:off x="114208" y="283175"/>
            <a:ext cx="11963583" cy="405052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797081" y="758317"/>
            <a:ext cx="51141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FF0000"/>
                </a:solidFill>
              </a:rPr>
              <a:t>120 minutes or more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55924" y="2775216"/>
            <a:ext cx="33136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FF0000"/>
                </a:solidFill>
              </a:rPr>
              <a:t>Virgin mobile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67449" y="3332970"/>
            <a:ext cx="1906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FF0000"/>
                </a:solidFill>
              </a:rPr>
              <a:t>£78.60</a:t>
            </a:r>
          </a:p>
        </p:txBody>
      </p:sp>
    </p:spTree>
    <p:extLst>
      <p:ext uri="{BB962C8B-B14F-4D97-AF65-F5344CB8AC3E}">
        <p14:creationId xmlns:p14="http://schemas.microsoft.com/office/powerpoint/2010/main" val="182033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31AFAF-A10D-37FB-BF47-6D4A3E002E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424" b="28405"/>
          <a:stretch/>
        </p:blipFill>
        <p:spPr>
          <a:xfrm>
            <a:off x="148777" y="171796"/>
            <a:ext cx="11974934" cy="37739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A03330-AC5D-C722-D5C4-9F1F4FF9EEDD}"/>
              </a:ext>
            </a:extLst>
          </p:cNvPr>
          <p:cNvSpPr txBox="1"/>
          <p:nvPr/>
        </p:nvSpPr>
        <p:spPr>
          <a:xfrm>
            <a:off x="1124093" y="1601537"/>
            <a:ext cx="7327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90 </a:t>
            </a:r>
            <a:r>
              <a:rPr lang="en-GB" sz="4000" dirty="0" err="1">
                <a:solidFill>
                  <a:srgbClr val="FF0000"/>
                </a:solidFill>
              </a:rPr>
              <a:t>mins</a:t>
            </a:r>
            <a:r>
              <a:rPr lang="en-GB" sz="4000" dirty="0">
                <a:solidFill>
                  <a:srgbClr val="FF0000"/>
                </a:solidFill>
              </a:rPr>
              <a:t> to 100 </a:t>
            </a:r>
            <a:r>
              <a:rPr lang="en-GB" sz="4000" dirty="0" err="1">
                <a:solidFill>
                  <a:srgbClr val="FF0000"/>
                </a:solidFill>
              </a:rPr>
              <a:t>mins</a:t>
            </a:r>
            <a:r>
              <a:rPr lang="en-GB" sz="4000" dirty="0">
                <a:solidFill>
                  <a:srgbClr val="FF0000"/>
                </a:solidFill>
              </a:rPr>
              <a:t> Virgin mobile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EBDE80-6CA9-BEC9-E7A0-7EEB79CF61BE}"/>
              </a:ext>
            </a:extLst>
          </p:cNvPr>
          <p:cNvSpPr txBox="1"/>
          <p:nvPr/>
        </p:nvSpPr>
        <p:spPr>
          <a:xfrm>
            <a:off x="1124093" y="2318413"/>
            <a:ext cx="6873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100 </a:t>
            </a:r>
            <a:r>
              <a:rPr lang="en-GB" sz="4000" dirty="0" err="1">
                <a:solidFill>
                  <a:srgbClr val="FF0000"/>
                </a:solidFill>
              </a:rPr>
              <a:t>mins</a:t>
            </a:r>
            <a:r>
              <a:rPr lang="en-GB" sz="4000" dirty="0">
                <a:solidFill>
                  <a:srgbClr val="FF0000"/>
                </a:solidFill>
              </a:rPr>
              <a:t> to 120 </a:t>
            </a:r>
            <a:r>
              <a:rPr lang="en-GB" sz="4000" dirty="0" err="1">
                <a:solidFill>
                  <a:srgbClr val="FF0000"/>
                </a:solidFill>
              </a:rPr>
              <a:t>mins</a:t>
            </a:r>
            <a:r>
              <a:rPr lang="en-GB" sz="4000" dirty="0">
                <a:solidFill>
                  <a:srgbClr val="FF0000"/>
                </a:solidFill>
              </a:rPr>
              <a:t> O2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6B885C-7094-803B-B372-FA495805BFF9}"/>
              </a:ext>
            </a:extLst>
          </p:cNvPr>
          <p:cNvSpPr txBox="1"/>
          <p:nvPr/>
        </p:nvSpPr>
        <p:spPr>
          <a:xfrm>
            <a:off x="1124093" y="3105834"/>
            <a:ext cx="6873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120 </a:t>
            </a:r>
            <a:r>
              <a:rPr lang="en-GB" sz="4000" dirty="0" err="1">
                <a:solidFill>
                  <a:srgbClr val="FF0000"/>
                </a:solidFill>
              </a:rPr>
              <a:t>mins</a:t>
            </a:r>
            <a:r>
              <a:rPr lang="en-GB" sz="4000" dirty="0">
                <a:solidFill>
                  <a:srgbClr val="FF0000"/>
                </a:solidFill>
              </a:rPr>
              <a:t> or more Three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AA067F-F1AE-88DA-59EE-1D248AD492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1432" b="5601"/>
          <a:stretch/>
        </p:blipFill>
        <p:spPr>
          <a:xfrm>
            <a:off x="220078" y="4016320"/>
            <a:ext cx="11832332" cy="25824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BF603D2-AF3F-5792-91B7-29CD5A84E953}"/>
              </a:ext>
            </a:extLst>
          </p:cNvPr>
          <p:cNvSpPr txBox="1"/>
          <p:nvPr/>
        </p:nvSpPr>
        <p:spPr>
          <a:xfrm>
            <a:off x="647055" y="5111361"/>
            <a:ext cx="9378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02 = 426.6 </a:t>
            </a:r>
            <a:r>
              <a:rPr lang="en-GB" sz="4000" dirty="0" err="1">
                <a:solidFill>
                  <a:srgbClr val="FF0000"/>
                </a:solidFill>
              </a:rPr>
              <a:t>mins</a:t>
            </a:r>
            <a:r>
              <a:rPr lang="en-GB" sz="4000" dirty="0">
                <a:solidFill>
                  <a:srgbClr val="FF0000"/>
                </a:solidFill>
              </a:rPr>
              <a:t>	Virgin Mobile = 387.5 </a:t>
            </a:r>
            <a:r>
              <a:rPr lang="en-GB" sz="4000" dirty="0" err="1">
                <a:solidFill>
                  <a:srgbClr val="FF0000"/>
                </a:solidFill>
              </a:rPr>
              <a:t>mins</a:t>
            </a:r>
            <a:r>
              <a:rPr lang="en-GB" sz="4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D3EBFE-1784-D0DC-AC73-AA100A44BF0B}"/>
              </a:ext>
            </a:extLst>
          </p:cNvPr>
          <p:cNvSpPr txBox="1"/>
          <p:nvPr/>
        </p:nvSpPr>
        <p:spPr>
          <a:xfrm>
            <a:off x="647055" y="5819247"/>
            <a:ext cx="8635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T Mobile = 466.7 </a:t>
            </a:r>
            <a:r>
              <a:rPr lang="en-GB" sz="4000" dirty="0" err="1">
                <a:solidFill>
                  <a:srgbClr val="FF0000"/>
                </a:solidFill>
              </a:rPr>
              <a:t>mins</a:t>
            </a:r>
            <a:r>
              <a:rPr lang="en-GB" sz="4000" dirty="0">
                <a:solidFill>
                  <a:srgbClr val="FF0000"/>
                </a:solidFill>
              </a:rPr>
              <a:t>	Three = 1200 </a:t>
            </a:r>
            <a:r>
              <a:rPr lang="en-GB" sz="4000" dirty="0" err="1">
                <a:solidFill>
                  <a:srgbClr val="FF0000"/>
                </a:solidFill>
              </a:rPr>
              <a:t>mins</a:t>
            </a:r>
            <a:endParaRPr lang="en-GB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87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130</Words>
  <Application>Microsoft Office PowerPoint</Application>
  <PresentationFormat>Widescreen</PresentationFormat>
  <Paragraphs>43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2016-01-31T04:33:50Z</dcterms:created>
  <dcterms:modified xsi:type="dcterms:W3CDTF">2023-11-13T11:34:35Z</dcterms:modified>
</cp:coreProperties>
</file>