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1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9D644B-DED1-4EF2-8AA0-4D54E5811699}" v="12" dt="2023-09-28T07:55:05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29D644B-DED1-4EF2-8AA0-4D54E5811699}"/>
    <pc:docChg chg="custSel addSld delSld modSld sldOrd">
      <pc:chgData name="Stewart Gale" userId="3647ddd2-6040-41ae-a96d-232c23482af8" providerId="ADAL" clId="{629D644B-DED1-4EF2-8AA0-4D54E5811699}" dt="2023-09-28T07:55:05.667" v="60" actId="20577"/>
      <pc:docMkLst>
        <pc:docMk/>
      </pc:docMkLst>
      <pc:sldChg chg="delSp mod delAnim">
        <pc:chgData name="Stewart Gale" userId="3647ddd2-6040-41ae-a96d-232c23482af8" providerId="ADAL" clId="{629D644B-DED1-4EF2-8AA0-4D54E5811699}" dt="2021-10-25T10:29:47.899" v="48" actId="478"/>
        <pc:sldMkLst>
          <pc:docMk/>
          <pc:sldMk cId="2494906639" sldId="257"/>
        </pc:sldMkLst>
        <pc:spChg chg="del">
          <ac:chgData name="Stewart Gale" userId="3647ddd2-6040-41ae-a96d-232c23482af8" providerId="ADAL" clId="{629D644B-DED1-4EF2-8AA0-4D54E5811699}" dt="2021-10-25T10:29:45.778" v="47" actId="478"/>
          <ac:spMkLst>
            <pc:docMk/>
            <pc:sldMk cId="2494906639" sldId="257"/>
            <ac:spMk id="2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45.778" v="47" actId="478"/>
          <ac:spMkLst>
            <pc:docMk/>
            <pc:sldMk cId="2494906639" sldId="257"/>
            <ac:spMk id="3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47.899" v="48" actId="478"/>
          <ac:spMkLst>
            <pc:docMk/>
            <pc:sldMk cId="2494906639" sldId="257"/>
            <ac:spMk id="18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45.778" v="47" actId="478"/>
          <ac:spMkLst>
            <pc:docMk/>
            <pc:sldMk cId="2494906639" sldId="257"/>
            <ac:spMk id="22" creationId="{00000000-0000-0000-0000-000000000000}"/>
          </ac:spMkLst>
        </pc:spChg>
        <pc:grpChg chg="del">
          <ac:chgData name="Stewart Gale" userId="3647ddd2-6040-41ae-a96d-232c23482af8" providerId="ADAL" clId="{629D644B-DED1-4EF2-8AA0-4D54E5811699}" dt="2021-10-25T10:29:47.899" v="48" actId="478"/>
          <ac:grpSpMkLst>
            <pc:docMk/>
            <pc:sldMk cId="2494906639" sldId="257"/>
            <ac:grpSpMk id="7" creationId="{00000000-0000-0000-0000-000000000000}"/>
          </ac:grpSpMkLst>
        </pc:grpChg>
      </pc:sldChg>
      <pc:sldChg chg="addSp delSp modSp mod">
        <pc:chgData name="Stewart Gale" userId="3647ddd2-6040-41ae-a96d-232c23482af8" providerId="ADAL" clId="{629D644B-DED1-4EF2-8AA0-4D54E5811699}" dt="2021-10-25T10:29:10.628" v="8" actId="14100"/>
        <pc:sldMkLst>
          <pc:docMk/>
          <pc:sldMk cId="1398880296" sldId="259"/>
        </pc:sldMkLst>
        <pc:cxnChg chg="mod">
          <ac:chgData name="Stewart Gale" userId="3647ddd2-6040-41ae-a96d-232c23482af8" providerId="ADAL" clId="{629D644B-DED1-4EF2-8AA0-4D54E5811699}" dt="2021-10-25T10:28:48.908" v="3" actId="14100"/>
          <ac:cxnSpMkLst>
            <pc:docMk/>
            <pc:sldMk cId="1398880296" sldId="259"/>
            <ac:cxnSpMk id="5" creationId="{00000000-0000-0000-0000-000000000000}"/>
          </ac:cxnSpMkLst>
        </pc:cxnChg>
        <pc:cxnChg chg="add del mod">
          <ac:chgData name="Stewart Gale" userId="3647ddd2-6040-41ae-a96d-232c23482af8" providerId="ADAL" clId="{629D644B-DED1-4EF2-8AA0-4D54E5811699}" dt="2021-10-25T10:28:43.630" v="1"/>
          <ac:cxnSpMkLst>
            <pc:docMk/>
            <pc:sldMk cId="1398880296" sldId="259"/>
            <ac:cxnSpMk id="20" creationId="{7677CA2B-114F-4DCA-8EB4-ADB990C2BD8C}"/>
          </ac:cxnSpMkLst>
        </pc:cxnChg>
        <pc:cxnChg chg="add mod">
          <ac:chgData name="Stewart Gale" userId="3647ddd2-6040-41ae-a96d-232c23482af8" providerId="ADAL" clId="{629D644B-DED1-4EF2-8AA0-4D54E5811699}" dt="2021-10-25T10:29:10.628" v="8" actId="14100"/>
          <ac:cxnSpMkLst>
            <pc:docMk/>
            <pc:sldMk cId="1398880296" sldId="259"/>
            <ac:cxnSpMk id="21" creationId="{2DB2DEA1-5747-41B3-9AB8-E1D953EABBE1}"/>
          </ac:cxnSpMkLst>
        </pc:cxnChg>
      </pc:sldChg>
      <pc:sldChg chg="addSp delSp modSp add mod ord delAnim">
        <pc:chgData name="Stewart Gale" userId="3647ddd2-6040-41ae-a96d-232c23482af8" providerId="ADAL" clId="{629D644B-DED1-4EF2-8AA0-4D54E5811699}" dt="2021-10-25T10:31:30.534" v="58" actId="21"/>
        <pc:sldMkLst>
          <pc:docMk/>
          <pc:sldMk cId="167715360" sldId="260"/>
        </pc:sldMkLst>
        <pc:spChg chg="del">
          <ac:chgData name="Stewart Gale" userId="3647ddd2-6040-41ae-a96d-232c23482af8" providerId="ADAL" clId="{629D644B-DED1-4EF2-8AA0-4D54E5811699}" dt="2021-10-25T10:29:52.896" v="49" actId="478"/>
          <ac:spMkLst>
            <pc:docMk/>
            <pc:sldMk cId="167715360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30:15.708" v="51" actId="478"/>
          <ac:spMkLst>
            <pc:docMk/>
            <pc:sldMk cId="167715360" sldId="260"/>
            <ac:spMk id="15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52.896" v="49" actId="478"/>
          <ac:spMkLst>
            <pc:docMk/>
            <pc:sldMk cId="167715360" sldId="260"/>
            <ac:spMk id="16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52.896" v="49" actId="478"/>
          <ac:spMkLst>
            <pc:docMk/>
            <pc:sldMk cId="167715360" sldId="260"/>
            <ac:spMk id="17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52.896" v="49" actId="478"/>
          <ac:spMkLst>
            <pc:docMk/>
            <pc:sldMk cId="167715360" sldId="260"/>
            <ac:spMk id="18" creationId="{00000000-0000-0000-0000-000000000000}"/>
          </ac:spMkLst>
        </pc:spChg>
        <pc:spChg chg="del">
          <ac:chgData name="Stewart Gale" userId="3647ddd2-6040-41ae-a96d-232c23482af8" providerId="ADAL" clId="{629D644B-DED1-4EF2-8AA0-4D54E5811699}" dt="2021-10-25T10:29:52.896" v="49" actId="478"/>
          <ac:spMkLst>
            <pc:docMk/>
            <pc:sldMk cId="167715360" sldId="260"/>
            <ac:spMk id="19" creationId="{00000000-0000-0000-0000-000000000000}"/>
          </ac:spMkLst>
        </pc:spChg>
        <pc:picChg chg="add del">
          <ac:chgData name="Stewart Gale" userId="3647ddd2-6040-41ae-a96d-232c23482af8" providerId="ADAL" clId="{629D644B-DED1-4EF2-8AA0-4D54E5811699}" dt="2021-10-25T10:31:30.534" v="58" actId="21"/>
          <ac:picMkLst>
            <pc:docMk/>
            <pc:sldMk cId="167715360" sldId="260"/>
            <ac:picMk id="3" creationId="{3B884D3B-2885-430F-B47A-A484318D3E29}"/>
          </ac:picMkLst>
        </pc:picChg>
        <pc:picChg chg="add del mod">
          <ac:chgData name="Stewart Gale" userId="3647ddd2-6040-41ae-a96d-232c23482af8" providerId="ADAL" clId="{629D644B-DED1-4EF2-8AA0-4D54E5811699}" dt="2021-10-25T10:30:56.022" v="53" actId="478"/>
          <ac:picMkLst>
            <pc:docMk/>
            <pc:sldMk cId="167715360" sldId="260"/>
            <ac:picMk id="20" creationId="{964CFEB6-4B08-49EF-86D2-E28F79B0C13B}"/>
          </ac:picMkLst>
        </pc:picChg>
        <pc:cxnChg chg="del mod">
          <ac:chgData name="Stewart Gale" userId="3647ddd2-6040-41ae-a96d-232c23482af8" providerId="ADAL" clId="{629D644B-DED1-4EF2-8AA0-4D54E5811699}" dt="2021-10-25T10:30:57.485" v="54" actId="478"/>
          <ac:cxnSpMkLst>
            <pc:docMk/>
            <pc:sldMk cId="167715360" sldId="260"/>
            <ac:cxnSpMk id="21" creationId="{2DB2DEA1-5747-41B3-9AB8-E1D953EABBE1}"/>
          </ac:cxnSpMkLst>
        </pc:cxnChg>
      </pc:sldChg>
      <pc:sldChg chg="modSp add ord">
        <pc:chgData name="Stewart Gale" userId="3647ddd2-6040-41ae-a96d-232c23482af8" providerId="ADAL" clId="{629D644B-DED1-4EF2-8AA0-4D54E5811699}" dt="2023-09-28T07:55:05.667" v="60" actId="20577"/>
        <pc:sldMkLst>
          <pc:docMk/>
          <pc:sldMk cId="2380229989" sldId="261"/>
        </pc:sldMkLst>
        <pc:spChg chg="mod">
          <ac:chgData name="Stewart Gale" userId="3647ddd2-6040-41ae-a96d-232c23482af8" providerId="ADAL" clId="{629D644B-DED1-4EF2-8AA0-4D54E5811699}" dt="2023-09-28T07:55:05.667" v="60" actId="20577"/>
          <ac:spMkLst>
            <pc:docMk/>
            <pc:sldMk cId="2380229989" sldId="261"/>
            <ac:spMk id="18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629D644B-DED1-4EF2-8AA0-4D54E5811699}" dt="2021-10-25T10:29:39.034" v="42" actId="1076"/>
        <pc:sldMkLst>
          <pc:docMk/>
          <pc:sldMk cId="863988384" sldId="262"/>
        </pc:sldMkLst>
        <pc:spChg chg="del">
          <ac:chgData name="Stewart Gale" userId="3647ddd2-6040-41ae-a96d-232c23482af8" providerId="ADAL" clId="{629D644B-DED1-4EF2-8AA0-4D54E5811699}" dt="2021-10-25T10:29:22.616" v="12" actId="478"/>
          <ac:spMkLst>
            <pc:docMk/>
            <pc:sldMk cId="863988384" sldId="262"/>
            <ac:spMk id="2" creationId="{F21471EB-41FF-454D-8ACD-0F472733DEFB}"/>
          </ac:spMkLst>
        </pc:spChg>
        <pc:spChg chg="del">
          <ac:chgData name="Stewart Gale" userId="3647ddd2-6040-41ae-a96d-232c23482af8" providerId="ADAL" clId="{629D644B-DED1-4EF2-8AA0-4D54E5811699}" dt="2021-10-25T10:29:22.616" v="12" actId="478"/>
          <ac:spMkLst>
            <pc:docMk/>
            <pc:sldMk cId="863988384" sldId="262"/>
            <ac:spMk id="3" creationId="{AEA90DBB-C20D-436E-BDDD-2879A2118A5B}"/>
          </ac:spMkLst>
        </pc:spChg>
        <pc:spChg chg="add mod">
          <ac:chgData name="Stewart Gale" userId="3647ddd2-6040-41ae-a96d-232c23482af8" providerId="ADAL" clId="{629D644B-DED1-4EF2-8AA0-4D54E5811699}" dt="2021-10-25T10:29:39.034" v="42" actId="1076"/>
          <ac:spMkLst>
            <pc:docMk/>
            <pc:sldMk cId="863988384" sldId="262"/>
            <ac:spMk id="4" creationId="{E7A126D4-FDCB-4876-80D8-123C982F4A37}"/>
          </ac:spMkLst>
        </pc:spChg>
      </pc:sldChg>
      <pc:sldChg chg="add del">
        <pc:chgData name="Stewart Gale" userId="3647ddd2-6040-41ae-a96d-232c23482af8" providerId="ADAL" clId="{629D644B-DED1-4EF2-8AA0-4D54E5811699}" dt="2021-10-25T10:31:22.760" v="56"/>
        <pc:sldMkLst>
          <pc:docMk/>
          <pc:sldMk cId="3834279094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41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43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723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46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56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66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550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34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83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96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37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27BE5-4DD2-4BB3-B66C-38710A3B4292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CBC5C-B770-41AB-B9F9-2EE633A14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7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6051665" y="-60960"/>
            <a:ext cx="11084" cy="6918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418" y="3452553"/>
            <a:ext cx="12136582" cy="221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55418" y="0"/>
            <a:ext cx="2959331" cy="17326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6223462" y="0"/>
            <a:ext cx="2959331" cy="17326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157942" y="3513513"/>
            <a:ext cx="2959331" cy="1732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6223461" y="3513512"/>
            <a:ext cx="2959331" cy="17326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14749" y="260466"/>
            <a:ext cx="264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Work out the volume of the triangular prism. </a:t>
            </a:r>
          </a:p>
          <a:p>
            <a:r>
              <a:rPr lang="en-GB" dirty="0"/>
              <a:t>Give your answer in cm</a:t>
            </a:r>
            <a:r>
              <a:rPr lang="en-GB" baseline="30000" dirty="0"/>
              <a:t>3</a:t>
            </a:r>
            <a:r>
              <a:rPr lang="en-GB"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8712" y="3665914"/>
            <a:ext cx="264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Work out the volume of the triangular prism. </a:t>
            </a:r>
          </a:p>
          <a:p>
            <a:r>
              <a:rPr lang="en-GB" dirty="0"/>
              <a:t>Give your answer in mm</a:t>
            </a:r>
            <a:r>
              <a:rPr lang="en-GB" baseline="30000" dirty="0"/>
              <a:t>3</a:t>
            </a:r>
            <a:r>
              <a:rPr lang="en-GB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63149" y="260466"/>
            <a:ext cx="264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Work out the surface area of the triangular prism.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6152" y="3665914"/>
            <a:ext cx="2274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Sketch the net of the triangular prism. </a:t>
            </a:r>
          </a:p>
        </p:txBody>
      </p:sp>
    </p:spTree>
    <p:extLst>
      <p:ext uri="{BB962C8B-B14F-4D97-AF65-F5344CB8AC3E}">
        <p14:creationId xmlns:p14="http://schemas.microsoft.com/office/powerpoint/2010/main" val="2494906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171401" y="0"/>
            <a:ext cx="4052452" cy="1183178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>
            <a:off x="6087689" y="4156"/>
            <a:ext cx="0" cy="68538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5418" y="3452553"/>
            <a:ext cx="12136582" cy="221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6270172" y="69273"/>
            <a:ext cx="4052452" cy="11831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55419" y="3513513"/>
            <a:ext cx="4052452" cy="11831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6154190" y="3582786"/>
            <a:ext cx="4052452" cy="11831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7892" y="1141799"/>
            <a:ext cx="4993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5) </a:t>
            </a:r>
            <a:r>
              <a:rPr lang="en-GB" sz="1400" dirty="0"/>
              <a:t>Find the ratio of the volumes, in its simples terms.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98" y="4696691"/>
            <a:ext cx="499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7) </a:t>
            </a:r>
            <a:r>
              <a:rPr lang="en-GB" sz="1400" dirty="0"/>
              <a:t>A metal cuboid is melted and made into triangular prisms. </a:t>
            </a:r>
          </a:p>
          <a:p>
            <a:r>
              <a:rPr lang="en-GB" sz="1400" dirty="0"/>
              <a:t>How many prisms can be made?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4190" y="1263272"/>
            <a:ext cx="6037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6) </a:t>
            </a:r>
            <a:r>
              <a:rPr lang="en-GB" sz="1400" dirty="0"/>
              <a:t>How much bigger, by volume, is the cuboid compared to the triangular prism?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98276" y="4765964"/>
            <a:ext cx="565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8) </a:t>
            </a:r>
            <a:r>
              <a:rPr lang="en-GB" sz="1400" dirty="0"/>
              <a:t>How many times bigger is the volume of the triangular prism compared to the volume of the cuboid?</a:t>
            </a:r>
          </a:p>
        </p:txBody>
      </p:sp>
    </p:spTree>
    <p:extLst>
      <p:ext uri="{BB962C8B-B14F-4D97-AF65-F5344CB8AC3E}">
        <p14:creationId xmlns:p14="http://schemas.microsoft.com/office/powerpoint/2010/main" val="16771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A126D4-FDCB-4876-80D8-123C982F4A37}"/>
              </a:ext>
            </a:extLst>
          </p:cNvPr>
          <p:cNvSpPr txBox="1"/>
          <p:nvPr/>
        </p:nvSpPr>
        <p:spPr>
          <a:xfrm>
            <a:off x="1691341" y="2321004"/>
            <a:ext cx="86240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63988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6051665" y="-60960"/>
            <a:ext cx="11084" cy="6918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418" y="3452553"/>
            <a:ext cx="12136582" cy="221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55418" y="0"/>
            <a:ext cx="2959331" cy="17326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6223462" y="0"/>
            <a:ext cx="2959331" cy="17326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157942" y="3513513"/>
            <a:ext cx="2959331" cy="1732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57393" r="10246" b="70303"/>
          <a:stretch/>
        </p:blipFill>
        <p:spPr>
          <a:xfrm>
            <a:off x="6223461" y="3513512"/>
            <a:ext cx="2959331" cy="17326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14749" y="260466"/>
            <a:ext cx="264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Work out the volume of the triangular prism. </a:t>
            </a:r>
          </a:p>
          <a:p>
            <a:r>
              <a:rPr lang="en-GB" dirty="0"/>
              <a:t>Give your answer in cm</a:t>
            </a:r>
            <a:r>
              <a:rPr lang="en-GB" baseline="30000" dirty="0"/>
              <a:t>3</a:t>
            </a:r>
            <a:r>
              <a:rPr lang="en-GB" dirty="0"/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8712" y="3665914"/>
            <a:ext cx="264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Work out the volume of the triangular prism. </a:t>
            </a:r>
          </a:p>
          <a:p>
            <a:r>
              <a:rPr lang="en-GB" dirty="0"/>
              <a:t>Give your answer in mm</a:t>
            </a:r>
            <a:r>
              <a:rPr lang="en-GB" baseline="30000" dirty="0"/>
              <a:t>3</a:t>
            </a:r>
            <a:r>
              <a:rPr lang="en-GB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63149" y="260466"/>
            <a:ext cx="2648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Work out the surface area of the triangular prism.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6152" y="3665914"/>
            <a:ext cx="2274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Sketch the net of the triangular prism.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4895" y="2094807"/>
            <a:ext cx="4494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(½ x 3 x 4) x 7 = 42 cm</a:t>
            </a:r>
            <a:r>
              <a:rPr lang="en-GB" sz="32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7818" y="5608320"/>
            <a:ext cx="5508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(½ x 30 x 40) x 70 = 42 </a:t>
            </a:r>
            <a:r>
              <a:rPr lang="en-GB" sz="3200">
                <a:solidFill>
                  <a:srgbClr val="FF0000"/>
                </a:solidFill>
              </a:rPr>
              <a:t>000 mm</a:t>
            </a:r>
            <a:r>
              <a:rPr lang="en-GB" sz="3200" baseline="30000">
                <a:solidFill>
                  <a:srgbClr val="FF0000"/>
                </a:solidFill>
              </a:rPr>
              <a:t>3</a:t>
            </a:r>
            <a:endParaRPr lang="en-GB" sz="3200" baseline="30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93131" y="2555995"/>
            <a:ext cx="4868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Total Surface Area = 96 cm</a:t>
            </a:r>
            <a:r>
              <a:rPr lang="en-GB" sz="3200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43506" y="1208176"/>
            <a:ext cx="23885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Triangles = 6 + 6</a:t>
            </a:r>
          </a:p>
          <a:p>
            <a:r>
              <a:rPr lang="en-GB" sz="2000" dirty="0">
                <a:solidFill>
                  <a:srgbClr val="FF0000"/>
                </a:solidFill>
              </a:rPr>
              <a:t>Bottom = 28</a:t>
            </a:r>
          </a:p>
          <a:p>
            <a:r>
              <a:rPr lang="en-GB" sz="2000" dirty="0">
                <a:solidFill>
                  <a:srgbClr val="FF0000"/>
                </a:solidFill>
              </a:rPr>
              <a:t>Back = 21</a:t>
            </a:r>
          </a:p>
          <a:p>
            <a:r>
              <a:rPr lang="en-GB" sz="2000" dirty="0">
                <a:solidFill>
                  <a:srgbClr val="FF0000"/>
                </a:solidFill>
              </a:rPr>
              <a:t>Front = 35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689569" y="4672176"/>
            <a:ext cx="3070169" cy="1872287"/>
            <a:chOff x="8600900" y="4690187"/>
            <a:chExt cx="3070169" cy="1872287"/>
          </a:xfrm>
        </p:grpSpPr>
        <p:sp>
          <p:nvSpPr>
            <p:cNvPr id="4" name="Rectangle 3"/>
            <p:cNvSpPr/>
            <p:nvPr/>
          </p:nvSpPr>
          <p:spPr>
            <a:xfrm>
              <a:off x="9304712" y="5358116"/>
              <a:ext cx="1662546" cy="65681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04712" y="4690187"/>
              <a:ext cx="1662546" cy="6568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304712" y="6026046"/>
              <a:ext cx="1662546" cy="5364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ight Triangle 5"/>
            <p:cNvSpPr/>
            <p:nvPr/>
          </p:nvSpPr>
          <p:spPr>
            <a:xfrm>
              <a:off x="10967258" y="5338012"/>
              <a:ext cx="703811" cy="692727"/>
            </a:xfrm>
            <a:prstGeom prst="rt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ight Triangle 24"/>
            <p:cNvSpPr/>
            <p:nvPr/>
          </p:nvSpPr>
          <p:spPr>
            <a:xfrm flipH="1">
              <a:off x="8600900" y="5347007"/>
              <a:ext cx="712123" cy="679040"/>
            </a:xfrm>
            <a:prstGeom prst="rt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8022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2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171401" y="0"/>
            <a:ext cx="4052452" cy="1183178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>
            <a:off x="6087689" y="4156"/>
            <a:ext cx="0" cy="68538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5418" y="3452553"/>
            <a:ext cx="12136582" cy="221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6270172" y="69273"/>
            <a:ext cx="4052452" cy="11831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55419" y="3513513"/>
            <a:ext cx="4052452" cy="11831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r="51212" b="81008"/>
          <a:stretch/>
        </p:blipFill>
        <p:spPr>
          <a:xfrm>
            <a:off x="6154190" y="3582786"/>
            <a:ext cx="4052452" cy="11831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7892" y="1141799"/>
            <a:ext cx="4993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5) </a:t>
            </a:r>
            <a:r>
              <a:rPr lang="en-GB" sz="1400" dirty="0"/>
              <a:t>Find the ratio of the volumes, in its simples terms.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98" y="4696691"/>
            <a:ext cx="499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7) </a:t>
            </a:r>
            <a:r>
              <a:rPr lang="en-GB" sz="1400" dirty="0"/>
              <a:t>A metal cuboid is melted and made into triangular prisms. </a:t>
            </a:r>
          </a:p>
          <a:p>
            <a:r>
              <a:rPr lang="en-GB" sz="1400" dirty="0"/>
              <a:t>How many prisms can be made?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4190" y="1263272"/>
            <a:ext cx="6037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6) </a:t>
            </a:r>
            <a:r>
              <a:rPr lang="en-GB" sz="1400" dirty="0"/>
              <a:t>How much bigger, by volume, is the cuboid compared to the triangular prism?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98276" y="4765964"/>
            <a:ext cx="565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8) </a:t>
            </a:r>
            <a:r>
              <a:rPr lang="en-GB" sz="1400" dirty="0"/>
              <a:t>How many times bigger is the volume of the triangular prism compared to the volume of the cuboid?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7037" y="1630668"/>
            <a:ext cx="2638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20 x 40 x 30 = 24000 cm</a:t>
            </a:r>
            <a:r>
              <a:rPr lang="en-GB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6363" y="2035817"/>
            <a:ext cx="2638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½ x 5 x 5 x 12 = 150 cm</a:t>
            </a:r>
            <a:r>
              <a:rPr lang="en-GB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78975" y="2160310"/>
            <a:ext cx="2881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24000 : 150</a:t>
            </a:r>
          </a:p>
          <a:p>
            <a:pPr algn="ctr"/>
            <a:r>
              <a:rPr lang="en-GB" sz="3200" dirty="0">
                <a:solidFill>
                  <a:srgbClr val="FF0000"/>
                </a:solidFill>
              </a:rPr>
              <a:t>160 :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0561" y="1873021"/>
            <a:ext cx="29662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160 times bigger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3808327" y="5412914"/>
            <a:ext cx="963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160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693726" y="5223728"/>
                <a:ext cx="1512916" cy="10407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160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726" y="5223728"/>
                <a:ext cx="1512916" cy="10407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B2DEA1-5747-41B3-9AB8-E1D953EABBE1}"/>
              </a:ext>
            </a:extLst>
          </p:cNvPr>
          <p:cNvCxnSpPr>
            <a:cxnSpLocks/>
          </p:cNvCxnSpPr>
          <p:nvPr/>
        </p:nvCxnSpPr>
        <p:spPr>
          <a:xfrm flipV="1">
            <a:off x="0" y="58452"/>
            <a:ext cx="12192000" cy="35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88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331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2019-10-28T05:22:21Z</dcterms:created>
  <dcterms:modified xsi:type="dcterms:W3CDTF">2023-09-28T07:55:15Z</dcterms:modified>
</cp:coreProperties>
</file>