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537" r:id="rId2"/>
    <p:sldId id="534" r:id="rId3"/>
    <p:sldId id="538" r:id="rId4"/>
    <p:sldId id="535" r:id="rId5"/>
    <p:sldId id="53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88534" autoAdjust="0"/>
  </p:normalViewPr>
  <p:slideViewPr>
    <p:cSldViewPr>
      <p:cViewPr varScale="1">
        <p:scale>
          <a:sx n="87" d="100"/>
          <a:sy n="87" d="100"/>
        </p:scale>
        <p:origin x="48" y="18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C65E9F3-9AC5-4687-A253-9395190EB916}"/>
    <pc:docChg chg="modSld">
      <pc:chgData name="Stewart Gale" userId="3647ddd2-6040-41ae-a96d-232c23482af8" providerId="ADAL" clId="{3C65E9F3-9AC5-4687-A253-9395190EB916}" dt="2021-02-03T04:34:52.610" v="2" actId="20577"/>
      <pc:docMkLst>
        <pc:docMk/>
      </pc:docMkLst>
      <pc:sldChg chg="modSp mod">
        <pc:chgData name="Stewart Gale" userId="3647ddd2-6040-41ae-a96d-232c23482af8" providerId="ADAL" clId="{3C65E9F3-9AC5-4687-A253-9395190EB916}" dt="2021-02-03T04:34:52.610" v="2" actId="20577"/>
        <pc:sldMkLst>
          <pc:docMk/>
          <pc:sldMk cId="3560462288" sldId="537"/>
        </pc:sldMkLst>
        <pc:spChg chg="mod">
          <ac:chgData name="Stewart Gale" userId="3647ddd2-6040-41ae-a96d-232c23482af8" providerId="ADAL" clId="{3C65E9F3-9AC5-4687-A253-9395190EB916}" dt="2021-02-03T04:34:52.610" v="2" actId="20577"/>
          <ac:spMkLst>
            <pc:docMk/>
            <pc:sldMk cId="3560462288" sldId="537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D9987892-3275-4B5A-940E-A59A25967F53}"/>
    <pc:docChg chg="undo custSel addSld modSld modMainMaster modNotesMaster">
      <pc:chgData name="Stewart Gale" userId="3647ddd2-6040-41ae-a96d-232c23482af8" providerId="ADAL" clId="{D9987892-3275-4B5A-940E-A59A25967F53}" dt="2023-08-17T09:05:15.259" v="322" actId="113"/>
      <pc:docMkLst>
        <pc:docMk/>
      </pc:docMkLst>
      <pc:sldChg chg="delSp modSp mod delAnim">
        <pc:chgData name="Stewart Gale" userId="3647ddd2-6040-41ae-a96d-232c23482af8" providerId="ADAL" clId="{D9987892-3275-4B5A-940E-A59A25967F53}" dt="2023-08-17T08:46:52.366" v="39" actId="1076"/>
        <pc:sldMkLst>
          <pc:docMk/>
          <pc:sldMk cId="3965649607" sldId="534"/>
        </pc:sldMkLst>
        <pc:spChg chg="mod topLvl">
          <ac:chgData name="Stewart Gale" userId="3647ddd2-6040-41ae-a96d-232c23482af8" providerId="ADAL" clId="{D9987892-3275-4B5A-940E-A59A25967F53}" dt="2023-08-17T08:46:42.914" v="35" actId="1076"/>
          <ac:spMkLst>
            <pc:docMk/>
            <pc:sldMk cId="3965649607" sldId="534"/>
            <ac:spMk id="3" creationId="{00000000-0000-0000-0000-000000000000}"/>
          </ac:spMkLst>
        </pc:spChg>
        <pc:spChg chg="mod">
          <ac:chgData name="Stewart Gale" userId="3647ddd2-6040-41ae-a96d-232c23482af8" providerId="ADAL" clId="{D9987892-3275-4B5A-940E-A59A25967F53}" dt="2023-08-17T08:46:52.366" v="39" actId="1076"/>
          <ac:spMkLst>
            <pc:docMk/>
            <pc:sldMk cId="3965649607" sldId="534"/>
            <ac:spMk id="6" creationId="{00000000-0000-0000-0000-000000000000}"/>
          </ac:spMkLst>
        </pc:spChg>
        <pc:spChg chg="del mod">
          <ac:chgData name="Stewart Gale" userId="3647ddd2-6040-41ae-a96d-232c23482af8" providerId="ADAL" clId="{D9987892-3275-4B5A-940E-A59A25967F53}" dt="2023-08-17T08:45:53.312" v="10" actId="478"/>
          <ac:spMkLst>
            <pc:docMk/>
            <pc:sldMk cId="3965649607" sldId="534"/>
            <ac:spMk id="7" creationId="{00000000-0000-0000-0000-000000000000}"/>
          </ac:spMkLst>
        </pc:spChg>
        <pc:spChg chg="del mod">
          <ac:chgData name="Stewart Gale" userId="3647ddd2-6040-41ae-a96d-232c23482af8" providerId="ADAL" clId="{D9987892-3275-4B5A-940E-A59A25967F53}" dt="2023-08-17T08:45:53.312" v="10" actId="478"/>
          <ac:spMkLst>
            <pc:docMk/>
            <pc:sldMk cId="3965649607" sldId="534"/>
            <ac:spMk id="10" creationId="{00000000-0000-0000-0000-000000000000}"/>
          </ac:spMkLst>
        </pc:spChg>
        <pc:spChg chg="del mod">
          <ac:chgData name="Stewart Gale" userId="3647ddd2-6040-41ae-a96d-232c23482af8" providerId="ADAL" clId="{D9987892-3275-4B5A-940E-A59A25967F53}" dt="2023-08-17T08:45:53.312" v="10" actId="478"/>
          <ac:spMkLst>
            <pc:docMk/>
            <pc:sldMk cId="3965649607" sldId="534"/>
            <ac:spMk id="11" creationId="{00000000-0000-0000-0000-000000000000}"/>
          </ac:spMkLst>
        </pc:spChg>
        <pc:spChg chg="del mod">
          <ac:chgData name="Stewart Gale" userId="3647ddd2-6040-41ae-a96d-232c23482af8" providerId="ADAL" clId="{D9987892-3275-4B5A-940E-A59A25967F53}" dt="2023-08-17T08:45:53.312" v="10" actId="478"/>
          <ac:spMkLst>
            <pc:docMk/>
            <pc:sldMk cId="3965649607" sldId="534"/>
            <ac:spMk id="12" creationId="{00000000-0000-0000-0000-000000000000}"/>
          </ac:spMkLst>
        </pc:spChg>
        <pc:spChg chg="del mod">
          <ac:chgData name="Stewart Gale" userId="3647ddd2-6040-41ae-a96d-232c23482af8" providerId="ADAL" clId="{D9987892-3275-4B5A-940E-A59A25967F53}" dt="2023-08-17T08:45:53.312" v="10" actId="478"/>
          <ac:spMkLst>
            <pc:docMk/>
            <pc:sldMk cId="3965649607" sldId="534"/>
            <ac:spMk id="13" creationId="{00000000-0000-0000-0000-000000000000}"/>
          </ac:spMkLst>
        </pc:spChg>
        <pc:spChg chg="del mod">
          <ac:chgData name="Stewart Gale" userId="3647ddd2-6040-41ae-a96d-232c23482af8" providerId="ADAL" clId="{D9987892-3275-4B5A-940E-A59A25967F53}" dt="2023-08-17T08:45:53.312" v="10" actId="478"/>
          <ac:spMkLst>
            <pc:docMk/>
            <pc:sldMk cId="3965649607" sldId="534"/>
            <ac:spMk id="14" creationId="{00000000-0000-0000-0000-000000000000}"/>
          </ac:spMkLst>
        </pc:spChg>
        <pc:spChg chg="del mod">
          <ac:chgData name="Stewart Gale" userId="3647ddd2-6040-41ae-a96d-232c23482af8" providerId="ADAL" clId="{D9987892-3275-4B5A-940E-A59A25967F53}" dt="2023-08-17T08:45:53.312" v="10" actId="478"/>
          <ac:spMkLst>
            <pc:docMk/>
            <pc:sldMk cId="3965649607" sldId="534"/>
            <ac:spMk id="15" creationId="{00000000-0000-0000-0000-000000000000}"/>
          </ac:spMkLst>
        </pc:spChg>
        <pc:spChg chg="del mod">
          <ac:chgData name="Stewart Gale" userId="3647ddd2-6040-41ae-a96d-232c23482af8" providerId="ADAL" clId="{D9987892-3275-4B5A-940E-A59A25967F53}" dt="2023-08-17T08:45:53.312" v="10" actId="478"/>
          <ac:spMkLst>
            <pc:docMk/>
            <pc:sldMk cId="3965649607" sldId="534"/>
            <ac:spMk id="17" creationId="{00000000-0000-0000-0000-000000000000}"/>
          </ac:spMkLst>
        </pc:spChg>
        <pc:spChg chg="del mod">
          <ac:chgData name="Stewart Gale" userId="3647ddd2-6040-41ae-a96d-232c23482af8" providerId="ADAL" clId="{D9987892-3275-4B5A-940E-A59A25967F53}" dt="2023-08-17T08:45:53.312" v="10" actId="478"/>
          <ac:spMkLst>
            <pc:docMk/>
            <pc:sldMk cId="3965649607" sldId="534"/>
            <ac:spMk id="18" creationId="{00000000-0000-0000-0000-000000000000}"/>
          </ac:spMkLst>
        </pc:spChg>
        <pc:spChg chg="del mod">
          <ac:chgData name="Stewart Gale" userId="3647ddd2-6040-41ae-a96d-232c23482af8" providerId="ADAL" clId="{D9987892-3275-4B5A-940E-A59A25967F53}" dt="2023-08-17T08:45:53.312" v="10" actId="478"/>
          <ac:spMkLst>
            <pc:docMk/>
            <pc:sldMk cId="3965649607" sldId="534"/>
            <ac:spMk id="23" creationId="{00000000-0000-0000-0000-000000000000}"/>
          </ac:spMkLst>
        </pc:spChg>
        <pc:spChg chg="del mod">
          <ac:chgData name="Stewart Gale" userId="3647ddd2-6040-41ae-a96d-232c23482af8" providerId="ADAL" clId="{D9987892-3275-4B5A-940E-A59A25967F53}" dt="2023-08-17T08:45:53.312" v="10" actId="478"/>
          <ac:spMkLst>
            <pc:docMk/>
            <pc:sldMk cId="3965649607" sldId="534"/>
            <ac:spMk id="24" creationId="{00000000-0000-0000-0000-000000000000}"/>
          </ac:spMkLst>
        </pc:spChg>
        <pc:spChg chg="del mod">
          <ac:chgData name="Stewart Gale" userId="3647ddd2-6040-41ae-a96d-232c23482af8" providerId="ADAL" clId="{D9987892-3275-4B5A-940E-A59A25967F53}" dt="2023-08-17T08:45:53.312" v="10" actId="478"/>
          <ac:spMkLst>
            <pc:docMk/>
            <pc:sldMk cId="3965649607" sldId="534"/>
            <ac:spMk id="26" creationId="{00000000-0000-0000-0000-000000000000}"/>
          </ac:spMkLst>
        </pc:spChg>
        <pc:spChg chg="del mod">
          <ac:chgData name="Stewart Gale" userId="3647ddd2-6040-41ae-a96d-232c23482af8" providerId="ADAL" clId="{D9987892-3275-4B5A-940E-A59A25967F53}" dt="2023-08-17T08:45:53.312" v="10" actId="478"/>
          <ac:spMkLst>
            <pc:docMk/>
            <pc:sldMk cId="3965649607" sldId="534"/>
            <ac:spMk id="27" creationId="{00000000-0000-0000-0000-000000000000}"/>
          </ac:spMkLst>
        </pc:spChg>
        <pc:spChg chg="del mod">
          <ac:chgData name="Stewart Gale" userId="3647ddd2-6040-41ae-a96d-232c23482af8" providerId="ADAL" clId="{D9987892-3275-4B5A-940E-A59A25967F53}" dt="2023-08-17T08:45:53.312" v="10" actId="478"/>
          <ac:spMkLst>
            <pc:docMk/>
            <pc:sldMk cId="3965649607" sldId="534"/>
            <ac:spMk id="28" creationId="{00000000-0000-0000-0000-000000000000}"/>
          </ac:spMkLst>
        </pc:spChg>
        <pc:grpChg chg="del mod">
          <ac:chgData name="Stewart Gale" userId="3647ddd2-6040-41ae-a96d-232c23482af8" providerId="ADAL" clId="{D9987892-3275-4B5A-940E-A59A25967F53}" dt="2023-08-17T08:45:24.566" v="8" actId="478"/>
          <ac:grpSpMkLst>
            <pc:docMk/>
            <pc:sldMk cId="3965649607" sldId="534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D9987892-3275-4B5A-940E-A59A25967F53}" dt="2023-08-17T08:45:24.566" v="8" actId="478"/>
          <ac:cxnSpMkLst>
            <pc:docMk/>
            <pc:sldMk cId="3965649607" sldId="534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D9987892-3275-4B5A-940E-A59A25967F53}" dt="2023-08-17T08:45:53.312" v="10" actId="478"/>
          <ac:cxnSpMkLst>
            <pc:docMk/>
            <pc:sldMk cId="3965649607" sldId="534"/>
            <ac:cxnSpMk id="8" creationId="{00000000-0000-0000-0000-000000000000}"/>
          </ac:cxnSpMkLst>
        </pc:cxnChg>
        <pc:cxnChg chg="del mod">
          <ac:chgData name="Stewart Gale" userId="3647ddd2-6040-41ae-a96d-232c23482af8" providerId="ADAL" clId="{D9987892-3275-4B5A-940E-A59A25967F53}" dt="2023-08-17T08:45:53.312" v="10" actId="478"/>
          <ac:cxnSpMkLst>
            <pc:docMk/>
            <pc:sldMk cId="3965649607" sldId="534"/>
            <ac:cxnSpMk id="9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D9987892-3275-4B5A-940E-A59A25967F53}" dt="2023-08-17T08:57:52.910" v="211"/>
        <pc:sldMkLst>
          <pc:docMk/>
          <pc:sldMk cId="2358550813" sldId="535"/>
        </pc:sldMkLst>
        <pc:spChg chg="mod">
          <ac:chgData name="Stewart Gale" userId="3647ddd2-6040-41ae-a96d-232c23482af8" providerId="ADAL" clId="{D9987892-3275-4B5A-940E-A59A25967F53}" dt="2023-08-17T08:40:07.663" v="0"/>
          <ac:spMkLst>
            <pc:docMk/>
            <pc:sldMk cId="2358550813" sldId="535"/>
            <ac:spMk id="3" creationId="{00000000-0000-0000-0000-000000000000}"/>
          </ac:spMkLst>
        </pc:spChg>
        <pc:spChg chg="mod">
          <ac:chgData name="Stewart Gale" userId="3647ddd2-6040-41ae-a96d-232c23482af8" providerId="ADAL" clId="{D9987892-3275-4B5A-940E-A59A25967F53}" dt="2023-08-17T08:56:25.659" v="198" actId="207"/>
          <ac:spMkLst>
            <pc:docMk/>
            <pc:sldMk cId="2358550813" sldId="535"/>
            <ac:spMk id="5" creationId="{00000000-0000-0000-0000-000000000000}"/>
          </ac:spMkLst>
        </pc:spChg>
        <pc:spChg chg="mod topLvl">
          <ac:chgData name="Stewart Gale" userId="3647ddd2-6040-41ae-a96d-232c23482af8" providerId="ADAL" clId="{D9987892-3275-4B5A-940E-A59A25967F53}" dt="2023-08-17T08:57:35.310" v="206" actId="165"/>
          <ac:spMkLst>
            <pc:docMk/>
            <pc:sldMk cId="2358550813" sldId="535"/>
            <ac:spMk id="8" creationId="{00000000-0000-0000-0000-000000000000}"/>
          </ac:spMkLst>
        </pc:spChg>
        <pc:spChg chg="mod topLvl">
          <ac:chgData name="Stewart Gale" userId="3647ddd2-6040-41ae-a96d-232c23482af8" providerId="ADAL" clId="{D9987892-3275-4B5A-940E-A59A25967F53}" dt="2023-08-17T08:57:35.310" v="206" actId="165"/>
          <ac:spMkLst>
            <pc:docMk/>
            <pc:sldMk cId="2358550813" sldId="535"/>
            <ac:spMk id="9" creationId="{00000000-0000-0000-0000-000000000000}"/>
          </ac:spMkLst>
        </pc:spChg>
        <pc:spChg chg="del mod">
          <ac:chgData name="Stewart Gale" userId="3647ddd2-6040-41ae-a96d-232c23482af8" providerId="ADAL" clId="{D9987892-3275-4B5A-940E-A59A25967F53}" dt="2023-08-17T08:56:02.246" v="196" actId="478"/>
          <ac:spMkLst>
            <pc:docMk/>
            <pc:sldMk cId="2358550813" sldId="535"/>
            <ac:spMk id="10" creationId="{00000000-0000-0000-0000-000000000000}"/>
          </ac:spMkLst>
        </pc:spChg>
        <pc:spChg chg="del mod">
          <ac:chgData name="Stewart Gale" userId="3647ddd2-6040-41ae-a96d-232c23482af8" providerId="ADAL" clId="{D9987892-3275-4B5A-940E-A59A25967F53}" dt="2023-08-17T08:55:59.227" v="195" actId="478"/>
          <ac:spMkLst>
            <pc:docMk/>
            <pc:sldMk cId="2358550813" sldId="535"/>
            <ac:spMk id="14" creationId="{00000000-0000-0000-0000-000000000000}"/>
          </ac:spMkLst>
        </pc:spChg>
        <pc:spChg chg="mod topLvl">
          <ac:chgData name="Stewart Gale" userId="3647ddd2-6040-41ae-a96d-232c23482af8" providerId="ADAL" clId="{D9987892-3275-4B5A-940E-A59A25967F53}" dt="2023-08-17T08:57:35.310" v="206" actId="165"/>
          <ac:spMkLst>
            <pc:docMk/>
            <pc:sldMk cId="2358550813" sldId="535"/>
            <ac:spMk id="22" creationId="{00000000-0000-0000-0000-000000000000}"/>
          </ac:spMkLst>
        </pc:spChg>
        <pc:spChg chg="mod topLvl">
          <ac:chgData name="Stewart Gale" userId="3647ddd2-6040-41ae-a96d-232c23482af8" providerId="ADAL" clId="{D9987892-3275-4B5A-940E-A59A25967F53}" dt="2023-08-17T08:57:35.310" v="206" actId="165"/>
          <ac:spMkLst>
            <pc:docMk/>
            <pc:sldMk cId="2358550813" sldId="535"/>
            <ac:spMk id="23" creationId="{00000000-0000-0000-0000-000000000000}"/>
          </ac:spMkLst>
        </pc:spChg>
        <pc:spChg chg="mod topLvl">
          <ac:chgData name="Stewart Gale" userId="3647ddd2-6040-41ae-a96d-232c23482af8" providerId="ADAL" clId="{D9987892-3275-4B5A-940E-A59A25967F53}" dt="2023-08-17T08:57:35.310" v="206" actId="165"/>
          <ac:spMkLst>
            <pc:docMk/>
            <pc:sldMk cId="2358550813" sldId="535"/>
            <ac:spMk id="24" creationId="{00000000-0000-0000-0000-000000000000}"/>
          </ac:spMkLst>
        </pc:spChg>
        <pc:spChg chg="mod">
          <ac:chgData name="Stewart Gale" userId="3647ddd2-6040-41ae-a96d-232c23482af8" providerId="ADAL" clId="{D9987892-3275-4B5A-940E-A59A25967F53}" dt="2023-08-17T08:55:53.735" v="194" actId="14100"/>
          <ac:spMkLst>
            <pc:docMk/>
            <pc:sldMk cId="2358550813" sldId="535"/>
            <ac:spMk id="29" creationId="{00000000-0000-0000-0000-000000000000}"/>
          </ac:spMkLst>
        </pc:spChg>
        <pc:grpChg chg="del mod">
          <ac:chgData name="Stewart Gale" userId="3647ddd2-6040-41ae-a96d-232c23482af8" providerId="ADAL" clId="{D9987892-3275-4B5A-940E-A59A25967F53}" dt="2023-08-17T08:54:49.106" v="168" actId="478"/>
          <ac:grpSpMkLst>
            <pc:docMk/>
            <pc:sldMk cId="2358550813" sldId="535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D9987892-3275-4B5A-940E-A59A25967F53}" dt="2023-08-17T08:57:35.310" v="206" actId="165"/>
          <ac:grpSpMkLst>
            <pc:docMk/>
            <pc:sldMk cId="2358550813" sldId="535"/>
            <ac:grpSpMk id="11" creationId="{00000000-0000-0000-0000-000000000000}"/>
          </ac:grpSpMkLst>
        </pc:grpChg>
        <pc:cxnChg chg="mod">
          <ac:chgData name="Stewart Gale" userId="3647ddd2-6040-41ae-a96d-232c23482af8" providerId="ADAL" clId="{D9987892-3275-4B5A-940E-A59A25967F53}" dt="2023-08-17T08:40:07.663" v="0"/>
          <ac:cxnSpMkLst>
            <pc:docMk/>
            <pc:sldMk cId="2358550813" sldId="535"/>
            <ac:cxnSpMk id="4" creationId="{00000000-0000-0000-0000-000000000000}"/>
          </ac:cxnSpMkLst>
        </pc:cxnChg>
        <pc:cxnChg chg="mod topLvl">
          <ac:chgData name="Stewart Gale" userId="3647ddd2-6040-41ae-a96d-232c23482af8" providerId="ADAL" clId="{D9987892-3275-4B5A-940E-A59A25967F53}" dt="2023-08-17T08:57:35.310" v="206" actId="165"/>
          <ac:cxnSpMkLst>
            <pc:docMk/>
            <pc:sldMk cId="2358550813" sldId="535"/>
            <ac:cxnSpMk id="6" creationId="{00000000-0000-0000-0000-000000000000}"/>
          </ac:cxnSpMkLst>
        </pc:cxnChg>
        <pc:cxnChg chg="mod topLvl">
          <ac:chgData name="Stewart Gale" userId="3647ddd2-6040-41ae-a96d-232c23482af8" providerId="ADAL" clId="{D9987892-3275-4B5A-940E-A59A25967F53}" dt="2023-08-17T08:57:35.310" v="206" actId="165"/>
          <ac:cxnSpMkLst>
            <pc:docMk/>
            <pc:sldMk cId="2358550813" sldId="535"/>
            <ac:cxnSpMk id="7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D9987892-3275-4B5A-940E-A59A25967F53}" dt="2023-08-17T09:05:15.259" v="322" actId="113"/>
        <pc:sldMkLst>
          <pc:docMk/>
          <pc:sldMk cId="1737927781" sldId="536"/>
        </pc:sldMkLst>
        <pc:spChg chg="mod">
          <ac:chgData name="Stewart Gale" userId="3647ddd2-6040-41ae-a96d-232c23482af8" providerId="ADAL" clId="{D9987892-3275-4B5A-940E-A59A25967F53}" dt="2023-08-17T08:40:07.663" v="0"/>
          <ac:spMkLst>
            <pc:docMk/>
            <pc:sldMk cId="1737927781" sldId="536"/>
            <ac:spMk id="3" creationId="{00000000-0000-0000-0000-000000000000}"/>
          </ac:spMkLst>
        </pc:spChg>
        <pc:spChg chg="mod">
          <ac:chgData name="Stewart Gale" userId="3647ddd2-6040-41ae-a96d-232c23482af8" providerId="ADAL" clId="{D9987892-3275-4B5A-940E-A59A25967F53}" dt="2023-08-17T08:58:19.759" v="220" actId="1076"/>
          <ac:spMkLst>
            <pc:docMk/>
            <pc:sldMk cId="1737927781" sldId="536"/>
            <ac:spMk id="5" creationId="{00000000-0000-0000-0000-000000000000}"/>
          </ac:spMkLst>
        </pc:spChg>
        <pc:spChg chg="mod topLvl">
          <ac:chgData name="Stewart Gale" userId="3647ddd2-6040-41ae-a96d-232c23482af8" providerId="ADAL" clId="{D9987892-3275-4B5A-940E-A59A25967F53}" dt="2023-08-17T09:03:52.109" v="312" actId="165"/>
          <ac:spMkLst>
            <pc:docMk/>
            <pc:sldMk cId="1737927781" sldId="536"/>
            <ac:spMk id="8" creationId="{00000000-0000-0000-0000-000000000000}"/>
          </ac:spMkLst>
        </pc:spChg>
        <pc:spChg chg="mod topLvl">
          <ac:chgData name="Stewart Gale" userId="3647ddd2-6040-41ae-a96d-232c23482af8" providerId="ADAL" clId="{D9987892-3275-4B5A-940E-A59A25967F53}" dt="2023-08-17T09:03:52.109" v="312" actId="165"/>
          <ac:spMkLst>
            <pc:docMk/>
            <pc:sldMk cId="1737927781" sldId="536"/>
            <ac:spMk id="9" creationId="{00000000-0000-0000-0000-000000000000}"/>
          </ac:spMkLst>
        </pc:spChg>
        <pc:spChg chg="del mod">
          <ac:chgData name="Stewart Gale" userId="3647ddd2-6040-41ae-a96d-232c23482af8" providerId="ADAL" clId="{D9987892-3275-4B5A-940E-A59A25967F53}" dt="2023-08-17T08:58:38.068" v="225" actId="478"/>
          <ac:spMkLst>
            <pc:docMk/>
            <pc:sldMk cId="1737927781" sldId="536"/>
            <ac:spMk id="10" creationId="{00000000-0000-0000-0000-000000000000}"/>
          </ac:spMkLst>
        </pc:spChg>
        <pc:spChg chg="mod topLvl">
          <ac:chgData name="Stewart Gale" userId="3647ddd2-6040-41ae-a96d-232c23482af8" providerId="ADAL" clId="{D9987892-3275-4B5A-940E-A59A25967F53}" dt="2023-08-17T09:03:52.109" v="312" actId="165"/>
          <ac:spMkLst>
            <pc:docMk/>
            <pc:sldMk cId="1737927781" sldId="536"/>
            <ac:spMk id="12" creationId="{00000000-0000-0000-0000-000000000000}"/>
          </ac:spMkLst>
        </pc:spChg>
        <pc:spChg chg="mod topLvl">
          <ac:chgData name="Stewart Gale" userId="3647ddd2-6040-41ae-a96d-232c23482af8" providerId="ADAL" clId="{D9987892-3275-4B5A-940E-A59A25967F53}" dt="2023-08-17T09:03:52.109" v="312" actId="165"/>
          <ac:spMkLst>
            <pc:docMk/>
            <pc:sldMk cId="1737927781" sldId="536"/>
            <ac:spMk id="13" creationId="{00000000-0000-0000-0000-000000000000}"/>
          </ac:spMkLst>
        </pc:spChg>
        <pc:spChg chg="del mod">
          <ac:chgData name="Stewart Gale" userId="3647ddd2-6040-41ae-a96d-232c23482af8" providerId="ADAL" clId="{D9987892-3275-4B5A-940E-A59A25967F53}" dt="2023-08-17T08:58:38.068" v="225" actId="478"/>
          <ac:spMkLst>
            <pc:docMk/>
            <pc:sldMk cId="1737927781" sldId="536"/>
            <ac:spMk id="14" creationId="{00000000-0000-0000-0000-000000000000}"/>
          </ac:spMkLst>
        </pc:spChg>
        <pc:spChg chg="mod topLvl">
          <ac:chgData name="Stewart Gale" userId="3647ddd2-6040-41ae-a96d-232c23482af8" providerId="ADAL" clId="{D9987892-3275-4B5A-940E-A59A25967F53}" dt="2023-08-17T09:03:52.109" v="312" actId="165"/>
          <ac:spMkLst>
            <pc:docMk/>
            <pc:sldMk cId="1737927781" sldId="536"/>
            <ac:spMk id="15" creationId="{00000000-0000-0000-0000-000000000000}"/>
          </ac:spMkLst>
        </pc:spChg>
        <pc:spChg chg="mod topLvl">
          <ac:chgData name="Stewart Gale" userId="3647ddd2-6040-41ae-a96d-232c23482af8" providerId="ADAL" clId="{D9987892-3275-4B5A-940E-A59A25967F53}" dt="2023-08-17T09:03:52.109" v="312" actId="165"/>
          <ac:spMkLst>
            <pc:docMk/>
            <pc:sldMk cId="1737927781" sldId="536"/>
            <ac:spMk id="16" creationId="{00000000-0000-0000-0000-000000000000}"/>
          </ac:spMkLst>
        </pc:spChg>
        <pc:spChg chg="add mod">
          <ac:chgData name="Stewart Gale" userId="3647ddd2-6040-41ae-a96d-232c23482af8" providerId="ADAL" clId="{D9987892-3275-4B5A-940E-A59A25967F53}" dt="2023-08-17T09:01:15.473" v="270" actId="1076"/>
          <ac:spMkLst>
            <pc:docMk/>
            <pc:sldMk cId="1737927781" sldId="536"/>
            <ac:spMk id="20" creationId="{C3E7C4F8-DBAD-99B8-8648-698D754786D3}"/>
          </ac:spMkLst>
        </pc:spChg>
        <pc:spChg chg="mod">
          <ac:chgData name="Stewart Gale" userId="3647ddd2-6040-41ae-a96d-232c23482af8" providerId="ADAL" clId="{D9987892-3275-4B5A-940E-A59A25967F53}" dt="2023-08-17T09:05:15.259" v="322" actId="113"/>
          <ac:spMkLst>
            <pc:docMk/>
            <pc:sldMk cId="1737927781" sldId="536"/>
            <ac:spMk id="22" creationId="{00000000-0000-0000-0000-000000000000}"/>
          </ac:spMkLst>
        </pc:spChg>
        <pc:spChg chg="add mod">
          <ac:chgData name="Stewart Gale" userId="3647ddd2-6040-41ae-a96d-232c23482af8" providerId="ADAL" clId="{D9987892-3275-4B5A-940E-A59A25967F53}" dt="2023-08-17T09:01:15.473" v="270" actId="1076"/>
          <ac:spMkLst>
            <pc:docMk/>
            <pc:sldMk cId="1737927781" sldId="536"/>
            <ac:spMk id="23" creationId="{410DCEFA-1AF1-8626-DA48-8701871892D3}"/>
          </ac:spMkLst>
        </pc:spChg>
        <pc:spChg chg="add mod">
          <ac:chgData name="Stewart Gale" userId="3647ddd2-6040-41ae-a96d-232c23482af8" providerId="ADAL" clId="{D9987892-3275-4B5A-940E-A59A25967F53}" dt="2023-08-17T09:01:15.473" v="270" actId="1076"/>
          <ac:spMkLst>
            <pc:docMk/>
            <pc:sldMk cId="1737927781" sldId="536"/>
            <ac:spMk id="25" creationId="{12FE59EF-2DD6-8C9C-87D7-39015D289476}"/>
          </ac:spMkLst>
        </pc:spChg>
        <pc:spChg chg="add mod">
          <ac:chgData name="Stewart Gale" userId="3647ddd2-6040-41ae-a96d-232c23482af8" providerId="ADAL" clId="{D9987892-3275-4B5A-940E-A59A25967F53}" dt="2023-08-17T09:01:15.473" v="270" actId="1076"/>
          <ac:spMkLst>
            <pc:docMk/>
            <pc:sldMk cId="1737927781" sldId="536"/>
            <ac:spMk id="27" creationId="{B1ADDD3C-204E-B0D1-CD3C-BF7C2FFD55A1}"/>
          </ac:spMkLst>
        </pc:spChg>
        <pc:spChg chg="add mod">
          <ac:chgData name="Stewart Gale" userId="3647ddd2-6040-41ae-a96d-232c23482af8" providerId="ADAL" clId="{D9987892-3275-4B5A-940E-A59A25967F53}" dt="2023-08-17T09:01:32.673" v="276" actId="1076"/>
          <ac:spMkLst>
            <pc:docMk/>
            <pc:sldMk cId="1737927781" sldId="536"/>
            <ac:spMk id="29" creationId="{5A32D32A-F42E-05A6-8E22-30800306BE93}"/>
          </ac:spMkLst>
        </pc:spChg>
        <pc:spChg chg="add mod">
          <ac:chgData name="Stewart Gale" userId="3647ddd2-6040-41ae-a96d-232c23482af8" providerId="ADAL" clId="{D9987892-3275-4B5A-940E-A59A25967F53}" dt="2023-08-17T09:05:07.642" v="321" actId="113"/>
          <ac:spMkLst>
            <pc:docMk/>
            <pc:sldMk cId="1737927781" sldId="536"/>
            <ac:spMk id="31" creationId="{6BDA826A-5503-4B57-E30B-8D7189276441}"/>
          </ac:spMkLst>
        </pc:spChg>
        <pc:grpChg chg="del mod">
          <ac:chgData name="Stewart Gale" userId="3647ddd2-6040-41ae-a96d-232c23482af8" providerId="ADAL" clId="{D9987892-3275-4B5A-940E-A59A25967F53}" dt="2023-08-17T08:57:57.240" v="212" actId="478"/>
          <ac:grpSpMkLst>
            <pc:docMk/>
            <pc:sldMk cId="1737927781" sldId="536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D9987892-3275-4B5A-940E-A59A25967F53}" dt="2023-08-17T09:03:52.109" v="312" actId="165"/>
          <ac:grpSpMkLst>
            <pc:docMk/>
            <pc:sldMk cId="1737927781" sldId="536"/>
            <ac:grpSpMk id="11" creationId="{00000000-0000-0000-0000-000000000000}"/>
          </ac:grpSpMkLst>
        </pc:grpChg>
        <pc:cxnChg chg="mod">
          <ac:chgData name="Stewart Gale" userId="3647ddd2-6040-41ae-a96d-232c23482af8" providerId="ADAL" clId="{D9987892-3275-4B5A-940E-A59A25967F53}" dt="2023-08-17T08:40:07.663" v="0"/>
          <ac:cxnSpMkLst>
            <pc:docMk/>
            <pc:sldMk cId="1737927781" sldId="536"/>
            <ac:cxnSpMk id="4" creationId="{00000000-0000-0000-0000-000000000000}"/>
          </ac:cxnSpMkLst>
        </pc:cxnChg>
        <pc:cxnChg chg="mod topLvl">
          <ac:chgData name="Stewart Gale" userId="3647ddd2-6040-41ae-a96d-232c23482af8" providerId="ADAL" clId="{D9987892-3275-4B5A-940E-A59A25967F53}" dt="2023-08-17T09:03:52.109" v="312" actId="165"/>
          <ac:cxnSpMkLst>
            <pc:docMk/>
            <pc:sldMk cId="1737927781" sldId="536"/>
            <ac:cxnSpMk id="6" creationId="{00000000-0000-0000-0000-000000000000}"/>
          </ac:cxnSpMkLst>
        </pc:cxnChg>
        <pc:cxnChg chg="mod topLvl">
          <ac:chgData name="Stewart Gale" userId="3647ddd2-6040-41ae-a96d-232c23482af8" providerId="ADAL" clId="{D9987892-3275-4B5A-940E-A59A25967F53}" dt="2023-08-17T09:03:52.109" v="312" actId="165"/>
          <ac:cxnSpMkLst>
            <pc:docMk/>
            <pc:sldMk cId="1737927781" sldId="536"/>
            <ac:cxnSpMk id="7" creationId="{00000000-0000-0000-0000-000000000000}"/>
          </ac:cxnSpMkLst>
        </pc:cxnChg>
      </pc:sldChg>
      <pc:sldChg chg="delSp modSp mod">
        <pc:chgData name="Stewart Gale" userId="3647ddd2-6040-41ae-a96d-232c23482af8" providerId="ADAL" clId="{D9987892-3275-4B5A-940E-A59A25967F53}" dt="2023-08-17T08:45:16.534" v="7" actId="403"/>
        <pc:sldMkLst>
          <pc:docMk/>
          <pc:sldMk cId="3560462288" sldId="537"/>
        </pc:sldMkLst>
        <pc:spChg chg="del mod topLvl">
          <ac:chgData name="Stewart Gale" userId="3647ddd2-6040-41ae-a96d-232c23482af8" providerId="ADAL" clId="{D9987892-3275-4B5A-940E-A59A25967F53}" dt="2023-08-17T08:40:12.419" v="1" actId="478"/>
          <ac:spMkLst>
            <pc:docMk/>
            <pc:sldMk cId="3560462288" sldId="537"/>
            <ac:spMk id="3" creationId="{1DCD659B-9B0F-4736-B272-47379BEFFD3A}"/>
          </ac:spMkLst>
        </pc:spChg>
        <pc:spChg chg="mod">
          <ac:chgData name="Stewart Gale" userId="3647ddd2-6040-41ae-a96d-232c23482af8" providerId="ADAL" clId="{D9987892-3275-4B5A-940E-A59A25967F53}" dt="2023-08-17T08:45:16.534" v="7" actId="403"/>
          <ac:spMkLst>
            <pc:docMk/>
            <pc:sldMk cId="3560462288" sldId="537"/>
            <ac:spMk id="5" creationId="{00000000-0000-0000-0000-000000000000}"/>
          </ac:spMkLst>
        </pc:spChg>
        <pc:grpChg chg="del mod">
          <ac:chgData name="Stewart Gale" userId="3647ddd2-6040-41ae-a96d-232c23482af8" providerId="ADAL" clId="{D9987892-3275-4B5A-940E-A59A25967F53}" dt="2023-08-17T08:40:12.419" v="1" actId="478"/>
          <ac:grpSpMkLst>
            <pc:docMk/>
            <pc:sldMk cId="3560462288" sldId="537"/>
            <ac:grpSpMk id="2" creationId="{9DE21266-E977-4E7F-8B7E-66942F8F50B7}"/>
          </ac:grpSpMkLst>
        </pc:grpChg>
        <pc:cxnChg chg="del mod topLvl">
          <ac:chgData name="Stewart Gale" userId="3647ddd2-6040-41ae-a96d-232c23482af8" providerId="ADAL" clId="{D9987892-3275-4B5A-940E-A59A25967F53}" dt="2023-08-17T08:40:15.335" v="2" actId="478"/>
          <ac:cxnSpMkLst>
            <pc:docMk/>
            <pc:sldMk cId="3560462288" sldId="537"/>
            <ac:cxnSpMk id="4" creationId="{694170A7-F542-433D-AE47-C7A950C348C9}"/>
          </ac:cxnSpMkLst>
        </pc:cxnChg>
      </pc:sldChg>
      <pc:sldChg chg="addSp delSp modSp add mod delAnim modAnim">
        <pc:chgData name="Stewart Gale" userId="3647ddd2-6040-41ae-a96d-232c23482af8" providerId="ADAL" clId="{D9987892-3275-4B5A-940E-A59A25967F53}" dt="2023-08-17T08:54:35.718" v="167"/>
        <pc:sldMkLst>
          <pc:docMk/>
          <pc:sldMk cId="2770115681" sldId="538"/>
        </pc:sldMkLst>
        <pc:spChg chg="del">
          <ac:chgData name="Stewart Gale" userId="3647ddd2-6040-41ae-a96d-232c23482af8" providerId="ADAL" clId="{D9987892-3275-4B5A-940E-A59A25967F53}" dt="2023-08-17T08:46:55.077" v="40" actId="478"/>
          <ac:spMkLst>
            <pc:docMk/>
            <pc:sldMk cId="2770115681" sldId="538"/>
            <ac:spMk id="3" creationId="{00000000-0000-0000-0000-000000000000}"/>
          </ac:spMkLst>
        </pc:spChg>
        <pc:spChg chg="del">
          <ac:chgData name="Stewart Gale" userId="3647ddd2-6040-41ae-a96d-232c23482af8" providerId="ADAL" clId="{D9987892-3275-4B5A-940E-A59A25967F53}" dt="2023-08-17T08:46:58.766" v="41" actId="478"/>
          <ac:spMkLst>
            <pc:docMk/>
            <pc:sldMk cId="2770115681" sldId="538"/>
            <ac:spMk id="6" creationId="{00000000-0000-0000-0000-000000000000}"/>
          </ac:spMkLst>
        </pc:spChg>
        <pc:spChg chg="mod">
          <ac:chgData name="Stewart Gale" userId="3647ddd2-6040-41ae-a96d-232c23482af8" providerId="ADAL" clId="{D9987892-3275-4B5A-940E-A59A25967F53}" dt="2023-08-17T08:51:11.252" v="127" actId="1076"/>
          <ac:spMkLst>
            <pc:docMk/>
            <pc:sldMk cId="2770115681" sldId="538"/>
            <ac:spMk id="7" creationId="{00000000-0000-0000-0000-000000000000}"/>
          </ac:spMkLst>
        </pc:spChg>
        <pc:spChg chg="mod topLvl">
          <ac:chgData name="Stewart Gale" userId="3647ddd2-6040-41ae-a96d-232c23482af8" providerId="ADAL" clId="{D9987892-3275-4B5A-940E-A59A25967F53}" dt="2023-08-17T08:53:34.503" v="157" actId="165"/>
          <ac:spMkLst>
            <pc:docMk/>
            <pc:sldMk cId="2770115681" sldId="538"/>
            <ac:spMk id="10" creationId="{00000000-0000-0000-0000-000000000000}"/>
          </ac:spMkLst>
        </pc:spChg>
        <pc:spChg chg="mod topLvl">
          <ac:chgData name="Stewart Gale" userId="3647ddd2-6040-41ae-a96d-232c23482af8" providerId="ADAL" clId="{D9987892-3275-4B5A-940E-A59A25967F53}" dt="2023-08-17T08:53:34.503" v="157" actId="165"/>
          <ac:spMkLst>
            <pc:docMk/>
            <pc:sldMk cId="2770115681" sldId="538"/>
            <ac:spMk id="11" creationId="{00000000-0000-0000-0000-000000000000}"/>
          </ac:spMkLst>
        </pc:spChg>
        <pc:spChg chg="del">
          <ac:chgData name="Stewart Gale" userId="3647ddd2-6040-41ae-a96d-232c23482af8" providerId="ADAL" clId="{D9987892-3275-4B5A-940E-A59A25967F53}" dt="2023-08-17T08:52:00.723" v="145" actId="478"/>
          <ac:spMkLst>
            <pc:docMk/>
            <pc:sldMk cId="2770115681" sldId="538"/>
            <ac:spMk id="12" creationId="{00000000-0000-0000-0000-000000000000}"/>
          </ac:spMkLst>
        </pc:spChg>
        <pc:spChg chg="mod">
          <ac:chgData name="Stewart Gale" userId="3647ddd2-6040-41ae-a96d-232c23482af8" providerId="ADAL" clId="{D9987892-3275-4B5A-940E-A59A25967F53}" dt="2023-08-17T08:52:59.622" v="155" actId="1076"/>
          <ac:spMkLst>
            <pc:docMk/>
            <pc:sldMk cId="2770115681" sldId="538"/>
            <ac:spMk id="13" creationId="{00000000-0000-0000-0000-000000000000}"/>
          </ac:spMkLst>
        </pc:spChg>
        <pc:spChg chg="mod">
          <ac:chgData name="Stewart Gale" userId="3647ddd2-6040-41ae-a96d-232c23482af8" providerId="ADAL" clId="{D9987892-3275-4B5A-940E-A59A25967F53}" dt="2023-08-17T08:51:07.598" v="126" actId="1076"/>
          <ac:spMkLst>
            <pc:docMk/>
            <pc:sldMk cId="2770115681" sldId="538"/>
            <ac:spMk id="14" creationId="{00000000-0000-0000-0000-000000000000}"/>
          </ac:spMkLst>
        </pc:spChg>
        <pc:spChg chg="del mod">
          <ac:chgData name="Stewart Gale" userId="3647ddd2-6040-41ae-a96d-232c23482af8" providerId="ADAL" clId="{D9987892-3275-4B5A-940E-A59A25967F53}" dt="2023-08-17T08:51:28.407" v="131" actId="478"/>
          <ac:spMkLst>
            <pc:docMk/>
            <pc:sldMk cId="2770115681" sldId="538"/>
            <ac:spMk id="15" creationId="{00000000-0000-0000-0000-000000000000}"/>
          </ac:spMkLst>
        </pc:spChg>
        <pc:spChg chg="del mod">
          <ac:chgData name="Stewart Gale" userId="3647ddd2-6040-41ae-a96d-232c23482af8" providerId="ADAL" clId="{D9987892-3275-4B5A-940E-A59A25967F53}" dt="2023-08-17T08:48:25.526" v="61" actId="478"/>
          <ac:spMkLst>
            <pc:docMk/>
            <pc:sldMk cId="2770115681" sldId="538"/>
            <ac:spMk id="17" creationId="{00000000-0000-0000-0000-000000000000}"/>
          </ac:spMkLst>
        </pc:spChg>
        <pc:spChg chg="mod">
          <ac:chgData name="Stewart Gale" userId="3647ddd2-6040-41ae-a96d-232c23482af8" providerId="ADAL" clId="{D9987892-3275-4B5A-940E-A59A25967F53}" dt="2023-08-17T08:53:04.116" v="156" actId="113"/>
          <ac:spMkLst>
            <pc:docMk/>
            <pc:sldMk cId="2770115681" sldId="538"/>
            <ac:spMk id="18" creationId="{00000000-0000-0000-0000-000000000000}"/>
          </ac:spMkLst>
        </pc:spChg>
        <pc:spChg chg="add mod">
          <ac:chgData name="Stewart Gale" userId="3647ddd2-6040-41ae-a96d-232c23482af8" providerId="ADAL" clId="{D9987892-3275-4B5A-940E-A59A25967F53}" dt="2023-08-17T08:51:07.598" v="126" actId="1076"/>
          <ac:spMkLst>
            <pc:docMk/>
            <pc:sldMk cId="2770115681" sldId="538"/>
            <ac:spMk id="20" creationId="{CC851FE1-911A-2EFE-B8FD-8FFFAB6042FA}"/>
          </ac:spMkLst>
        </pc:spChg>
        <pc:spChg chg="add mod">
          <ac:chgData name="Stewart Gale" userId="3647ddd2-6040-41ae-a96d-232c23482af8" providerId="ADAL" clId="{D9987892-3275-4B5A-940E-A59A25967F53}" dt="2023-08-17T08:51:07.598" v="126" actId="1076"/>
          <ac:spMkLst>
            <pc:docMk/>
            <pc:sldMk cId="2770115681" sldId="538"/>
            <ac:spMk id="22" creationId="{C2E9B908-FBA9-F06B-EE78-568C708ECBDB}"/>
          </ac:spMkLst>
        </pc:spChg>
        <pc:spChg chg="mod topLvl">
          <ac:chgData name="Stewart Gale" userId="3647ddd2-6040-41ae-a96d-232c23482af8" providerId="ADAL" clId="{D9987892-3275-4B5A-940E-A59A25967F53}" dt="2023-08-17T08:53:34.503" v="157" actId="165"/>
          <ac:spMkLst>
            <pc:docMk/>
            <pc:sldMk cId="2770115681" sldId="538"/>
            <ac:spMk id="23" creationId="{00000000-0000-0000-0000-000000000000}"/>
          </ac:spMkLst>
        </pc:spChg>
        <pc:spChg chg="mod topLvl">
          <ac:chgData name="Stewart Gale" userId="3647ddd2-6040-41ae-a96d-232c23482af8" providerId="ADAL" clId="{D9987892-3275-4B5A-940E-A59A25967F53}" dt="2023-08-17T08:53:34.503" v="157" actId="165"/>
          <ac:spMkLst>
            <pc:docMk/>
            <pc:sldMk cId="2770115681" sldId="538"/>
            <ac:spMk id="24" creationId="{00000000-0000-0000-0000-000000000000}"/>
          </ac:spMkLst>
        </pc:spChg>
        <pc:spChg chg="add mod">
          <ac:chgData name="Stewart Gale" userId="3647ddd2-6040-41ae-a96d-232c23482af8" providerId="ADAL" clId="{D9987892-3275-4B5A-940E-A59A25967F53}" dt="2023-08-17T08:51:07.598" v="126" actId="1076"/>
          <ac:spMkLst>
            <pc:docMk/>
            <pc:sldMk cId="2770115681" sldId="538"/>
            <ac:spMk id="25" creationId="{5CDE494C-CB1F-F4C7-D6BB-791A2511074A}"/>
          </ac:spMkLst>
        </pc:spChg>
        <pc:spChg chg="del mod">
          <ac:chgData name="Stewart Gale" userId="3647ddd2-6040-41ae-a96d-232c23482af8" providerId="ADAL" clId="{D9987892-3275-4B5A-940E-A59A25967F53}" dt="2023-08-17T08:48:27.816" v="62" actId="478"/>
          <ac:spMkLst>
            <pc:docMk/>
            <pc:sldMk cId="2770115681" sldId="538"/>
            <ac:spMk id="26" creationId="{00000000-0000-0000-0000-000000000000}"/>
          </ac:spMkLst>
        </pc:spChg>
        <pc:spChg chg="mod topLvl">
          <ac:chgData name="Stewart Gale" userId="3647ddd2-6040-41ae-a96d-232c23482af8" providerId="ADAL" clId="{D9987892-3275-4B5A-940E-A59A25967F53}" dt="2023-08-17T08:53:34.503" v="157" actId="165"/>
          <ac:spMkLst>
            <pc:docMk/>
            <pc:sldMk cId="2770115681" sldId="538"/>
            <ac:spMk id="27" creationId="{00000000-0000-0000-0000-000000000000}"/>
          </ac:spMkLst>
        </pc:spChg>
        <pc:spChg chg="mod topLvl">
          <ac:chgData name="Stewart Gale" userId="3647ddd2-6040-41ae-a96d-232c23482af8" providerId="ADAL" clId="{D9987892-3275-4B5A-940E-A59A25967F53}" dt="2023-08-17T08:53:34.503" v="157" actId="165"/>
          <ac:spMkLst>
            <pc:docMk/>
            <pc:sldMk cId="2770115681" sldId="538"/>
            <ac:spMk id="28" creationId="{00000000-0000-0000-0000-000000000000}"/>
          </ac:spMkLst>
        </pc:spChg>
        <pc:grpChg chg="add del mod">
          <ac:chgData name="Stewart Gale" userId="3647ddd2-6040-41ae-a96d-232c23482af8" providerId="ADAL" clId="{D9987892-3275-4B5A-940E-A59A25967F53}" dt="2023-08-17T08:53:34.503" v="157" actId="165"/>
          <ac:grpSpMkLst>
            <pc:docMk/>
            <pc:sldMk cId="2770115681" sldId="538"/>
            <ac:grpSpMk id="2" creationId="{DBFF638B-47A2-7436-3879-C51D80D8A742}"/>
          </ac:grpSpMkLst>
        </pc:grpChg>
        <pc:cxnChg chg="mod topLvl">
          <ac:chgData name="Stewart Gale" userId="3647ddd2-6040-41ae-a96d-232c23482af8" providerId="ADAL" clId="{D9987892-3275-4B5A-940E-A59A25967F53}" dt="2023-08-17T08:53:34.503" v="157" actId="165"/>
          <ac:cxnSpMkLst>
            <pc:docMk/>
            <pc:sldMk cId="2770115681" sldId="538"/>
            <ac:cxnSpMk id="8" creationId="{00000000-0000-0000-0000-000000000000}"/>
          </ac:cxnSpMkLst>
        </pc:cxnChg>
        <pc:cxnChg chg="mod topLvl">
          <ac:chgData name="Stewart Gale" userId="3647ddd2-6040-41ae-a96d-232c23482af8" providerId="ADAL" clId="{D9987892-3275-4B5A-940E-A59A25967F53}" dt="2023-08-17T08:53:34.503" v="157" actId="165"/>
          <ac:cxnSpMkLst>
            <pc:docMk/>
            <pc:sldMk cId="2770115681" sldId="538"/>
            <ac:cxnSpMk id="9" creationId="{00000000-0000-0000-0000-000000000000}"/>
          </ac:cxnSpMkLst>
        </pc:cxnChg>
      </pc:sldChg>
      <pc:sldMasterChg chg="modSp modSldLayout">
        <pc:chgData name="Stewart Gale" userId="3647ddd2-6040-41ae-a96d-232c23482af8" providerId="ADAL" clId="{D9987892-3275-4B5A-940E-A59A25967F53}" dt="2023-08-17T08:40:07.663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D9987892-3275-4B5A-940E-A59A25967F53}" dt="2023-08-17T08:40:07.663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D9987892-3275-4B5A-940E-A59A25967F53}" dt="2023-08-17T08:40:07.663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D9987892-3275-4B5A-940E-A59A25967F53}" dt="2023-08-17T08:40:07.663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D9987892-3275-4B5A-940E-A59A25967F53}" dt="2023-08-17T08:40:07.663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D9987892-3275-4B5A-940E-A59A25967F53}" dt="2023-08-17T08:40:07.663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D9987892-3275-4B5A-940E-A59A25967F53}" dt="2023-08-17T08:40:07.663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D9987892-3275-4B5A-940E-A59A25967F53}" dt="2023-08-17T08:40:07.663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9987892-3275-4B5A-940E-A59A25967F53}" dt="2023-08-17T08:40:07.663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9987892-3275-4B5A-940E-A59A25967F53}" dt="2023-08-17T08:40:07.663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D9987892-3275-4B5A-940E-A59A25967F53}" dt="2023-08-17T08:40:07.663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9987892-3275-4B5A-940E-A59A25967F53}" dt="2023-08-17T08:40:07.663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9987892-3275-4B5A-940E-A59A25967F53}" dt="2023-08-17T08:40:07.663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D9987892-3275-4B5A-940E-A59A25967F53}" dt="2023-08-17T08:40:07.663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9987892-3275-4B5A-940E-A59A25967F53}" dt="2023-08-17T08:40:07.663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9987892-3275-4B5A-940E-A59A25967F53}" dt="2023-08-17T08:40:07.663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D9987892-3275-4B5A-940E-A59A25967F53}" dt="2023-08-17T08:40:07.663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9987892-3275-4B5A-940E-A59A25967F53}" dt="2023-08-17T08:40:07.663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D9987892-3275-4B5A-940E-A59A25967F53}" dt="2023-08-17T08:40:07.663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D9987892-3275-4B5A-940E-A59A25967F53}" dt="2023-08-17T08:40:07.663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9987892-3275-4B5A-940E-A59A25967F53}" dt="2023-08-17T08:40:07.663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D9987892-3275-4B5A-940E-A59A25967F53}" dt="2023-08-17T08:40:07.663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9987892-3275-4B5A-940E-A59A25967F53}" dt="2023-08-17T08:40:07.663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9987892-3275-4B5A-940E-A59A25967F53}" dt="2023-08-17T08:40:07.663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9987892-3275-4B5A-940E-A59A25967F53}" dt="2023-08-17T08:40:07.663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D9987892-3275-4B5A-940E-A59A25967F53}" dt="2023-08-17T08:40:07.663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9987892-3275-4B5A-940E-A59A25967F53}" dt="2023-08-17T08:40:07.663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9987892-3275-4B5A-940E-A59A25967F53}" dt="2023-08-17T08:40:07.663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9987892-3275-4B5A-940E-A59A25967F53}" dt="2023-08-17T08:40:07.663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D9987892-3275-4B5A-940E-A59A25967F53}" dt="2023-08-17T08:40:07.663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9987892-3275-4B5A-940E-A59A25967F53}" dt="2023-08-17T08:40:07.663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9078ED09-46CF-4731-9FD8-B63FCC710951}"/>
    <pc:docChg chg="modSld">
      <pc:chgData name="Stewart Gale" userId="3647ddd2-6040-41ae-a96d-232c23482af8" providerId="ADAL" clId="{9078ED09-46CF-4731-9FD8-B63FCC710951}" dt="2023-09-13T04:17:59.861" v="11" actId="1036"/>
      <pc:docMkLst>
        <pc:docMk/>
      </pc:docMkLst>
      <pc:sldChg chg="modSp mod">
        <pc:chgData name="Stewart Gale" userId="3647ddd2-6040-41ae-a96d-232c23482af8" providerId="ADAL" clId="{9078ED09-46CF-4731-9FD8-B63FCC710951}" dt="2022-09-13T11:51:04.460" v="10" actId="1076"/>
        <pc:sldMkLst>
          <pc:docMk/>
          <pc:sldMk cId="2358550813" sldId="535"/>
        </pc:sldMkLst>
        <pc:spChg chg="mod">
          <ac:chgData name="Stewart Gale" userId="3647ddd2-6040-41ae-a96d-232c23482af8" providerId="ADAL" clId="{9078ED09-46CF-4731-9FD8-B63FCC710951}" dt="2022-09-13T11:50:43.294" v="2" actId="20577"/>
          <ac:spMkLst>
            <pc:docMk/>
            <pc:sldMk cId="2358550813" sldId="535"/>
            <ac:spMk id="5" creationId="{00000000-0000-0000-0000-000000000000}"/>
          </ac:spMkLst>
        </pc:spChg>
        <pc:spChg chg="mod">
          <ac:chgData name="Stewart Gale" userId="3647ddd2-6040-41ae-a96d-232c23482af8" providerId="ADAL" clId="{9078ED09-46CF-4731-9FD8-B63FCC710951}" dt="2022-09-13T11:51:04.460" v="10" actId="1076"/>
          <ac:spMkLst>
            <pc:docMk/>
            <pc:sldMk cId="2358550813" sldId="535"/>
            <ac:spMk id="29" creationId="{00000000-0000-0000-0000-000000000000}"/>
          </ac:spMkLst>
        </pc:spChg>
      </pc:sldChg>
      <pc:sldChg chg="modSp mod">
        <pc:chgData name="Stewart Gale" userId="3647ddd2-6040-41ae-a96d-232c23482af8" providerId="ADAL" clId="{9078ED09-46CF-4731-9FD8-B63FCC710951}" dt="2023-09-13T04:17:59.861" v="11" actId="1036"/>
        <pc:sldMkLst>
          <pc:docMk/>
          <pc:sldMk cId="1737927781" sldId="536"/>
        </pc:sldMkLst>
        <pc:spChg chg="mod">
          <ac:chgData name="Stewart Gale" userId="3647ddd2-6040-41ae-a96d-232c23482af8" providerId="ADAL" clId="{9078ED09-46CF-4731-9FD8-B63FCC710951}" dt="2023-09-13T04:17:59.861" v="11" actId="1036"/>
          <ac:spMkLst>
            <pc:docMk/>
            <pc:sldMk cId="1737927781" sldId="536"/>
            <ac:spMk id="1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13/09/2023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13/09/2023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1384" y="332656"/>
            <a:ext cx="1130525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Sketching Graphs</a:t>
            </a:r>
          </a:p>
          <a:p>
            <a:pPr algn="ctr"/>
            <a:r>
              <a:rPr lang="en-GB" sz="8800" dirty="0"/>
              <a:t>Points of Intersection</a:t>
            </a:r>
          </a:p>
          <a:p>
            <a:pPr algn="ctr"/>
            <a:endParaRPr lang="en-GB" sz="4000" dirty="0"/>
          </a:p>
          <a:p>
            <a:pPr algn="ctr"/>
            <a:r>
              <a:rPr lang="en-GB" sz="8800" dirty="0"/>
              <a:t>Chapter 4</a:t>
            </a:r>
            <a:endParaRPr lang="en-GB" sz="6000" dirty="0"/>
          </a:p>
          <a:p>
            <a:pPr algn="ctr"/>
            <a:r>
              <a:rPr lang="en-GB" sz="8800" dirty="0"/>
              <a:t>(Part 4 of 5)</a:t>
            </a:r>
          </a:p>
        </p:txBody>
      </p:sp>
    </p:spTree>
    <p:extLst>
      <p:ext uri="{BB962C8B-B14F-4D97-AF65-F5344CB8AC3E}">
        <p14:creationId xmlns:p14="http://schemas.microsoft.com/office/powerpoint/2010/main" val="3560462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919536" y="620688"/>
            <a:ext cx="8280920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>
                <a:latin typeface="+mj-lt"/>
              </a:rPr>
              <a:t>Points of Intersection</a:t>
            </a:r>
            <a:endParaRPr lang="en-GB" sz="6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911424" y="2204864"/>
                <a:ext cx="10513168" cy="378565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en-GB" sz="6000" dirty="0">
                    <a:solidFill>
                      <a:schemeClr val="tx1"/>
                    </a:solidFill>
                  </a:rPr>
                  <a:t>If </a:t>
                </a:r>
                <a14:m>
                  <m:oMath xmlns:m="http://schemas.openxmlformats.org/officeDocument/2006/math">
                    <m:r>
                      <a:rPr lang="en-GB" sz="6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6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6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6000" dirty="0">
                    <a:solidFill>
                      <a:srgbClr val="FF0000"/>
                    </a:solidFill>
                  </a:rPr>
                  <a:t> </a:t>
                </a:r>
                <a:r>
                  <a:rPr lang="en-GB" sz="6000" dirty="0">
                    <a:solidFill>
                      <a:schemeClr val="tx1"/>
                    </a:solidFill>
                  </a:rPr>
                  <a:t>and </a:t>
                </a:r>
                <a14:m>
                  <m:oMath xmlns:m="http://schemas.openxmlformats.org/officeDocument/2006/math">
                    <m:r>
                      <a:rPr lang="en-GB" sz="60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0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0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GB" sz="60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60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0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6000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GB" sz="6000" dirty="0">
                    <a:solidFill>
                      <a:schemeClr val="tx1"/>
                    </a:solidFill>
                  </a:rPr>
                  <a:t>then the points of intersection </a:t>
                </a:r>
              </a:p>
              <a:p>
                <a:pPr algn="ctr"/>
                <a:r>
                  <a:rPr lang="en-GB" sz="6000" dirty="0">
                    <a:solidFill>
                      <a:schemeClr val="tx1"/>
                    </a:solidFill>
                  </a:rPr>
                  <a:t>can be found using</a:t>
                </a:r>
              </a:p>
              <a:p>
                <a:pPr algn="ctr"/>
                <a:r>
                  <a:rPr lang="en-GB" sz="6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6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6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6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0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GB" sz="60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60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0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6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2204864"/>
                <a:ext cx="10513168" cy="3785652"/>
              </a:xfrm>
              <a:prstGeom prst="rect">
                <a:avLst/>
              </a:prstGeom>
              <a:blipFill>
                <a:blip r:embed="rId2"/>
                <a:stretch>
                  <a:fillRect t="-4992" r="-6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5649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23392" y="292661"/>
                <a:ext cx="11017224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−3)</m:t>
                    </m:r>
                  </m:oMath>
                </a14:m>
                <a:r>
                  <a:rPr lang="en-GB" sz="4000" dirty="0">
                    <a:solidFill>
                      <a:srgbClr val="FF0000"/>
                    </a:solidFill>
                  </a:rPr>
                  <a:t> </a:t>
                </a:r>
                <a:r>
                  <a:rPr lang="en-GB" sz="4000" dirty="0"/>
                  <a:t>and </a:t>
                </a:r>
                <a14:m>
                  <m:oMath xmlns:m="http://schemas.openxmlformats.org/officeDocument/2006/math">
                    <m:r>
                      <a:rPr lang="en-GB" sz="40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GB" sz="4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GB" sz="4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4000" dirty="0"/>
                  <a:t>. </a:t>
                </a:r>
              </a:p>
              <a:p>
                <a:pPr algn="ctr"/>
                <a:r>
                  <a:rPr lang="en-GB" sz="4000" dirty="0"/>
                  <a:t>Find the coordinates of their points of intersection.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292661"/>
                <a:ext cx="11017224" cy="1323439"/>
              </a:xfrm>
              <a:prstGeom prst="rect">
                <a:avLst/>
              </a:prstGeom>
              <a:blipFill>
                <a:blip r:embed="rId2"/>
                <a:stretch>
                  <a:fillRect t="-1646" b="-1152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888088" y="4642647"/>
                <a:ext cx="3077332" cy="6428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200" b="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, 0, </m:t>
                      </m:r>
                      <m:rad>
                        <m:radPr>
                          <m:degHide m:val="on"/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200" b="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4642647"/>
                <a:ext cx="3077332" cy="6428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>
            <a:cxnSpLocks/>
          </p:cNvCxnSpPr>
          <p:nvPr/>
        </p:nvCxnSpPr>
        <p:spPr>
          <a:xfrm flipV="1">
            <a:off x="398704" y="4597622"/>
            <a:ext cx="5056196" cy="257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cxnSpLocks/>
          </p:cNvCxnSpPr>
          <p:nvPr/>
        </p:nvCxnSpPr>
        <p:spPr>
          <a:xfrm flipH="1" flipV="1">
            <a:off x="2101095" y="2190864"/>
            <a:ext cx="25058" cy="40791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982409" y="1839460"/>
                <a:ext cx="640749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2409" y="1839460"/>
                <a:ext cx="640749" cy="5232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283661" y="4442680"/>
                <a:ext cx="640749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3661" y="4442680"/>
                <a:ext cx="640749" cy="5232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Freeform: Shape 22"/>
          <p:cNvSpPr/>
          <p:nvPr/>
        </p:nvSpPr>
        <p:spPr>
          <a:xfrm>
            <a:off x="667337" y="2420442"/>
            <a:ext cx="3270892" cy="3723002"/>
          </a:xfrm>
          <a:custGeom>
            <a:avLst/>
            <a:gdLst>
              <a:gd name="connsiteX0" fmla="*/ 0 w 2120900"/>
              <a:gd name="connsiteY0" fmla="*/ 0 h 2171700"/>
              <a:gd name="connsiteX1" fmla="*/ 876300 w 2120900"/>
              <a:gd name="connsiteY1" fmla="*/ 1257300 h 2171700"/>
              <a:gd name="connsiteX2" fmla="*/ 1320800 w 2120900"/>
              <a:gd name="connsiteY2" fmla="*/ 838200 h 2171700"/>
              <a:gd name="connsiteX3" fmla="*/ 1701800 w 2120900"/>
              <a:gd name="connsiteY3" fmla="*/ 1257300 h 2171700"/>
              <a:gd name="connsiteX4" fmla="*/ 2120900 w 2120900"/>
              <a:gd name="connsiteY4" fmla="*/ 2171700 h 2171700"/>
              <a:gd name="connsiteX0" fmla="*/ 0 w 2120900"/>
              <a:gd name="connsiteY0" fmla="*/ 0 h 2171700"/>
              <a:gd name="connsiteX1" fmla="*/ 876300 w 2120900"/>
              <a:gd name="connsiteY1" fmla="*/ 1257300 h 2171700"/>
              <a:gd name="connsiteX2" fmla="*/ 1320800 w 2120900"/>
              <a:gd name="connsiteY2" fmla="*/ 838200 h 2171700"/>
              <a:gd name="connsiteX3" fmla="*/ 1701800 w 2120900"/>
              <a:gd name="connsiteY3" fmla="*/ 1257300 h 2171700"/>
              <a:gd name="connsiteX4" fmla="*/ 2120900 w 2120900"/>
              <a:gd name="connsiteY4" fmla="*/ 2171700 h 217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0900" h="2171700">
                <a:moveTo>
                  <a:pt x="0" y="0"/>
                </a:moveTo>
                <a:cubicBezTo>
                  <a:pt x="328083" y="558800"/>
                  <a:pt x="475192" y="1165225"/>
                  <a:pt x="876300" y="1257300"/>
                </a:cubicBezTo>
                <a:cubicBezTo>
                  <a:pt x="1277408" y="1349375"/>
                  <a:pt x="1183217" y="838200"/>
                  <a:pt x="1320800" y="838200"/>
                </a:cubicBezTo>
                <a:cubicBezTo>
                  <a:pt x="1458383" y="838200"/>
                  <a:pt x="1568450" y="1035050"/>
                  <a:pt x="1701800" y="1257300"/>
                </a:cubicBezTo>
                <a:cubicBezTo>
                  <a:pt x="1835150" y="1479550"/>
                  <a:pt x="1978025" y="1825625"/>
                  <a:pt x="2120900" y="217170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24" name="Freeform: Shape 23"/>
          <p:cNvSpPr/>
          <p:nvPr/>
        </p:nvSpPr>
        <p:spPr>
          <a:xfrm>
            <a:off x="672234" y="2774237"/>
            <a:ext cx="4230615" cy="2492532"/>
          </a:xfrm>
          <a:custGeom>
            <a:avLst/>
            <a:gdLst>
              <a:gd name="connsiteX0" fmla="*/ 0 w 2743200"/>
              <a:gd name="connsiteY0" fmla="*/ 0 h 1453943"/>
              <a:gd name="connsiteX1" fmla="*/ 933450 w 2743200"/>
              <a:gd name="connsiteY1" fmla="*/ 1076325 h 1453943"/>
              <a:gd name="connsiteX2" fmla="*/ 1838325 w 2743200"/>
              <a:gd name="connsiteY2" fmla="*/ 1447800 h 1453943"/>
              <a:gd name="connsiteX3" fmla="*/ 2743200 w 2743200"/>
              <a:gd name="connsiteY3" fmla="*/ 828675 h 1453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43200" h="1453943">
                <a:moveTo>
                  <a:pt x="0" y="0"/>
                </a:moveTo>
                <a:cubicBezTo>
                  <a:pt x="313531" y="417512"/>
                  <a:pt x="627062" y="835025"/>
                  <a:pt x="933450" y="1076325"/>
                </a:cubicBezTo>
                <a:cubicBezTo>
                  <a:pt x="1239838" y="1317625"/>
                  <a:pt x="1536700" y="1489075"/>
                  <a:pt x="1838325" y="1447800"/>
                </a:cubicBezTo>
                <a:cubicBezTo>
                  <a:pt x="2139950" y="1406525"/>
                  <a:pt x="2441575" y="1117600"/>
                  <a:pt x="2743200" y="82867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27" name="TextBox 26"/>
          <p:cNvSpPr txBox="1"/>
          <p:nvPr/>
        </p:nvSpPr>
        <p:spPr>
          <a:xfrm>
            <a:off x="3050807" y="4532306"/>
            <a:ext cx="495931" cy="513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04817" y="4505076"/>
            <a:ext cx="495931" cy="513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022146" y="5497613"/>
                <a:ext cx="6925279" cy="829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ad>
                            <m:radPr>
                              <m:degHide m:val="on"/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e>
                      </m:d>
                      <m:r>
                        <a:rPr lang="en-GB" sz="3200" b="1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GB" sz="3200" b="1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ad>
                            <m:radPr>
                              <m:degHide m:val="on"/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2146" y="5497613"/>
                <a:ext cx="6925279" cy="829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6461123" y="1893190"/>
                <a:ext cx="404732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1123" y="1893190"/>
                <a:ext cx="4047326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C851FE1-911A-2EFE-B8FD-8FFFAB6042FA}"/>
                  </a:ext>
                </a:extLst>
              </p:cNvPr>
              <p:cNvSpPr txBox="1"/>
              <p:nvPr/>
            </p:nvSpPr>
            <p:spPr>
              <a:xfrm>
                <a:off x="6387343" y="2579880"/>
                <a:ext cx="395859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C851FE1-911A-2EFE-B8FD-8FFFAB6042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7343" y="2579880"/>
                <a:ext cx="3958590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2E9B908-FBA9-F06B-EE78-568C708ECBDB}"/>
                  </a:ext>
                </a:extLst>
              </p:cNvPr>
              <p:cNvSpPr txBox="1"/>
              <p:nvPr/>
            </p:nvSpPr>
            <p:spPr>
              <a:xfrm>
                <a:off x="6548797" y="3225639"/>
                <a:ext cx="2565380" cy="584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br>
                  <a:rPr kumimoji="0" lang="en-GB" sz="3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sz="28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2E9B908-FBA9-F06B-EE78-568C708ECB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8797" y="3225639"/>
                <a:ext cx="2565380" cy="58484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CDE494C-CB1F-F4C7-D6BB-791A2511074A}"/>
                  </a:ext>
                </a:extLst>
              </p:cNvPr>
              <p:cNvSpPr txBox="1"/>
              <p:nvPr/>
            </p:nvSpPr>
            <p:spPr>
              <a:xfrm>
                <a:off x="6017833" y="3849446"/>
                <a:ext cx="3096344" cy="584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br>
                  <a:rPr kumimoji="0" lang="en-GB" sz="3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sz="28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CDE494C-CB1F-F4C7-D6BB-791A251107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7833" y="3849446"/>
                <a:ext cx="3096344" cy="58484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0115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 animBg="1"/>
      <p:bldP spid="24" grpId="0" animBg="1"/>
      <p:bldP spid="27" grpId="0"/>
      <p:bldP spid="28" grpId="0"/>
      <p:bldP spid="13" grpId="0"/>
      <p:bldP spid="14" grpId="0"/>
      <p:bldP spid="20" grpId="0"/>
      <p:bldP spid="22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39416" y="275992"/>
                <a:ext cx="10175874" cy="131369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Sketch the curves with equations </a:t>
                </a:r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</m:oMath>
                </a14:m>
                <a:r>
                  <a:rPr lang="en-GB" sz="2800" dirty="0">
                    <a:solidFill>
                      <a:srgbClr val="FF0000"/>
                    </a:solidFill>
                  </a:rPr>
                  <a:t> </a:t>
                </a:r>
                <a:r>
                  <a:rPr lang="en-GB" sz="2800" dirty="0"/>
                  <a:t>and </a:t>
                </a:r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GB" sz="2800" dirty="0"/>
              </a:p>
              <a:p>
                <a:pPr algn="ctr"/>
                <a:r>
                  <a:rPr lang="en-GB" sz="2800" dirty="0"/>
                  <a:t>State the number of real solutions to the equation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275992"/>
                <a:ext cx="10175874" cy="131369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 flipV="1">
            <a:off x="3791744" y="4143855"/>
            <a:ext cx="5387963" cy="201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5930676" y="2104729"/>
            <a:ext cx="56124" cy="39713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630015" y="1700808"/>
                <a:ext cx="620732" cy="391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0015" y="1700808"/>
                <a:ext cx="620732" cy="391516"/>
              </a:xfrm>
              <a:prstGeom prst="rect">
                <a:avLst/>
              </a:prstGeom>
              <a:blipFill>
                <a:blip r:embed="rId3"/>
                <a:stretch>
                  <a:fillRect b="-15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003660" y="3942691"/>
                <a:ext cx="620732" cy="391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3660" y="3942691"/>
                <a:ext cx="620732" cy="3915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Freeform: Shape 21"/>
          <p:cNvSpPr/>
          <p:nvPr/>
        </p:nvSpPr>
        <p:spPr>
          <a:xfrm>
            <a:off x="5072357" y="2108898"/>
            <a:ext cx="3478917" cy="3459321"/>
          </a:xfrm>
          <a:custGeom>
            <a:avLst/>
            <a:gdLst>
              <a:gd name="connsiteX0" fmla="*/ 0 w 2256909"/>
              <a:gd name="connsiteY0" fmla="*/ 2392325 h 2392325"/>
              <a:gd name="connsiteX1" fmla="*/ 563525 w 2256909"/>
              <a:gd name="connsiteY1" fmla="*/ 1435395 h 2392325"/>
              <a:gd name="connsiteX2" fmla="*/ 1212111 w 2256909"/>
              <a:gd name="connsiteY2" fmla="*/ 1903228 h 2392325"/>
              <a:gd name="connsiteX3" fmla="*/ 2094614 w 2256909"/>
              <a:gd name="connsiteY3" fmla="*/ 520995 h 2392325"/>
              <a:gd name="connsiteX4" fmla="*/ 2254102 w 2256909"/>
              <a:gd name="connsiteY4" fmla="*/ 0 h 2392325"/>
              <a:gd name="connsiteX0" fmla="*/ 0 w 2329125"/>
              <a:gd name="connsiteY0" fmla="*/ 2381693 h 2381693"/>
              <a:gd name="connsiteX1" fmla="*/ 563525 w 2329125"/>
              <a:gd name="connsiteY1" fmla="*/ 1424763 h 2381693"/>
              <a:gd name="connsiteX2" fmla="*/ 1212111 w 2329125"/>
              <a:gd name="connsiteY2" fmla="*/ 1892596 h 2381693"/>
              <a:gd name="connsiteX3" fmla="*/ 2094614 w 2329125"/>
              <a:gd name="connsiteY3" fmla="*/ 510363 h 2381693"/>
              <a:gd name="connsiteX4" fmla="*/ 2328530 w 2329125"/>
              <a:gd name="connsiteY4" fmla="*/ 0 h 2381693"/>
              <a:gd name="connsiteX0" fmla="*/ 0 w 2328530"/>
              <a:gd name="connsiteY0" fmla="*/ 2381693 h 2381693"/>
              <a:gd name="connsiteX1" fmla="*/ 563525 w 2328530"/>
              <a:gd name="connsiteY1" fmla="*/ 1424763 h 2381693"/>
              <a:gd name="connsiteX2" fmla="*/ 1212111 w 2328530"/>
              <a:gd name="connsiteY2" fmla="*/ 1892596 h 2381693"/>
              <a:gd name="connsiteX3" fmla="*/ 2094614 w 2328530"/>
              <a:gd name="connsiteY3" fmla="*/ 510363 h 2381693"/>
              <a:gd name="connsiteX4" fmla="*/ 2328530 w 2328530"/>
              <a:gd name="connsiteY4" fmla="*/ 0 h 2381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8530" h="2381693">
                <a:moveTo>
                  <a:pt x="0" y="2381693"/>
                </a:moveTo>
                <a:cubicBezTo>
                  <a:pt x="180753" y="1943986"/>
                  <a:pt x="361507" y="1506279"/>
                  <a:pt x="563525" y="1424763"/>
                </a:cubicBezTo>
                <a:cubicBezTo>
                  <a:pt x="765543" y="1343247"/>
                  <a:pt x="956930" y="2044996"/>
                  <a:pt x="1212111" y="1892596"/>
                </a:cubicBezTo>
                <a:cubicBezTo>
                  <a:pt x="1467293" y="1740196"/>
                  <a:pt x="1908544" y="825796"/>
                  <a:pt x="2094614" y="510363"/>
                </a:cubicBezTo>
                <a:cubicBezTo>
                  <a:pt x="2280684" y="194930"/>
                  <a:pt x="2250557" y="197589"/>
                  <a:pt x="232853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sp>
        <p:nvSpPr>
          <p:cNvPr id="23" name="Freeform: Shape 22"/>
          <p:cNvSpPr/>
          <p:nvPr/>
        </p:nvSpPr>
        <p:spPr>
          <a:xfrm>
            <a:off x="3865063" y="4332750"/>
            <a:ext cx="2001568" cy="1760546"/>
          </a:xfrm>
          <a:custGeom>
            <a:avLst/>
            <a:gdLst>
              <a:gd name="connsiteX0" fmla="*/ 0 w 1339702"/>
              <a:gd name="connsiteY0" fmla="*/ 0 h 1212111"/>
              <a:gd name="connsiteX1" fmla="*/ 861237 w 1339702"/>
              <a:gd name="connsiteY1" fmla="*/ 244549 h 1212111"/>
              <a:gd name="connsiteX2" fmla="*/ 1254642 w 1339702"/>
              <a:gd name="connsiteY2" fmla="*/ 765544 h 1212111"/>
              <a:gd name="connsiteX3" fmla="*/ 1339702 w 1339702"/>
              <a:gd name="connsiteY3" fmla="*/ 1212111 h 1212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9702" h="1212111">
                <a:moveTo>
                  <a:pt x="0" y="0"/>
                </a:moveTo>
                <a:cubicBezTo>
                  <a:pt x="326065" y="58479"/>
                  <a:pt x="652130" y="116958"/>
                  <a:pt x="861237" y="244549"/>
                </a:cubicBezTo>
                <a:cubicBezTo>
                  <a:pt x="1070344" y="372140"/>
                  <a:pt x="1174898" y="604284"/>
                  <a:pt x="1254642" y="765544"/>
                </a:cubicBezTo>
                <a:cubicBezTo>
                  <a:pt x="1334386" y="926804"/>
                  <a:pt x="1337044" y="1069457"/>
                  <a:pt x="1339702" y="1212111"/>
                </a:cubicBezTo>
              </a:path>
            </a:pathLst>
          </a:custGeom>
          <a:ln w="28575">
            <a:solidFill>
              <a:srgbClr val="0000FF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sp>
        <p:nvSpPr>
          <p:cNvPr id="24" name="Freeform: Shape 23"/>
          <p:cNvSpPr/>
          <p:nvPr/>
        </p:nvSpPr>
        <p:spPr>
          <a:xfrm>
            <a:off x="6073143" y="1954466"/>
            <a:ext cx="2748185" cy="2084858"/>
          </a:xfrm>
          <a:custGeom>
            <a:avLst/>
            <a:gdLst>
              <a:gd name="connsiteX0" fmla="*/ 0 w 1839432"/>
              <a:gd name="connsiteY0" fmla="*/ 0 h 1435395"/>
              <a:gd name="connsiteX1" fmla="*/ 372139 w 1839432"/>
              <a:gd name="connsiteY1" fmla="*/ 1137684 h 1435395"/>
              <a:gd name="connsiteX2" fmla="*/ 1839432 w 1839432"/>
              <a:gd name="connsiteY2" fmla="*/ 1435395 h 1435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39432" h="1435395">
                <a:moveTo>
                  <a:pt x="0" y="0"/>
                </a:moveTo>
                <a:cubicBezTo>
                  <a:pt x="32783" y="449226"/>
                  <a:pt x="65567" y="898452"/>
                  <a:pt x="372139" y="1137684"/>
                </a:cubicBezTo>
                <a:cubicBezTo>
                  <a:pt x="678711" y="1376916"/>
                  <a:pt x="1259071" y="1406155"/>
                  <a:pt x="1839432" y="1435395"/>
                </a:cubicBezTo>
              </a:path>
            </a:pathLst>
          </a:custGeom>
          <a:ln w="28575">
            <a:solidFill>
              <a:srgbClr val="0000FF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sp>
        <p:nvSpPr>
          <p:cNvPr id="29" name="TextBox 28"/>
          <p:cNvSpPr txBox="1"/>
          <p:nvPr/>
        </p:nvSpPr>
        <p:spPr>
          <a:xfrm>
            <a:off x="263352" y="6170217"/>
            <a:ext cx="116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There are 2 points of intersection, thus </a:t>
            </a:r>
            <a:r>
              <a:rPr lang="en-GB" sz="3200" b="1" dirty="0"/>
              <a:t>2 solutions to this equation</a:t>
            </a:r>
            <a:r>
              <a:rPr lang="en-GB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8550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43472" y="264779"/>
                <a:ext cx="9721080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On the same diagram sketch the curves with equations </a:t>
                </a:r>
                <a:endParaRPr lang="en-GB" sz="32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32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−4)</m:t>
                    </m:r>
                  </m:oMath>
                </a14:m>
                <a:r>
                  <a:rPr lang="en-GB" sz="3200" dirty="0">
                    <a:solidFill>
                      <a:srgbClr val="0000FF"/>
                    </a:solidFill>
                  </a:rPr>
                  <a:t> </a:t>
                </a:r>
                <a:r>
                  <a:rPr lang="en-GB" sz="3200" dirty="0"/>
                  <a:t>and 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sSup>
                      <m:sSupPr>
                        <m:ctrlPr>
                          <a:rPr lang="en-GB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3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3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−2</m:t>
                            </m:r>
                          </m:e>
                        </m:d>
                      </m:e>
                      <m:sup>
                        <m:r>
                          <a:rPr lang="en-GB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200" dirty="0"/>
              </a:p>
              <a:p>
                <a:pPr algn="ctr"/>
                <a:r>
                  <a:rPr lang="en-GB" sz="3200" dirty="0"/>
                  <a:t>and find the coordinates of any points of intersection.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264779"/>
                <a:ext cx="9721080" cy="1569660"/>
              </a:xfrm>
              <a:prstGeom prst="rect">
                <a:avLst/>
              </a:prstGeom>
              <a:blipFill>
                <a:blip r:embed="rId2"/>
                <a:stretch>
                  <a:fillRect b="-598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407368" y="4629016"/>
            <a:ext cx="449565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cxnSpLocks/>
          </p:cNvCxnSpPr>
          <p:nvPr/>
        </p:nvCxnSpPr>
        <p:spPr>
          <a:xfrm flipV="1">
            <a:off x="1772119" y="2139095"/>
            <a:ext cx="0" cy="40913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03513" y="1988174"/>
                <a:ext cx="593520" cy="497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3" y="1988174"/>
                <a:ext cx="593520" cy="4977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756084" y="4537898"/>
                <a:ext cx="593520" cy="497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6084" y="4537898"/>
                <a:ext cx="593520" cy="4977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reeform: Shape 11"/>
          <p:cNvSpPr/>
          <p:nvPr/>
        </p:nvSpPr>
        <p:spPr>
          <a:xfrm flipH="1">
            <a:off x="1073966" y="2406952"/>
            <a:ext cx="3680244" cy="3758352"/>
          </a:xfrm>
          <a:custGeom>
            <a:avLst/>
            <a:gdLst>
              <a:gd name="connsiteX0" fmla="*/ 0 w 2120900"/>
              <a:gd name="connsiteY0" fmla="*/ 0 h 2171700"/>
              <a:gd name="connsiteX1" fmla="*/ 876300 w 2120900"/>
              <a:gd name="connsiteY1" fmla="*/ 1257300 h 2171700"/>
              <a:gd name="connsiteX2" fmla="*/ 1320800 w 2120900"/>
              <a:gd name="connsiteY2" fmla="*/ 838200 h 2171700"/>
              <a:gd name="connsiteX3" fmla="*/ 1701800 w 2120900"/>
              <a:gd name="connsiteY3" fmla="*/ 1257300 h 2171700"/>
              <a:gd name="connsiteX4" fmla="*/ 2120900 w 2120900"/>
              <a:gd name="connsiteY4" fmla="*/ 2171700 h 2171700"/>
              <a:gd name="connsiteX0" fmla="*/ 0 w 2120900"/>
              <a:gd name="connsiteY0" fmla="*/ 0 h 2171700"/>
              <a:gd name="connsiteX1" fmla="*/ 876300 w 2120900"/>
              <a:gd name="connsiteY1" fmla="*/ 1257300 h 2171700"/>
              <a:gd name="connsiteX2" fmla="*/ 1320800 w 2120900"/>
              <a:gd name="connsiteY2" fmla="*/ 838200 h 2171700"/>
              <a:gd name="connsiteX3" fmla="*/ 1701800 w 2120900"/>
              <a:gd name="connsiteY3" fmla="*/ 1257300 h 2171700"/>
              <a:gd name="connsiteX4" fmla="*/ 2120900 w 2120900"/>
              <a:gd name="connsiteY4" fmla="*/ 2171700 h 217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0900" h="2171700">
                <a:moveTo>
                  <a:pt x="0" y="0"/>
                </a:moveTo>
                <a:cubicBezTo>
                  <a:pt x="328083" y="558800"/>
                  <a:pt x="475192" y="1165225"/>
                  <a:pt x="876300" y="1257300"/>
                </a:cubicBezTo>
                <a:cubicBezTo>
                  <a:pt x="1277408" y="1349375"/>
                  <a:pt x="1183217" y="838200"/>
                  <a:pt x="1320800" y="838200"/>
                </a:cubicBezTo>
                <a:cubicBezTo>
                  <a:pt x="1458383" y="838200"/>
                  <a:pt x="1568450" y="1035050"/>
                  <a:pt x="1701800" y="1257300"/>
                </a:cubicBezTo>
                <a:cubicBezTo>
                  <a:pt x="1835150" y="1479550"/>
                  <a:pt x="1978025" y="1825625"/>
                  <a:pt x="2120900" y="21717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>
              <a:solidFill>
                <a:srgbClr val="FF0000"/>
              </a:solidFill>
            </a:endParaRPr>
          </a:p>
        </p:txBody>
      </p:sp>
      <p:sp>
        <p:nvSpPr>
          <p:cNvPr id="13" name="Freeform: Shape 12"/>
          <p:cNvSpPr/>
          <p:nvPr/>
        </p:nvSpPr>
        <p:spPr>
          <a:xfrm>
            <a:off x="448577" y="2728007"/>
            <a:ext cx="3918785" cy="2516199"/>
          </a:xfrm>
          <a:custGeom>
            <a:avLst/>
            <a:gdLst>
              <a:gd name="connsiteX0" fmla="*/ 0 w 2743200"/>
              <a:gd name="connsiteY0" fmla="*/ 0 h 1453943"/>
              <a:gd name="connsiteX1" fmla="*/ 933450 w 2743200"/>
              <a:gd name="connsiteY1" fmla="*/ 1076325 h 1453943"/>
              <a:gd name="connsiteX2" fmla="*/ 1838325 w 2743200"/>
              <a:gd name="connsiteY2" fmla="*/ 1447800 h 1453943"/>
              <a:gd name="connsiteX3" fmla="*/ 2743200 w 2743200"/>
              <a:gd name="connsiteY3" fmla="*/ 828675 h 1453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43200" h="1453943">
                <a:moveTo>
                  <a:pt x="0" y="0"/>
                </a:moveTo>
                <a:cubicBezTo>
                  <a:pt x="313531" y="417512"/>
                  <a:pt x="627062" y="835025"/>
                  <a:pt x="933450" y="1076325"/>
                </a:cubicBezTo>
                <a:cubicBezTo>
                  <a:pt x="1239838" y="1317625"/>
                  <a:pt x="1536700" y="1489075"/>
                  <a:pt x="1838325" y="1447800"/>
                </a:cubicBezTo>
                <a:cubicBezTo>
                  <a:pt x="2139950" y="1406525"/>
                  <a:pt x="2441575" y="1117600"/>
                  <a:pt x="2743200" y="828675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sp>
        <p:nvSpPr>
          <p:cNvPr id="15" name="TextBox 14"/>
          <p:cNvSpPr txBox="1"/>
          <p:nvPr/>
        </p:nvSpPr>
        <p:spPr>
          <a:xfrm>
            <a:off x="2925503" y="4557136"/>
            <a:ext cx="459377" cy="539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71721" y="4577875"/>
            <a:ext cx="459377" cy="539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23392" y="6230413"/>
                <a:ext cx="1129814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The discriminant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200" i="1">
                        <a:latin typeface="Cambria Math" panose="02040503050406030204" pitchFamily="18" charset="0"/>
                      </a:rPr>
                      <m:t>−5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+8</m:t>
                    </m:r>
                  </m:oMath>
                </a14:m>
                <a:r>
                  <a:rPr lang="en-GB" sz="3200" dirty="0"/>
                  <a:t> is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r>
                  <a:rPr lang="en-GB" sz="3200" dirty="0"/>
                  <a:t>, thus </a:t>
                </a:r>
                <a:r>
                  <a:rPr lang="en-GB" sz="3200" b="1" dirty="0"/>
                  <a:t>no further solutions</a:t>
                </a:r>
                <a:r>
                  <a:rPr lang="en-GB" sz="3200" dirty="0"/>
                  <a:t>.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6230413"/>
                <a:ext cx="11298146" cy="584775"/>
              </a:xfrm>
              <a:prstGeom prst="rect">
                <a:avLst/>
              </a:prstGeom>
              <a:blipFill>
                <a:blip r:embed="rId5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3E7C4F8-DBAD-99B8-8648-698D754786D3}"/>
                  </a:ext>
                </a:extLst>
              </p:cNvPr>
              <p:cNvSpPr txBox="1"/>
              <p:nvPr/>
            </p:nvSpPr>
            <p:spPr>
              <a:xfrm>
                <a:off x="6742188" y="2015063"/>
                <a:ext cx="411318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−4</m:t>
                          </m:r>
                        </m:e>
                      </m:d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3E7C4F8-DBAD-99B8-8648-698D754786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188" y="2015063"/>
                <a:ext cx="4113182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10DCEFA-1AF1-8626-DA48-8701871892D3}"/>
                  </a:ext>
                </a:extLst>
              </p:cNvPr>
              <p:cNvSpPr txBox="1"/>
              <p:nvPr/>
            </p:nvSpPr>
            <p:spPr>
              <a:xfrm>
                <a:off x="5683193" y="2671451"/>
                <a:ext cx="5043961" cy="6482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−4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+4</m:t>
                          </m:r>
                        </m:e>
                      </m:d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−4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br>
                  <a:rPr kumimoji="0" lang="en-GB" sz="3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sz="2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10DCEFA-1AF1-8626-DA48-8701871892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3193" y="2671451"/>
                <a:ext cx="5043961" cy="6482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2FE59EF-2DD6-8C9C-87D7-39015D289476}"/>
                  </a:ext>
                </a:extLst>
              </p:cNvPr>
              <p:cNvSpPr txBox="1"/>
              <p:nvPr/>
            </p:nvSpPr>
            <p:spPr>
              <a:xfrm>
                <a:off x="5921667" y="3471315"/>
                <a:ext cx="477573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−4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+4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−4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2FE59EF-2DD6-8C9C-87D7-39015D2894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1667" y="3471315"/>
                <a:ext cx="4775735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1ADDD3C-204E-B0D1-CD3C-BF7C2FFD55A1}"/>
                  </a:ext>
                </a:extLst>
              </p:cNvPr>
              <p:cNvSpPr txBox="1"/>
              <p:nvPr/>
            </p:nvSpPr>
            <p:spPr>
              <a:xfrm>
                <a:off x="5806084" y="4149080"/>
                <a:ext cx="376944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−5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+8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1ADDD3C-204E-B0D1-CD3C-BF7C2FFD55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6084" y="4149080"/>
                <a:ext cx="3769448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A32D32A-F42E-05A6-8E22-30800306BE93}"/>
                  </a:ext>
                </a:extLst>
              </p:cNvPr>
              <p:cNvSpPr txBox="1"/>
              <p:nvPr/>
            </p:nvSpPr>
            <p:spPr>
              <a:xfrm>
                <a:off x="5715583" y="4885465"/>
                <a:ext cx="3769447" cy="6481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−5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+8</m:t>
                          </m:r>
                        </m:e>
                      </m:d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A32D32A-F42E-05A6-8E22-30800306BE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583" y="4885465"/>
                <a:ext cx="3769447" cy="64819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BDA826A-5503-4B57-E30B-8D7189276441}"/>
                  </a:ext>
                </a:extLst>
              </p:cNvPr>
              <p:cNvSpPr txBox="1"/>
              <p:nvPr/>
            </p:nvSpPr>
            <p:spPr>
              <a:xfrm>
                <a:off x="6704696" y="5621850"/>
                <a:ext cx="333557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en-GB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𝟎</m:t>
                    </m:r>
                  </m:oMath>
                </a14:m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giving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0,0</m:t>
                        </m:r>
                      </m:e>
                    </m:d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BDA826A-5503-4B57-E30B-8D71892764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4696" y="5621850"/>
                <a:ext cx="3335576" cy="584775"/>
              </a:xfrm>
              <a:prstGeom prst="rect">
                <a:avLst/>
              </a:prstGeom>
              <a:blipFill>
                <a:blip r:embed="rId11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7927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/>
      <p:bldP spid="16" grpId="0"/>
      <p:bldP spid="22" grpId="0"/>
      <p:bldP spid="20" grpId="0"/>
      <p:bldP spid="23" grpId="0"/>
      <p:bldP spid="25" grpId="0"/>
      <p:bldP spid="27" grpId="0"/>
      <p:bldP spid="29" grpId="0"/>
      <p:bldP spid="3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20324</TotalTime>
  <Words>252</Words>
  <Application>Microsoft Office PowerPoint</Application>
  <PresentationFormat>Widescreen</PresentationFormat>
  <Paragraphs>41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807</cp:revision>
  <dcterms:created xsi:type="dcterms:W3CDTF">2013-02-28T07:36:55Z</dcterms:created>
  <dcterms:modified xsi:type="dcterms:W3CDTF">2023-09-13T04:18:03Z</dcterms:modified>
</cp:coreProperties>
</file>