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1CF30-35C0-4F50-A490-32690FB7C340}" v="1" dt="2026-01-09T07:09:00.9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custSel modSld">
      <pc:chgData name="Stewart Gale" userId="3647ddd2-6040-41ae-a96d-232c23482af8" providerId="ADAL" clId="{163176A0-02FC-47D8-8D6B-77EA423298B5}" dt="2026-01-09T07:09:07.187" v="1" actId="478"/>
      <pc:docMkLst>
        <pc:docMk/>
      </pc:docMkLst>
      <pc:sldChg chg="addSp delSp mod">
        <pc:chgData name="Stewart Gale" userId="3647ddd2-6040-41ae-a96d-232c23482af8" providerId="ADAL" clId="{163176A0-02FC-47D8-8D6B-77EA423298B5}" dt="2026-01-09T07:09:07.187" v="1" actId="478"/>
        <pc:sldMkLst>
          <pc:docMk/>
          <pc:sldMk cId="265740890" sldId="258"/>
        </pc:sldMkLst>
        <pc:inkChg chg="add del">
          <ac:chgData name="Stewart Gale" userId="3647ddd2-6040-41ae-a96d-232c23482af8" providerId="ADAL" clId="{163176A0-02FC-47D8-8D6B-77EA423298B5}" dt="2026-01-09T07:09:07.187" v="1" actId="478"/>
          <ac:inkMkLst>
            <pc:docMk/>
            <pc:sldMk cId="265740890" sldId="258"/>
            <ac:inkMk id="89" creationId="{620B501E-055A-EF7F-DDFA-96650C2FCB08}"/>
          </ac:inkMkLst>
        </pc:ink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84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6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421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10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80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171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37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344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266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523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93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9271A-33A4-4242-82DE-48D04933042C}" type="datetimeFigureOut">
              <a:rPr lang="en-GB" smtClean="0"/>
              <a:t>09/01/2026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24A40-1F37-43FD-A010-5E49F630D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1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2438" y="1381667"/>
            <a:ext cx="11799309" cy="5021942"/>
            <a:chOff x="0" y="0"/>
            <a:chExt cx="12018433" cy="5014383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4531783" y="232833"/>
              <a:ext cx="1257300" cy="1143000"/>
              <a:chOff x="4531783" y="232833"/>
              <a:chExt cx="1257300" cy="1143000"/>
            </a:xfrm>
          </p:grpSpPr>
          <p:sp>
            <p:nvSpPr>
              <p:cNvPr id="75" name="Line 180"/>
              <p:cNvSpPr>
                <a:spLocks noChangeShapeType="1"/>
              </p:cNvSpPr>
              <p:nvPr/>
            </p:nvSpPr>
            <p:spPr bwMode="auto">
              <a:xfrm rot="-5400000">
                <a:off x="5217583" y="804333"/>
                <a:ext cx="1143000" cy="0"/>
              </a:xfrm>
              <a:prstGeom prst="line">
                <a:avLst/>
              </a:prstGeom>
              <a:noFill/>
              <a:ln w="2857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6" name="Line 181"/>
              <p:cNvSpPr>
                <a:spLocks noChangeShapeType="1"/>
              </p:cNvSpPr>
              <p:nvPr/>
            </p:nvSpPr>
            <p:spPr bwMode="auto">
              <a:xfrm>
                <a:off x="4531783" y="232833"/>
                <a:ext cx="125730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7" name="Line 182"/>
              <p:cNvSpPr>
                <a:spLocks noChangeShapeType="1"/>
              </p:cNvSpPr>
              <p:nvPr/>
            </p:nvSpPr>
            <p:spPr bwMode="auto">
              <a:xfrm rot="-5400000">
                <a:off x="3960283" y="804333"/>
                <a:ext cx="1143000" cy="0"/>
              </a:xfrm>
              <a:prstGeom prst="line">
                <a:avLst/>
              </a:prstGeom>
              <a:noFill/>
              <a:ln w="2857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8" name="Line 183"/>
              <p:cNvSpPr>
                <a:spLocks noChangeShapeType="1"/>
              </p:cNvSpPr>
              <p:nvPr/>
            </p:nvSpPr>
            <p:spPr bwMode="auto">
              <a:xfrm flipV="1">
                <a:off x="4531783" y="232833"/>
                <a:ext cx="1257300" cy="11430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9" name="Line 184"/>
              <p:cNvSpPr>
                <a:spLocks noChangeShapeType="1"/>
              </p:cNvSpPr>
              <p:nvPr/>
            </p:nvSpPr>
            <p:spPr bwMode="auto">
              <a:xfrm flipH="1" flipV="1">
                <a:off x="4531783" y="232833"/>
                <a:ext cx="1257300" cy="11430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6" name="AutoShape 210"/>
            <p:cNvSpPr>
              <a:spLocks noChangeArrowheads="1"/>
            </p:cNvSpPr>
            <p:nvPr/>
          </p:nvSpPr>
          <p:spPr bwMode="auto">
            <a:xfrm>
              <a:off x="2116" y="3464983"/>
              <a:ext cx="1676400" cy="1371600"/>
            </a:xfrm>
            <a:prstGeom prst="hexagon">
              <a:avLst>
                <a:gd name="adj" fmla="val 30556"/>
                <a:gd name="vf" fmla="val 11547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" name="AutoShape 211"/>
            <p:cNvSpPr>
              <a:spLocks noChangeArrowheads="1"/>
            </p:cNvSpPr>
            <p:nvPr/>
          </p:nvSpPr>
          <p:spPr bwMode="auto">
            <a:xfrm>
              <a:off x="2010833" y="2224617"/>
              <a:ext cx="1828800" cy="14478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808633" y="2923116"/>
              <a:ext cx="2209800" cy="8382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5827183" y="1909233"/>
              <a:ext cx="1600200" cy="14478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62983" y="0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96383" y="0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229783" y="0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6589183" y="4233"/>
              <a:ext cx="1524000" cy="1524000"/>
              <a:chOff x="6589183" y="4233"/>
              <a:chExt cx="1524000" cy="1524000"/>
            </a:xfrm>
          </p:grpSpPr>
          <p:sp>
            <p:nvSpPr>
              <p:cNvPr id="66" name="Rectangle 65"/>
              <p:cNvSpPr>
                <a:spLocks noChangeArrowheads="1"/>
              </p:cNvSpPr>
              <p:nvPr/>
            </p:nvSpPr>
            <p:spPr bwMode="auto">
              <a:xfrm>
                <a:off x="71987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7" name="Rectangle 66"/>
              <p:cNvSpPr>
                <a:spLocks noChangeArrowheads="1"/>
              </p:cNvSpPr>
              <p:nvPr/>
            </p:nvSpPr>
            <p:spPr bwMode="auto">
              <a:xfrm>
                <a:off x="7198783" y="3090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8" name="Rectangle 67"/>
              <p:cNvSpPr>
                <a:spLocks noChangeArrowheads="1"/>
              </p:cNvSpPr>
              <p:nvPr/>
            </p:nvSpPr>
            <p:spPr bwMode="auto">
              <a:xfrm>
                <a:off x="75035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9" name="Rectangle 68"/>
              <p:cNvSpPr>
                <a:spLocks noChangeArrowheads="1"/>
              </p:cNvSpPr>
              <p:nvPr/>
            </p:nvSpPr>
            <p:spPr bwMode="auto">
              <a:xfrm>
                <a:off x="71987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0" name="Rectangle 69"/>
              <p:cNvSpPr>
                <a:spLocks noChangeArrowheads="1"/>
              </p:cNvSpPr>
              <p:nvPr/>
            </p:nvSpPr>
            <p:spPr bwMode="auto">
              <a:xfrm>
                <a:off x="68939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1" name="Rectangle 70"/>
              <p:cNvSpPr>
                <a:spLocks noChangeArrowheads="1"/>
              </p:cNvSpPr>
              <p:nvPr/>
            </p:nvSpPr>
            <p:spPr bwMode="auto">
              <a:xfrm>
                <a:off x="7198783" y="4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2" name="Rectangle 71"/>
              <p:cNvSpPr>
                <a:spLocks noChangeArrowheads="1"/>
              </p:cNvSpPr>
              <p:nvPr/>
            </p:nvSpPr>
            <p:spPr bwMode="auto">
              <a:xfrm>
                <a:off x="65891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3" name="Rectangle 72"/>
              <p:cNvSpPr>
                <a:spLocks noChangeArrowheads="1"/>
              </p:cNvSpPr>
              <p:nvPr/>
            </p:nvSpPr>
            <p:spPr bwMode="auto">
              <a:xfrm>
                <a:off x="78083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4" name="Rectangle 73"/>
              <p:cNvSpPr>
                <a:spLocks noChangeArrowheads="1"/>
              </p:cNvSpPr>
              <p:nvPr/>
            </p:nvSpPr>
            <p:spPr bwMode="auto">
              <a:xfrm>
                <a:off x="71987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149416" y="1206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0759016" y="1206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0149416" y="6540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759016" y="6540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8722783" y="10710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8722783" y="16044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8722783" y="21378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8189383" y="16044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9256183" y="16044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769783" y="3109383"/>
              <a:ext cx="2286000" cy="1905000"/>
              <a:chOff x="3769783" y="3109383"/>
              <a:chExt cx="2286000" cy="1905000"/>
            </a:xfrm>
          </p:grpSpPr>
          <p:sp>
            <p:nvSpPr>
              <p:cNvPr id="50" name="Line 288"/>
              <p:cNvSpPr>
                <a:spLocks noChangeShapeType="1"/>
              </p:cNvSpPr>
              <p:nvPr/>
            </p:nvSpPr>
            <p:spPr bwMode="auto">
              <a:xfrm>
                <a:off x="3769783" y="3871383"/>
                <a:ext cx="0" cy="1143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1" name="Line 289"/>
              <p:cNvSpPr>
                <a:spLocks noChangeShapeType="1"/>
              </p:cNvSpPr>
              <p:nvPr/>
            </p:nvSpPr>
            <p:spPr bwMode="auto">
              <a:xfrm>
                <a:off x="3769783" y="3871383"/>
                <a:ext cx="762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2" name="Line 290"/>
              <p:cNvSpPr>
                <a:spLocks noChangeShapeType="1"/>
              </p:cNvSpPr>
              <p:nvPr/>
            </p:nvSpPr>
            <p:spPr bwMode="auto">
              <a:xfrm>
                <a:off x="4531783" y="3109383"/>
                <a:ext cx="0" cy="762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3" name="Line 291"/>
              <p:cNvSpPr>
                <a:spLocks noChangeShapeType="1"/>
              </p:cNvSpPr>
              <p:nvPr/>
            </p:nvSpPr>
            <p:spPr bwMode="auto">
              <a:xfrm>
                <a:off x="4531783" y="3109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4" name="Line 292"/>
              <p:cNvSpPr>
                <a:spLocks noChangeShapeType="1"/>
              </p:cNvSpPr>
              <p:nvPr/>
            </p:nvSpPr>
            <p:spPr bwMode="auto">
              <a:xfrm>
                <a:off x="4912783" y="3109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5" name="Line 293"/>
              <p:cNvSpPr>
                <a:spLocks noChangeShapeType="1"/>
              </p:cNvSpPr>
              <p:nvPr/>
            </p:nvSpPr>
            <p:spPr bwMode="auto">
              <a:xfrm>
                <a:off x="4912783" y="3490383"/>
                <a:ext cx="114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6" name="Line 294"/>
              <p:cNvSpPr>
                <a:spLocks noChangeShapeType="1"/>
              </p:cNvSpPr>
              <p:nvPr/>
            </p:nvSpPr>
            <p:spPr bwMode="auto">
              <a:xfrm>
                <a:off x="6055783" y="3479815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7" name="Line 295"/>
              <p:cNvSpPr>
                <a:spLocks noChangeShapeType="1"/>
              </p:cNvSpPr>
              <p:nvPr/>
            </p:nvSpPr>
            <p:spPr bwMode="auto">
              <a:xfrm>
                <a:off x="3769783" y="5014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8" name="Line 296"/>
              <p:cNvSpPr>
                <a:spLocks noChangeShapeType="1"/>
              </p:cNvSpPr>
              <p:nvPr/>
            </p:nvSpPr>
            <p:spPr bwMode="auto">
              <a:xfrm flipV="1">
                <a:off x="4150783" y="4633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9" name="Line 297"/>
              <p:cNvSpPr>
                <a:spLocks noChangeShapeType="1"/>
              </p:cNvSpPr>
              <p:nvPr/>
            </p:nvSpPr>
            <p:spPr bwMode="auto">
              <a:xfrm>
                <a:off x="4150783" y="4633383"/>
                <a:ext cx="762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0" name="Line 298"/>
              <p:cNvSpPr>
                <a:spLocks noChangeShapeType="1"/>
              </p:cNvSpPr>
              <p:nvPr/>
            </p:nvSpPr>
            <p:spPr bwMode="auto">
              <a:xfrm flipV="1">
                <a:off x="4912783" y="4252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1" name="Line 299"/>
              <p:cNvSpPr>
                <a:spLocks noChangeShapeType="1"/>
              </p:cNvSpPr>
              <p:nvPr/>
            </p:nvSpPr>
            <p:spPr bwMode="auto">
              <a:xfrm>
                <a:off x="4912783" y="4252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2" name="Line 300"/>
              <p:cNvSpPr>
                <a:spLocks noChangeShapeType="1"/>
              </p:cNvSpPr>
              <p:nvPr/>
            </p:nvSpPr>
            <p:spPr bwMode="auto">
              <a:xfrm>
                <a:off x="5293783" y="4252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3" name="Line 301"/>
              <p:cNvSpPr>
                <a:spLocks noChangeShapeType="1"/>
              </p:cNvSpPr>
              <p:nvPr/>
            </p:nvSpPr>
            <p:spPr bwMode="auto">
              <a:xfrm>
                <a:off x="5293783" y="4633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4" name="Line 302"/>
              <p:cNvSpPr>
                <a:spLocks noChangeShapeType="1"/>
              </p:cNvSpPr>
              <p:nvPr/>
            </p:nvSpPr>
            <p:spPr bwMode="auto">
              <a:xfrm flipV="1">
                <a:off x="5674783" y="3860815"/>
                <a:ext cx="0" cy="762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5" name="Line 303"/>
              <p:cNvSpPr>
                <a:spLocks noChangeShapeType="1"/>
              </p:cNvSpPr>
              <p:nvPr/>
            </p:nvSpPr>
            <p:spPr bwMode="auto">
              <a:xfrm>
                <a:off x="5674783" y="3871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24" name="Trapezoid 23"/>
            <p:cNvSpPr/>
            <p:nvPr/>
          </p:nvSpPr>
          <p:spPr>
            <a:xfrm>
              <a:off x="7205133" y="3505200"/>
              <a:ext cx="2743200" cy="1295400"/>
            </a:xfrm>
            <a:prstGeom prst="trapezoid">
              <a:avLst>
                <a:gd name="adj" fmla="val 56142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1407583" y="918633"/>
              <a:ext cx="2743200" cy="914400"/>
              <a:chOff x="1407583" y="918633"/>
              <a:chExt cx="2743200" cy="9144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3219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0171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6267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9315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2363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3219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0171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6267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9315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2363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23219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0171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6267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9315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2363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4075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7123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5411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8459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6" name="Right Triangle 45"/>
              <p:cNvSpPr/>
              <p:nvPr/>
            </p:nvSpPr>
            <p:spPr>
              <a:xfrm flipV="1">
                <a:off x="3541183" y="15282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" name="Right Triangle 46"/>
              <p:cNvSpPr/>
              <p:nvPr/>
            </p:nvSpPr>
            <p:spPr>
              <a:xfrm flipH="1" flipV="1">
                <a:off x="1712383" y="15282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8" name="Right Triangle 47"/>
              <p:cNvSpPr/>
              <p:nvPr/>
            </p:nvSpPr>
            <p:spPr>
              <a:xfrm>
                <a:off x="3541183" y="9186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9" name="Right Triangle 48"/>
              <p:cNvSpPr/>
              <p:nvPr/>
            </p:nvSpPr>
            <p:spPr>
              <a:xfrm rot="5400000" flipH="1" flipV="1">
                <a:off x="1712383" y="9186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6" name="Pie 25"/>
            <p:cNvSpPr/>
            <p:nvPr/>
          </p:nvSpPr>
          <p:spPr>
            <a:xfrm>
              <a:off x="0" y="2006599"/>
              <a:ext cx="1828800" cy="1676400"/>
            </a:xfrm>
            <a:prstGeom prst="pie">
              <a:avLst>
                <a:gd name="adj1" fmla="val 10800000"/>
                <a:gd name="adj2" fmla="val 2159906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73674" y="236944"/>
                <a:ext cx="12118326" cy="981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4000" dirty="0"/>
                  <a:t>Shade in each shape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4000" dirty="0"/>
                  <a:t>	</a:t>
                </a: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4" y="236944"/>
                <a:ext cx="12118326" cy="981487"/>
              </a:xfrm>
              <a:prstGeom prst="rect">
                <a:avLst/>
              </a:prstGeom>
              <a:blipFill rotWithShape="0">
                <a:blip r:embed="rId2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573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6643" y="2166257"/>
            <a:ext cx="85017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44621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42438" y="1381667"/>
            <a:ext cx="11799309" cy="5021942"/>
            <a:chOff x="0" y="0"/>
            <a:chExt cx="12018433" cy="5014383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4531783" y="232833"/>
              <a:ext cx="1257300" cy="1143000"/>
              <a:chOff x="4531783" y="232833"/>
              <a:chExt cx="1257300" cy="1143000"/>
            </a:xfrm>
          </p:grpSpPr>
          <p:sp>
            <p:nvSpPr>
              <p:cNvPr id="75" name="Line 180"/>
              <p:cNvSpPr>
                <a:spLocks noChangeShapeType="1"/>
              </p:cNvSpPr>
              <p:nvPr/>
            </p:nvSpPr>
            <p:spPr bwMode="auto">
              <a:xfrm rot="-5400000">
                <a:off x="5217583" y="804333"/>
                <a:ext cx="1143000" cy="0"/>
              </a:xfrm>
              <a:prstGeom prst="line">
                <a:avLst/>
              </a:prstGeom>
              <a:noFill/>
              <a:ln w="2857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6" name="Line 181"/>
              <p:cNvSpPr>
                <a:spLocks noChangeShapeType="1"/>
              </p:cNvSpPr>
              <p:nvPr/>
            </p:nvSpPr>
            <p:spPr bwMode="auto">
              <a:xfrm>
                <a:off x="4531783" y="232833"/>
                <a:ext cx="1257300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7" name="Line 182"/>
              <p:cNvSpPr>
                <a:spLocks noChangeShapeType="1"/>
              </p:cNvSpPr>
              <p:nvPr/>
            </p:nvSpPr>
            <p:spPr bwMode="auto">
              <a:xfrm rot="-5400000">
                <a:off x="3960283" y="804333"/>
                <a:ext cx="1143000" cy="0"/>
              </a:xfrm>
              <a:prstGeom prst="line">
                <a:avLst/>
              </a:prstGeom>
              <a:noFill/>
              <a:ln w="2857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8" name="Line 183"/>
              <p:cNvSpPr>
                <a:spLocks noChangeShapeType="1"/>
              </p:cNvSpPr>
              <p:nvPr/>
            </p:nvSpPr>
            <p:spPr bwMode="auto">
              <a:xfrm flipV="1">
                <a:off x="4531783" y="232833"/>
                <a:ext cx="1257300" cy="11430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9" name="Line 184"/>
              <p:cNvSpPr>
                <a:spLocks noChangeShapeType="1"/>
              </p:cNvSpPr>
              <p:nvPr/>
            </p:nvSpPr>
            <p:spPr bwMode="auto">
              <a:xfrm flipH="1" flipV="1">
                <a:off x="4531783" y="232833"/>
                <a:ext cx="1257300" cy="114300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36576" tIns="36576" rIns="36576" bIns="36576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6" name="AutoShape 210"/>
            <p:cNvSpPr>
              <a:spLocks noChangeArrowheads="1"/>
            </p:cNvSpPr>
            <p:nvPr/>
          </p:nvSpPr>
          <p:spPr bwMode="auto">
            <a:xfrm>
              <a:off x="2116" y="3464983"/>
              <a:ext cx="1676400" cy="1371600"/>
            </a:xfrm>
            <a:prstGeom prst="hexagon">
              <a:avLst>
                <a:gd name="adj" fmla="val 30556"/>
                <a:gd name="vf" fmla="val 11547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7" name="AutoShape 211"/>
            <p:cNvSpPr>
              <a:spLocks noChangeArrowheads="1"/>
            </p:cNvSpPr>
            <p:nvPr/>
          </p:nvSpPr>
          <p:spPr bwMode="auto">
            <a:xfrm>
              <a:off x="2010833" y="2224617"/>
              <a:ext cx="1828800" cy="1447800"/>
            </a:xfrm>
            <a:prstGeom prst="triangle">
              <a:avLst>
                <a:gd name="adj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808633" y="2923116"/>
              <a:ext cx="2209800" cy="8382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5827183" y="1909233"/>
              <a:ext cx="1600200" cy="14478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62983" y="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96383" y="0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229783" y="0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6589183" y="4233"/>
              <a:ext cx="1524000" cy="1524000"/>
              <a:chOff x="6589183" y="4233"/>
              <a:chExt cx="1524000" cy="1524000"/>
            </a:xfrm>
          </p:grpSpPr>
          <p:sp>
            <p:nvSpPr>
              <p:cNvPr id="66" name="Rectangle 65"/>
              <p:cNvSpPr>
                <a:spLocks noChangeArrowheads="1"/>
              </p:cNvSpPr>
              <p:nvPr/>
            </p:nvSpPr>
            <p:spPr bwMode="auto">
              <a:xfrm>
                <a:off x="71987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7" name="Rectangle 66"/>
              <p:cNvSpPr>
                <a:spLocks noChangeArrowheads="1"/>
              </p:cNvSpPr>
              <p:nvPr/>
            </p:nvSpPr>
            <p:spPr bwMode="auto">
              <a:xfrm>
                <a:off x="7198783" y="3090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8" name="Rectangle 67"/>
              <p:cNvSpPr>
                <a:spLocks noChangeArrowheads="1"/>
              </p:cNvSpPr>
              <p:nvPr/>
            </p:nvSpPr>
            <p:spPr bwMode="auto">
              <a:xfrm>
                <a:off x="75035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9" name="Rectangle 68"/>
              <p:cNvSpPr>
                <a:spLocks noChangeArrowheads="1"/>
              </p:cNvSpPr>
              <p:nvPr/>
            </p:nvSpPr>
            <p:spPr bwMode="auto">
              <a:xfrm>
                <a:off x="71987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0" name="Rectangle 69"/>
              <p:cNvSpPr>
                <a:spLocks noChangeArrowheads="1"/>
              </p:cNvSpPr>
              <p:nvPr/>
            </p:nvSpPr>
            <p:spPr bwMode="auto">
              <a:xfrm>
                <a:off x="68939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1" name="Rectangle 70"/>
              <p:cNvSpPr>
                <a:spLocks noChangeArrowheads="1"/>
              </p:cNvSpPr>
              <p:nvPr/>
            </p:nvSpPr>
            <p:spPr bwMode="auto">
              <a:xfrm>
                <a:off x="7198783" y="4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2" name="Rectangle 71"/>
              <p:cNvSpPr>
                <a:spLocks noChangeArrowheads="1"/>
              </p:cNvSpPr>
              <p:nvPr/>
            </p:nvSpPr>
            <p:spPr bwMode="auto">
              <a:xfrm>
                <a:off x="65891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3" name="Rectangle 72"/>
              <p:cNvSpPr>
                <a:spLocks noChangeArrowheads="1"/>
              </p:cNvSpPr>
              <p:nvPr/>
            </p:nvSpPr>
            <p:spPr bwMode="auto">
              <a:xfrm>
                <a:off x="7808383" y="6138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4" name="Rectangle 73"/>
              <p:cNvSpPr>
                <a:spLocks noChangeArrowheads="1"/>
              </p:cNvSpPr>
              <p:nvPr/>
            </p:nvSpPr>
            <p:spPr bwMode="auto">
              <a:xfrm>
                <a:off x="71987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0149416" y="1206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0759016" y="1206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0149416" y="6540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0759016" y="654050"/>
              <a:ext cx="6096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8722783" y="10710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8722783" y="16044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8722783" y="21378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8189383" y="16044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9256183" y="1604433"/>
              <a:ext cx="533400" cy="53340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769783" y="3109383"/>
              <a:ext cx="2286000" cy="1905000"/>
              <a:chOff x="3769783" y="3109383"/>
              <a:chExt cx="2286000" cy="1905000"/>
            </a:xfrm>
          </p:grpSpPr>
          <p:sp>
            <p:nvSpPr>
              <p:cNvPr id="50" name="Line 288"/>
              <p:cNvSpPr>
                <a:spLocks noChangeShapeType="1"/>
              </p:cNvSpPr>
              <p:nvPr/>
            </p:nvSpPr>
            <p:spPr bwMode="auto">
              <a:xfrm>
                <a:off x="3769783" y="3871383"/>
                <a:ext cx="0" cy="1143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1" name="Line 289"/>
              <p:cNvSpPr>
                <a:spLocks noChangeShapeType="1"/>
              </p:cNvSpPr>
              <p:nvPr/>
            </p:nvSpPr>
            <p:spPr bwMode="auto">
              <a:xfrm>
                <a:off x="3769783" y="3871383"/>
                <a:ext cx="762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2" name="Line 290"/>
              <p:cNvSpPr>
                <a:spLocks noChangeShapeType="1"/>
              </p:cNvSpPr>
              <p:nvPr/>
            </p:nvSpPr>
            <p:spPr bwMode="auto">
              <a:xfrm>
                <a:off x="4531783" y="3109383"/>
                <a:ext cx="0" cy="762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3" name="Line 291"/>
              <p:cNvSpPr>
                <a:spLocks noChangeShapeType="1"/>
              </p:cNvSpPr>
              <p:nvPr/>
            </p:nvSpPr>
            <p:spPr bwMode="auto">
              <a:xfrm>
                <a:off x="4531783" y="3109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4" name="Line 292"/>
              <p:cNvSpPr>
                <a:spLocks noChangeShapeType="1"/>
              </p:cNvSpPr>
              <p:nvPr/>
            </p:nvSpPr>
            <p:spPr bwMode="auto">
              <a:xfrm>
                <a:off x="4912783" y="3109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5" name="Line 293"/>
              <p:cNvSpPr>
                <a:spLocks noChangeShapeType="1"/>
              </p:cNvSpPr>
              <p:nvPr/>
            </p:nvSpPr>
            <p:spPr bwMode="auto">
              <a:xfrm>
                <a:off x="4912783" y="3490383"/>
                <a:ext cx="1143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6" name="Line 294"/>
              <p:cNvSpPr>
                <a:spLocks noChangeShapeType="1"/>
              </p:cNvSpPr>
              <p:nvPr/>
            </p:nvSpPr>
            <p:spPr bwMode="auto">
              <a:xfrm>
                <a:off x="6055783" y="3479815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7" name="Line 295"/>
              <p:cNvSpPr>
                <a:spLocks noChangeShapeType="1"/>
              </p:cNvSpPr>
              <p:nvPr/>
            </p:nvSpPr>
            <p:spPr bwMode="auto">
              <a:xfrm>
                <a:off x="3769783" y="5014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8" name="Line 296"/>
              <p:cNvSpPr>
                <a:spLocks noChangeShapeType="1"/>
              </p:cNvSpPr>
              <p:nvPr/>
            </p:nvSpPr>
            <p:spPr bwMode="auto">
              <a:xfrm flipV="1">
                <a:off x="4150783" y="4633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59" name="Line 297"/>
              <p:cNvSpPr>
                <a:spLocks noChangeShapeType="1"/>
              </p:cNvSpPr>
              <p:nvPr/>
            </p:nvSpPr>
            <p:spPr bwMode="auto">
              <a:xfrm>
                <a:off x="4150783" y="4633383"/>
                <a:ext cx="762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0" name="Line 298"/>
              <p:cNvSpPr>
                <a:spLocks noChangeShapeType="1"/>
              </p:cNvSpPr>
              <p:nvPr/>
            </p:nvSpPr>
            <p:spPr bwMode="auto">
              <a:xfrm flipV="1">
                <a:off x="4912783" y="4252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1" name="Line 299"/>
              <p:cNvSpPr>
                <a:spLocks noChangeShapeType="1"/>
              </p:cNvSpPr>
              <p:nvPr/>
            </p:nvSpPr>
            <p:spPr bwMode="auto">
              <a:xfrm>
                <a:off x="4912783" y="4252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2" name="Line 300"/>
              <p:cNvSpPr>
                <a:spLocks noChangeShapeType="1"/>
              </p:cNvSpPr>
              <p:nvPr/>
            </p:nvSpPr>
            <p:spPr bwMode="auto">
              <a:xfrm>
                <a:off x="5293783" y="4252383"/>
                <a:ext cx="0" cy="381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3" name="Line 301"/>
              <p:cNvSpPr>
                <a:spLocks noChangeShapeType="1"/>
              </p:cNvSpPr>
              <p:nvPr/>
            </p:nvSpPr>
            <p:spPr bwMode="auto">
              <a:xfrm>
                <a:off x="5293783" y="4633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4" name="Line 302"/>
              <p:cNvSpPr>
                <a:spLocks noChangeShapeType="1"/>
              </p:cNvSpPr>
              <p:nvPr/>
            </p:nvSpPr>
            <p:spPr bwMode="auto">
              <a:xfrm flipV="1">
                <a:off x="5674783" y="3860815"/>
                <a:ext cx="0" cy="7620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5" name="Line 303"/>
              <p:cNvSpPr>
                <a:spLocks noChangeShapeType="1"/>
              </p:cNvSpPr>
              <p:nvPr/>
            </p:nvSpPr>
            <p:spPr bwMode="auto">
              <a:xfrm>
                <a:off x="5674783" y="3871383"/>
                <a:ext cx="3810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24" name="Trapezoid 23"/>
            <p:cNvSpPr/>
            <p:nvPr/>
          </p:nvSpPr>
          <p:spPr>
            <a:xfrm>
              <a:off x="7205133" y="3505200"/>
              <a:ext cx="2743200" cy="1295400"/>
            </a:xfrm>
            <a:prstGeom prst="trapezoid">
              <a:avLst>
                <a:gd name="adj" fmla="val 56142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1407583" y="918633"/>
              <a:ext cx="2743200" cy="914400"/>
              <a:chOff x="1407583" y="918633"/>
              <a:chExt cx="2743200" cy="91440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3219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0171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6267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9315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3236383" y="15282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3219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0171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6267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9315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2363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23219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20171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6267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9315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236383" y="9186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4075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7123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35411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3845983" y="1223433"/>
                <a:ext cx="304800" cy="3048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6" name="Right Triangle 45"/>
              <p:cNvSpPr/>
              <p:nvPr/>
            </p:nvSpPr>
            <p:spPr>
              <a:xfrm flipV="1">
                <a:off x="3541183" y="15282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7" name="Right Triangle 46"/>
              <p:cNvSpPr/>
              <p:nvPr/>
            </p:nvSpPr>
            <p:spPr>
              <a:xfrm flipH="1" flipV="1">
                <a:off x="1712383" y="15282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8" name="Right Triangle 47"/>
              <p:cNvSpPr/>
              <p:nvPr/>
            </p:nvSpPr>
            <p:spPr>
              <a:xfrm>
                <a:off x="3541183" y="9186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  <p:sp>
            <p:nvSpPr>
              <p:cNvPr id="49" name="Right Triangle 48"/>
              <p:cNvSpPr/>
              <p:nvPr/>
            </p:nvSpPr>
            <p:spPr>
              <a:xfrm rot="5400000" flipH="1" flipV="1">
                <a:off x="1712383" y="918633"/>
                <a:ext cx="304800" cy="304800"/>
              </a:xfrm>
              <a:prstGeom prst="rtTriangl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26" name="Pie 25"/>
            <p:cNvSpPr/>
            <p:nvPr/>
          </p:nvSpPr>
          <p:spPr>
            <a:xfrm>
              <a:off x="0" y="2006599"/>
              <a:ext cx="1828800" cy="1676400"/>
            </a:xfrm>
            <a:prstGeom prst="pie">
              <a:avLst>
                <a:gd name="adj1" fmla="val 10800000"/>
                <a:gd name="adj2" fmla="val 2159906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73674" y="236944"/>
                <a:ext cx="12118326" cy="981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4000" dirty="0"/>
                  <a:t>Shade in each shape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40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4000" dirty="0"/>
                  <a:t>	</a:t>
                </a: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74" y="236944"/>
                <a:ext cx="12118326" cy="981487"/>
              </a:xfrm>
              <a:prstGeom prst="rect">
                <a:avLst/>
              </a:prstGeom>
              <a:blipFill rotWithShape="0">
                <a:blip r:embed="rId2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AB57C6D-4A5F-4E90-848D-D280178B0456}"/>
              </a:ext>
            </a:extLst>
          </p:cNvPr>
          <p:cNvSpPr/>
          <p:nvPr/>
        </p:nvSpPr>
        <p:spPr>
          <a:xfrm flipV="1">
            <a:off x="4718611" y="1620681"/>
            <a:ext cx="1169956" cy="556459"/>
          </a:xfrm>
          <a:prstGeom prst="triangle">
            <a:avLst>
              <a:gd name="adj" fmla="val 5293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5CC837-325F-4493-9606-618E20FBF2FC}"/>
              </a:ext>
            </a:extLst>
          </p:cNvPr>
          <p:cNvSpPr/>
          <p:nvPr/>
        </p:nvSpPr>
        <p:spPr>
          <a:xfrm>
            <a:off x="6711485" y="1996424"/>
            <a:ext cx="299241" cy="3052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7EF0522-E192-4A42-B988-86AC05275661}"/>
              </a:ext>
            </a:extLst>
          </p:cNvPr>
          <p:cNvSpPr/>
          <p:nvPr/>
        </p:nvSpPr>
        <p:spPr>
          <a:xfrm>
            <a:off x="7616868" y="1998546"/>
            <a:ext cx="299241" cy="3052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7D55094-9034-45C8-8CF0-9939C094EE85}"/>
              </a:ext>
            </a:extLst>
          </p:cNvPr>
          <p:cNvSpPr/>
          <p:nvPr/>
        </p:nvSpPr>
        <p:spPr>
          <a:xfrm>
            <a:off x="7311291" y="1385905"/>
            <a:ext cx="299241" cy="30525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DE0595A-CDFD-4064-A835-A668B949169C}"/>
              </a:ext>
            </a:extLst>
          </p:cNvPr>
          <p:cNvSpPr/>
          <p:nvPr/>
        </p:nvSpPr>
        <p:spPr>
          <a:xfrm>
            <a:off x="10205489" y="1496139"/>
            <a:ext cx="598485" cy="5342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87E0EFB-D5DA-43CC-A697-FB56AE75A593}"/>
              </a:ext>
            </a:extLst>
          </p:cNvPr>
          <p:cNvSpPr/>
          <p:nvPr/>
        </p:nvSpPr>
        <p:spPr>
          <a:xfrm>
            <a:off x="10805294" y="1496140"/>
            <a:ext cx="598484" cy="21320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BE20FD7-9BD9-47B3-9F92-604F24E95442}"/>
              </a:ext>
            </a:extLst>
          </p:cNvPr>
          <p:cNvSpPr/>
          <p:nvPr/>
        </p:nvSpPr>
        <p:spPr>
          <a:xfrm>
            <a:off x="8287427" y="2987741"/>
            <a:ext cx="518758" cy="5342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59AFAD2-830B-4031-827F-8DB05B12B815}"/>
              </a:ext>
            </a:extLst>
          </p:cNvPr>
          <p:cNvSpPr/>
          <p:nvPr/>
        </p:nvSpPr>
        <p:spPr>
          <a:xfrm>
            <a:off x="8806184" y="2453538"/>
            <a:ext cx="518757" cy="1534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8B58CB6-9863-400A-9356-357DB3B56EFD}"/>
              </a:ext>
            </a:extLst>
          </p:cNvPr>
          <p:cNvSpPr/>
          <p:nvPr/>
        </p:nvSpPr>
        <p:spPr>
          <a:xfrm>
            <a:off x="9332317" y="3001133"/>
            <a:ext cx="518757" cy="15340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6F7813C-9248-4E1D-80DD-793B90D13E94}"/>
              </a:ext>
            </a:extLst>
          </p:cNvPr>
          <p:cNvSpPr/>
          <p:nvPr/>
        </p:nvSpPr>
        <p:spPr>
          <a:xfrm>
            <a:off x="9889892" y="4315548"/>
            <a:ext cx="723679" cy="83310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D1ACE1D3-E9E5-4DA8-A432-67381B1DF01F}"/>
              </a:ext>
            </a:extLst>
          </p:cNvPr>
          <p:cNvSpPr/>
          <p:nvPr/>
        </p:nvSpPr>
        <p:spPr>
          <a:xfrm>
            <a:off x="2232467" y="4495736"/>
            <a:ext cx="1756740" cy="559097"/>
          </a:xfrm>
          <a:prstGeom prst="triangle">
            <a:avLst>
              <a:gd name="adj" fmla="val 5031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2B6CFEC-86CC-470A-8D3F-DB07BACD1ABB}"/>
              </a:ext>
            </a:extLst>
          </p:cNvPr>
          <p:cNvCxnSpPr>
            <a:cxnSpLocks/>
            <a:stCxn id="7" idx="0"/>
            <a:endCxn id="90" idx="0"/>
          </p:cNvCxnSpPr>
          <p:nvPr/>
        </p:nvCxnSpPr>
        <p:spPr>
          <a:xfrm>
            <a:off x="3114338" y="3609638"/>
            <a:ext cx="1945" cy="8860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6FC41A8-B485-45C2-85AA-1616B0D374C8}"/>
              </a:ext>
            </a:extLst>
          </p:cNvPr>
          <p:cNvCxnSpPr>
            <a:cxnSpLocks/>
            <a:stCxn id="6" idx="0"/>
          </p:cNvCxnSpPr>
          <p:nvPr/>
        </p:nvCxnSpPr>
        <p:spPr>
          <a:xfrm flipH="1">
            <a:off x="267242" y="5538707"/>
            <a:ext cx="1623108" cy="105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D01E28C-0664-41CE-9FAA-7F72C75E69CC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691758" y="4851873"/>
            <a:ext cx="778854" cy="13736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DDBA759-860B-438A-A3C6-F68DB9233922}"/>
              </a:ext>
            </a:extLst>
          </p:cNvPr>
          <p:cNvCxnSpPr>
            <a:cxnSpLocks/>
            <a:stCxn id="6" idx="5"/>
            <a:endCxn id="6" idx="2"/>
          </p:cNvCxnSpPr>
          <p:nvPr/>
        </p:nvCxnSpPr>
        <p:spPr>
          <a:xfrm flipH="1">
            <a:off x="664253" y="4851873"/>
            <a:ext cx="806359" cy="13736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Isosceles Triangle 102">
            <a:extLst>
              <a:ext uri="{FF2B5EF4-FFF2-40B4-BE49-F238E27FC236}">
                <a16:creationId xmlns:a16="http://schemas.microsoft.com/office/drawing/2014/main" id="{79A26E6A-1FD3-46C6-AB86-98630A16133D}"/>
              </a:ext>
            </a:extLst>
          </p:cNvPr>
          <p:cNvSpPr/>
          <p:nvPr/>
        </p:nvSpPr>
        <p:spPr>
          <a:xfrm>
            <a:off x="673754" y="5538707"/>
            <a:ext cx="806359" cy="674115"/>
          </a:xfrm>
          <a:prstGeom prst="triangle">
            <a:avLst>
              <a:gd name="adj" fmla="val 5031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Isosceles Triangle 103">
            <a:extLst>
              <a:ext uri="{FF2B5EF4-FFF2-40B4-BE49-F238E27FC236}">
                <a16:creationId xmlns:a16="http://schemas.microsoft.com/office/drawing/2014/main" id="{AE4A7A05-B231-4C05-B3E9-6DD69654A4D0}"/>
              </a:ext>
            </a:extLst>
          </p:cNvPr>
          <p:cNvSpPr/>
          <p:nvPr/>
        </p:nvSpPr>
        <p:spPr>
          <a:xfrm rot="10800000">
            <a:off x="683444" y="4837778"/>
            <a:ext cx="806359" cy="674115"/>
          </a:xfrm>
          <a:prstGeom prst="triangle">
            <a:avLst>
              <a:gd name="adj" fmla="val 5031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9FDE72A-E993-4EFD-98C2-D0499B469628}"/>
              </a:ext>
            </a:extLst>
          </p:cNvPr>
          <p:cNvCxnSpPr>
            <a:cxnSpLocks/>
          </p:cNvCxnSpPr>
          <p:nvPr/>
        </p:nvCxnSpPr>
        <p:spPr>
          <a:xfrm>
            <a:off x="616491" y="3565071"/>
            <a:ext cx="546534" cy="6656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8EC1B04A-D738-496D-A93B-16AC39397A21}"/>
              </a:ext>
            </a:extLst>
          </p:cNvPr>
          <p:cNvCxnSpPr>
            <a:cxnSpLocks/>
          </p:cNvCxnSpPr>
          <p:nvPr/>
        </p:nvCxnSpPr>
        <p:spPr>
          <a:xfrm flipH="1">
            <a:off x="1159582" y="3533322"/>
            <a:ext cx="464775" cy="6974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21E018B2-9E45-41E6-AFBB-A4D7F95A5E7F}"/>
              </a:ext>
            </a:extLst>
          </p:cNvPr>
          <p:cNvCxnSpPr>
            <a:cxnSpLocks/>
            <a:stCxn id="52" idx="1"/>
            <a:endCxn id="65" idx="0"/>
          </p:cNvCxnSpPr>
          <p:nvPr/>
        </p:nvCxnSpPr>
        <p:spPr>
          <a:xfrm>
            <a:off x="4691597" y="5258886"/>
            <a:ext cx="11221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793B88F3-524E-4618-8609-81CF96348C78}"/>
              </a:ext>
            </a:extLst>
          </p:cNvPr>
          <p:cNvCxnSpPr>
            <a:cxnSpLocks/>
          </p:cNvCxnSpPr>
          <p:nvPr/>
        </p:nvCxnSpPr>
        <p:spPr>
          <a:xfrm>
            <a:off x="4317542" y="5258886"/>
            <a:ext cx="0" cy="7465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250B3966-3A01-4A95-A319-6760EFFCA5F1}"/>
              </a:ext>
            </a:extLst>
          </p:cNvPr>
          <p:cNvCxnSpPr>
            <a:cxnSpLocks/>
            <a:stCxn id="54" idx="1"/>
            <a:endCxn id="61" idx="0"/>
          </p:cNvCxnSpPr>
          <p:nvPr/>
        </p:nvCxnSpPr>
        <p:spPr>
          <a:xfrm flipH="1">
            <a:off x="5065650" y="4877311"/>
            <a:ext cx="1" cy="7631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E61F2AB0-3385-4821-BD20-9EA7124521DA}"/>
              </a:ext>
            </a:extLst>
          </p:cNvPr>
          <p:cNvCxnSpPr>
            <a:cxnSpLocks/>
          </p:cNvCxnSpPr>
          <p:nvPr/>
        </p:nvCxnSpPr>
        <p:spPr>
          <a:xfrm flipH="1">
            <a:off x="4707838" y="5242314"/>
            <a:ext cx="1" cy="7631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41AC3C4-6A25-461D-8508-43AFE5C6D539}"/>
              </a:ext>
            </a:extLst>
          </p:cNvPr>
          <p:cNvCxnSpPr>
            <a:cxnSpLocks/>
          </p:cNvCxnSpPr>
          <p:nvPr/>
        </p:nvCxnSpPr>
        <p:spPr>
          <a:xfrm flipH="1">
            <a:off x="5443138" y="4877311"/>
            <a:ext cx="1" cy="7631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22EF4C0F-AEEC-4B31-B040-D32D8DBA088B}"/>
              </a:ext>
            </a:extLst>
          </p:cNvPr>
          <p:cNvCxnSpPr>
            <a:cxnSpLocks/>
          </p:cNvCxnSpPr>
          <p:nvPr/>
        </p:nvCxnSpPr>
        <p:spPr>
          <a:xfrm flipH="1">
            <a:off x="5454760" y="5637617"/>
            <a:ext cx="3740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64508A63-1BD8-491B-90D9-177B0F8A8632}"/>
              </a:ext>
            </a:extLst>
          </p:cNvPr>
          <p:cNvCxnSpPr>
            <a:cxnSpLocks/>
          </p:cNvCxnSpPr>
          <p:nvPr/>
        </p:nvCxnSpPr>
        <p:spPr>
          <a:xfrm>
            <a:off x="5813756" y="4892151"/>
            <a:ext cx="0" cy="3501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E2C3FA56-B856-46FC-A10D-FB9518C094BF}"/>
              </a:ext>
            </a:extLst>
          </p:cNvPr>
          <p:cNvCxnSpPr>
            <a:cxnSpLocks/>
          </p:cNvCxnSpPr>
          <p:nvPr/>
        </p:nvCxnSpPr>
        <p:spPr>
          <a:xfrm flipH="1">
            <a:off x="4707838" y="4892151"/>
            <a:ext cx="3740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FE79E7E5-BB28-42CC-926C-208E86AD328A}"/>
              </a:ext>
            </a:extLst>
          </p:cNvPr>
          <p:cNvCxnSpPr>
            <a:cxnSpLocks/>
          </p:cNvCxnSpPr>
          <p:nvPr/>
        </p:nvCxnSpPr>
        <p:spPr>
          <a:xfrm flipH="1">
            <a:off x="3943489" y="5640217"/>
            <a:ext cx="1149176" cy="2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68134910-5A2A-465C-A78B-06CE9EE12246}"/>
              </a:ext>
            </a:extLst>
          </p:cNvPr>
          <p:cNvCxnSpPr>
            <a:cxnSpLocks/>
          </p:cNvCxnSpPr>
          <p:nvPr/>
        </p:nvCxnSpPr>
        <p:spPr>
          <a:xfrm flipH="1">
            <a:off x="3943489" y="6015408"/>
            <a:ext cx="3740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71064BA-65E9-4808-A4BF-6CEE42B2E9C8}"/>
              </a:ext>
            </a:extLst>
          </p:cNvPr>
          <p:cNvSpPr/>
          <p:nvPr/>
        </p:nvSpPr>
        <p:spPr>
          <a:xfrm>
            <a:off x="3959137" y="6005463"/>
            <a:ext cx="352173" cy="4017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7088F70-E91F-4DCE-9DAC-B5922D535D5E}"/>
              </a:ext>
            </a:extLst>
          </p:cNvPr>
          <p:cNvSpPr/>
          <p:nvPr/>
        </p:nvSpPr>
        <p:spPr>
          <a:xfrm>
            <a:off x="4699709" y="5623888"/>
            <a:ext cx="352173" cy="4017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84EB41C-19F3-4E6A-B321-8B969F336744}"/>
              </a:ext>
            </a:extLst>
          </p:cNvPr>
          <p:cNvSpPr/>
          <p:nvPr/>
        </p:nvSpPr>
        <p:spPr>
          <a:xfrm>
            <a:off x="4694991" y="4475560"/>
            <a:ext cx="352173" cy="4017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AF64270-2B71-443B-8E62-5585BECADFAF}"/>
              </a:ext>
            </a:extLst>
          </p:cNvPr>
          <p:cNvSpPr/>
          <p:nvPr/>
        </p:nvSpPr>
        <p:spPr>
          <a:xfrm>
            <a:off x="5450643" y="4861931"/>
            <a:ext cx="352173" cy="4017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0A40663-8DD2-47FC-9B65-13BD7491B9A6}"/>
              </a:ext>
            </a:extLst>
          </p:cNvPr>
          <p:cNvSpPr/>
          <p:nvPr/>
        </p:nvSpPr>
        <p:spPr>
          <a:xfrm>
            <a:off x="5422500" y="5620281"/>
            <a:ext cx="382434" cy="40175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5EEF377-D16A-4535-88FC-2FDB4E7055D7}"/>
              </a:ext>
            </a:extLst>
          </p:cNvPr>
          <p:cNvSpPr/>
          <p:nvPr/>
        </p:nvSpPr>
        <p:spPr>
          <a:xfrm>
            <a:off x="2216609" y="2915344"/>
            <a:ext cx="299243" cy="3021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BBFE96B-ED6D-45A2-9D22-58C06B241274}"/>
              </a:ext>
            </a:extLst>
          </p:cNvPr>
          <p:cNvSpPr/>
          <p:nvPr/>
        </p:nvSpPr>
        <p:spPr>
          <a:xfrm>
            <a:off x="2235772" y="2306396"/>
            <a:ext cx="299243" cy="3021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74C80AC7-A685-4EEE-96D2-9871677D0633}"/>
              </a:ext>
            </a:extLst>
          </p:cNvPr>
          <p:cNvSpPr/>
          <p:nvPr/>
        </p:nvSpPr>
        <p:spPr>
          <a:xfrm>
            <a:off x="1619161" y="2620277"/>
            <a:ext cx="299243" cy="3021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6F948B6-A640-43F0-B5B4-F2691F1824DC}"/>
              </a:ext>
            </a:extLst>
          </p:cNvPr>
          <p:cNvSpPr/>
          <p:nvPr/>
        </p:nvSpPr>
        <p:spPr>
          <a:xfrm>
            <a:off x="2821327" y="2606943"/>
            <a:ext cx="299243" cy="3021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24E54A9-0480-44A9-B246-86A101E2D8B2}"/>
              </a:ext>
            </a:extLst>
          </p:cNvPr>
          <p:cNvSpPr/>
          <p:nvPr/>
        </p:nvSpPr>
        <p:spPr>
          <a:xfrm>
            <a:off x="4005133" y="2626572"/>
            <a:ext cx="299243" cy="3021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9610634F-1F34-4124-BAD5-F206A1C6D6EC}"/>
              </a:ext>
            </a:extLst>
          </p:cNvPr>
          <p:cNvSpPr/>
          <p:nvPr/>
        </p:nvSpPr>
        <p:spPr>
          <a:xfrm>
            <a:off x="3407685" y="2896812"/>
            <a:ext cx="299243" cy="3021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972C135-2A1C-49D2-8A98-2974EB8FE777}"/>
              </a:ext>
            </a:extLst>
          </p:cNvPr>
          <p:cNvSpPr/>
          <p:nvPr/>
        </p:nvSpPr>
        <p:spPr>
          <a:xfrm>
            <a:off x="3436186" y="2296897"/>
            <a:ext cx="299243" cy="30211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FF40010F-B8EC-4D1D-B27A-B30708169089}"/>
              </a:ext>
            </a:extLst>
          </p:cNvPr>
          <p:cNvCxnSpPr>
            <a:cxnSpLocks/>
            <a:endCxn id="24" idx="2"/>
          </p:cNvCxnSpPr>
          <p:nvPr/>
        </p:nvCxnSpPr>
        <p:spPr>
          <a:xfrm>
            <a:off x="8064311" y="4877311"/>
            <a:ext cx="598487" cy="131219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51BD3537-5718-4D55-BDE9-09B43E0CE5DA}"/>
              </a:ext>
            </a:extLst>
          </p:cNvPr>
          <p:cNvCxnSpPr>
            <a:cxnSpLocks/>
            <a:endCxn id="24" idx="2"/>
          </p:cNvCxnSpPr>
          <p:nvPr/>
        </p:nvCxnSpPr>
        <p:spPr>
          <a:xfrm flipH="1">
            <a:off x="8662798" y="4891373"/>
            <a:ext cx="605258" cy="129813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B2B5F039-71EC-4885-9732-FCCDC80266EF}"/>
              </a:ext>
            </a:extLst>
          </p:cNvPr>
          <p:cNvSpPr/>
          <p:nvPr/>
        </p:nvSpPr>
        <p:spPr>
          <a:xfrm>
            <a:off x="7309968" y="4920349"/>
            <a:ext cx="1352826" cy="1247383"/>
          </a:xfrm>
          <a:prstGeom prst="triangle">
            <a:avLst>
              <a:gd name="adj" fmla="val 552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Partial Circle 94">
            <a:extLst>
              <a:ext uri="{FF2B5EF4-FFF2-40B4-BE49-F238E27FC236}">
                <a16:creationId xmlns:a16="http://schemas.microsoft.com/office/drawing/2014/main" id="{997DA162-19EB-4D21-869C-C32F17E85A84}"/>
              </a:ext>
            </a:extLst>
          </p:cNvPr>
          <p:cNvSpPr/>
          <p:nvPr/>
        </p:nvSpPr>
        <p:spPr>
          <a:xfrm>
            <a:off x="260113" y="3401483"/>
            <a:ext cx="1795457" cy="1625833"/>
          </a:xfrm>
          <a:prstGeom prst="pie">
            <a:avLst>
              <a:gd name="adj1" fmla="val 10723202"/>
              <a:gd name="adj2" fmla="val 138448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7" name="Partial Circle 126">
            <a:extLst>
              <a:ext uri="{FF2B5EF4-FFF2-40B4-BE49-F238E27FC236}">
                <a16:creationId xmlns:a16="http://schemas.microsoft.com/office/drawing/2014/main" id="{E8D2043E-3610-4883-8F00-38D68F25D27C}"/>
              </a:ext>
            </a:extLst>
          </p:cNvPr>
          <p:cNvSpPr/>
          <p:nvPr/>
        </p:nvSpPr>
        <p:spPr>
          <a:xfrm>
            <a:off x="5981053" y="3336167"/>
            <a:ext cx="1511790" cy="1346123"/>
          </a:xfrm>
          <a:prstGeom prst="pie">
            <a:avLst>
              <a:gd name="adj1" fmla="val 10723202"/>
              <a:gd name="adj2" fmla="val 138448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1" name="Partial Circle 130">
            <a:extLst>
              <a:ext uri="{FF2B5EF4-FFF2-40B4-BE49-F238E27FC236}">
                <a16:creationId xmlns:a16="http://schemas.microsoft.com/office/drawing/2014/main" id="{9DF28450-4949-4162-AF52-B9EE30010572}"/>
              </a:ext>
            </a:extLst>
          </p:cNvPr>
          <p:cNvSpPr/>
          <p:nvPr/>
        </p:nvSpPr>
        <p:spPr>
          <a:xfrm rot="7619133">
            <a:off x="5999502" y="3221955"/>
            <a:ext cx="1483310" cy="1579485"/>
          </a:xfrm>
          <a:prstGeom prst="pie">
            <a:avLst>
              <a:gd name="adj1" fmla="val 10723202"/>
              <a:gd name="adj2" fmla="val 1384482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4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90" grpId="0" animBg="1"/>
      <p:bldP spid="103" grpId="0" animBg="1"/>
      <p:bldP spid="104" grpId="0" animBg="1"/>
      <p:bldP spid="108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6" grpId="0" animBg="1"/>
      <p:bldP spid="117" grpId="0" animBg="1"/>
      <p:bldP spid="118" grpId="0" animBg="1"/>
      <p:bldP spid="121" grpId="0" animBg="1"/>
      <p:bldP spid="122" grpId="0" animBg="1"/>
      <p:bldP spid="123" grpId="0" animBg="1"/>
      <p:bldP spid="94" grpId="0" animBg="1"/>
      <p:bldP spid="95" grpId="0" animBg="1"/>
      <p:bldP spid="127" grpId="0" animBg="1"/>
      <p:bldP spid="1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2016-04-02T06:10:17Z</dcterms:created>
  <dcterms:modified xsi:type="dcterms:W3CDTF">2026-01-09T07:09:09Z</dcterms:modified>
</cp:coreProperties>
</file>