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3" r:id="rId4"/>
    <p:sldId id="264" r:id="rId5"/>
    <p:sldId id="265" r:id="rId6"/>
    <p:sldId id="262" r:id="rId7"/>
    <p:sldId id="257" r:id="rId8"/>
    <p:sldId id="258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AEAEA"/>
    <a:srgbClr val="D1FFD1"/>
    <a:srgbClr val="009900"/>
    <a:srgbClr val="9BFFC8"/>
    <a:srgbClr val="A3A3FF"/>
    <a:srgbClr val="FFB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AF5890-C8E8-42CB-AD17-DB5F69B5D516}" v="55" dt="2023-11-21T10:32:55.6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5AF5890-C8E8-42CB-AD17-DB5F69B5D516}"/>
    <pc:docChg chg="undo custSel addSld delSld modSld sldOrd">
      <pc:chgData name="Stewart Gale" userId="3647ddd2-6040-41ae-a96d-232c23482af8" providerId="ADAL" clId="{15AF5890-C8E8-42CB-AD17-DB5F69B5D516}" dt="2023-11-21T10:37:25.424" v="258" actId="14100"/>
      <pc:docMkLst>
        <pc:docMk/>
      </pc:docMkLst>
      <pc:sldChg chg="delSp modSp mod">
        <pc:chgData name="Stewart Gale" userId="3647ddd2-6040-41ae-a96d-232c23482af8" providerId="ADAL" clId="{15AF5890-C8E8-42CB-AD17-DB5F69B5D516}" dt="2023-10-16T13:27:20.656" v="153" actId="1076"/>
        <pc:sldMkLst>
          <pc:docMk/>
          <pc:sldMk cId="1589186466" sldId="256"/>
        </pc:sldMkLst>
        <pc:spChg chg="del">
          <ac:chgData name="Stewart Gale" userId="3647ddd2-6040-41ae-a96d-232c23482af8" providerId="ADAL" clId="{15AF5890-C8E8-42CB-AD17-DB5F69B5D516}" dt="2023-10-16T13:15:45.703" v="89" actId="478"/>
          <ac:spMkLst>
            <pc:docMk/>
            <pc:sldMk cId="1589186466" sldId="256"/>
            <ac:spMk id="7" creationId="{27815B57-B436-4D92-F6EE-66F440C0F53E}"/>
          </ac:spMkLst>
        </pc:spChg>
        <pc:spChg chg="mod">
          <ac:chgData name="Stewart Gale" userId="3647ddd2-6040-41ae-a96d-232c23482af8" providerId="ADAL" clId="{15AF5890-C8E8-42CB-AD17-DB5F69B5D516}" dt="2023-10-16T13:18:29.550" v="122" actId="1076"/>
          <ac:spMkLst>
            <pc:docMk/>
            <pc:sldMk cId="1589186466" sldId="256"/>
            <ac:spMk id="9" creationId="{71D412D9-4A43-B15D-5099-2C55AC315952}"/>
          </ac:spMkLst>
        </pc:spChg>
        <pc:spChg chg="mod">
          <ac:chgData name="Stewart Gale" userId="3647ddd2-6040-41ae-a96d-232c23482af8" providerId="ADAL" clId="{15AF5890-C8E8-42CB-AD17-DB5F69B5D516}" dt="2023-10-16T13:18:29.550" v="122" actId="1076"/>
          <ac:spMkLst>
            <pc:docMk/>
            <pc:sldMk cId="1589186466" sldId="256"/>
            <ac:spMk id="11" creationId="{88251459-2635-FA1F-89AC-CC18C055080B}"/>
          </ac:spMkLst>
        </pc:spChg>
        <pc:spChg chg="mod">
          <ac:chgData name="Stewart Gale" userId="3647ddd2-6040-41ae-a96d-232c23482af8" providerId="ADAL" clId="{15AF5890-C8E8-42CB-AD17-DB5F69B5D516}" dt="2023-10-16T13:27:20.656" v="153" actId="1076"/>
          <ac:spMkLst>
            <pc:docMk/>
            <pc:sldMk cId="1589186466" sldId="256"/>
            <ac:spMk id="13" creationId="{55E8CBFB-E33F-B3F4-27F4-6CD0AA67F067}"/>
          </ac:spMkLst>
        </pc:spChg>
        <pc:spChg chg="mod">
          <ac:chgData name="Stewart Gale" userId="3647ddd2-6040-41ae-a96d-232c23482af8" providerId="ADAL" clId="{15AF5890-C8E8-42CB-AD17-DB5F69B5D516}" dt="2023-10-16T13:18:29.550" v="122" actId="1076"/>
          <ac:spMkLst>
            <pc:docMk/>
            <pc:sldMk cId="1589186466" sldId="256"/>
            <ac:spMk id="15" creationId="{0C400D2F-F449-C037-61D8-A75AA16D0E53}"/>
          </ac:spMkLst>
        </pc:spChg>
        <pc:spChg chg="mod">
          <ac:chgData name="Stewart Gale" userId="3647ddd2-6040-41ae-a96d-232c23482af8" providerId="ADAL" clId="{15AF5890-C8E8-42CB-AD17-DB5F69B5D516}" dt="2023-10-16T13:18:20.281" v="121" actId="1076"/>
          <ac:spMkLst>
            <pc:docMk/>
            <pc:sldMk cId="1589186466" sldId="256"/>
            <ac:spMk id="17" creationId="{9DF0549F-42E9-8701-ABAD-1D1881161FD5}"/>
          </ac:spMkLst>
        </pc:spChg>
      </pc:sldChg>
      <pc:sldChg chg="modSp mod">
        <pc:chgData name="Stewart Gale" userId="3647ddd2-6040-41ae-a96d-232c23482af8" providerId="ADAL" clId="{15AF5890-C8E8-42CB-AD17-DB5F69B5D516}" dt="2023-10-16T13:30:04.809" v="156" actId="1076"/>
        <pc:sldMkLst>
          <pc:docMk/>
          <pc:sldMk cId="59006271" sldId="258"/>
        </pc:sldMkLst>
        <pc:spChg chg="mod">
          <ac:chgData name="Stewart Gale" userId="3647ddd2-6040-41ae-a96d-232c23482af8" providerId="ADAL" clId="{15AF5890-C8E8-42CB-AD17-DB5F69B5D516}" dt="2023-10-16T13:29:38.485" v="154" actId="20577"/>
          <ac:spMkLst>
            <pc:docMk/>
            <pc:sldMk cId="59006271" sldId="258"/>
            <ac:spMk id="7" creationId="{6C304F0C-5E7F-779E-AAA5-67234CB84F9A}"/>
          </ac:spMkLst>
        </pc:spChg>
        <pc:spChg chg="mod">
          <ac:chgData name="Stewart Gale" userId="3647ddd2-6040-41ae-a96d-232c23482af8" providerId="ADAL" clId="{15AF5890-C8E8-42CB-AD17-DB5F69B5D516}" dt="2023-10-16T13:30:04.809" v="156" actId="1076"/>
          <ac:spMkLst>
            <pc:docMk/>
            <pc:sldMk cId="59006271" sldId="258"/>
            <ac:spMk id="8" creationId="{DE9BFA1A-AB38-1148-4096-E9D73B7D627C}"/>
          </ac:spMkLst>
        </pc:spChg>
      </pc:sldChg>
      <pc:sldChg chg="addSp delSp modSp new mod">
        <pc:chgData name="Stewart Gale" userId="3647ddd2-6040-41ae-a96d-232c23482af8" providerId="ADAL" clId="{15AF5890-C8E8-42CB-AD17-DB5F69B5D516}" dt="2023-11-21T10:33:36.590" v="235" actId="1076"/>
        <pc:sldMkLst>
          <pc:docMk/>
          <pc:sldMk cId="1608017834" sldId="259"/>
        </pc:sldMkLst>
        <pc:spChg chg="del">
          <ac:chgData name="Stewart Gale" userId="3647ddd2-6040-41ae-a96d-232c23482af8" providerId="ADAL" clId="{15AF5890-C8E8-42CB-AD17-DB5F69B5D516}" dt="2023-10-16T13:08:28.551" v="1" actId="478"/>
          <ac:spMkLst>
            <pc:docMk/>
            <pc:sldMk cId="1608017834" sldId="259"/>
            <ac:spMk id="2" creationId="{72A83DD0-EA78-A906-1B38-FCE934E2940E}"/>
          </ac:spMkLst>
        </pc:spChg>
        <pc:spChg chg="del">
          <ac:chgData name="Stewart Gale" userId="3647ddd2-6040-41ae-a96d-232c23482af8" providerId="ADAL" clId="{15AF5890-C8E8-42CB-AD17-DB5F69B5D516}" dt="2023-10-16T13:08:28.551" v="1" actId="478"/>
          <ac:spMkLst>
            <pc:docMk/>
            <pc:sldMk cId="1608017834" sldId="259"/>
            <ac:spMk id="3" creationId="{AB87D449-487A-08D5-1830-5C79C1EB4DC8}"/>
          </ac:spMkLst>
        </pc:spChg>
        <pc:spChg chg="add mod">
          <ac:chgData name="Stewart Gale" userId="3647ddd2-6040-41ae-a96d-232c23482af8" providerId="ADAL" clId="{15AF5890-C8E8-42CB-AD17-DB5F69B5D516}" dt="2023-11-21T10:33:23.904" v="231" actId="1076"/>
          <ac:spMkLst>
            <pc:docMk/>
            <pc:sldMk cId="1608017834" sldId="259"/>
            <ac:spMk id="6" creationId="{CF314814-80CE-E423-75C9-C247BE52B464}"/>
          </ac:spMkLst>
        </pc:spChg>
        <pc:spChg chg="add mod">
          <ac:chgData name="Stewart Gale" userId="3647ddd2-6040-41ae-a96d-232c23482af8" providerId="ADAL" clId="{15AF5890-C8E8-42CB-AD17-DB5F69B5D516}" dt="2023-11-21T10:33:36.590" v="235" actId="1076"/>
          <ac:spMkLst>
            <pc:docMk/>
            <pc:sldMk cId="1608017834" sldId="259"/>
            <ac:spMk id="8" creationId="{EEA48C45-671C-B3E7-4ED6-0B65412ACA26}"/>
          </ac:spMkLst>
        </pc:spChg>
        <pc:graphicFrameChg chg="add del mod">
          <ac:chgData name="Stewart Gale" userId="3647ddd2-6040-41ae-a96d-232c23482af8" providerId="ADAL" clId="{15AF5890-C8E8-42CB-AD17-DB5F69B5D516}" dt="2023-10-16T13:09:25.455" v="22" actId="478"/>
          <ac:graphicFrameMkLst>
            <pc:docMk/>
            <pc:sldMk cId="1608017834" sldId="259"/>
            <ac:graphicFrameMk id="4" creationId="{00000000-0008-0000-0200-000002000000}"/>
          </ac:graphicFrameMkLst>
        </pc:graphicFrameChg>
        <pc:graphicFrameChg chg="add del mod">
          <ac:chgData name="Stewart Gale" userId="3647ddd2-6040-41ae-a96d-232c23482af8" providerId="ADAL" clId="{15AF5890-C8E8-42CB-AD17-DB5F69B5D516}" dt="2023-10-16T13:10:34.218" v="55"/>
          <ac:graphicFrameMkLst>
            <pc:docMk/>
            <pc:sldMk cId="1608017834" sldId="259"/>
            <ac:graphicFrameMk id="7" creationId="{E9565D71-82A7-316A-1F24-D1155356CBB8}"/>
          </ac:graphicFrameMkLst>
        </pc:graphicFrameChg>
        <pc:picChg chg="add mod modCrop">
          <ac:chgData name="Stewart Gale" userId="3647ddd2-6040-41ae-a96d-232c23482af8" providerId="ADAL" clId="{15AF5890-C8E8-42CB-AD17-DB5F69B5D516}" dt="2023-11-21T10:33:31.362" v="234" actId="14100"/>
          <ac:picMkLst>
            <pc:docMk/>
            <pc:sldMk cId="1608017834" sldId="259"/>
            <ac:picMk id="5" creationId="{FE1F8327-F9DF-10D1-5991-E1C0188CF47C}"/>
          </ac:picMkLst>
        </pc:picChg>
      </pc:sldChg>
      <pc:sldChg chg="addSp delSp modSp new del mod ord">
        <pc:chgData name="Stewart Gale" userId="3647ddd2-6040-41ae-a96d-232c23482af8" providerId="ADAL" clId="{15AF5890-C8E8-42CB-AD17-DB5F69B5D516}" dt="2023-11-21T10:33:15.903" v="228" actId="47"/>
        <pc:sldMkLst>
          <pc:docMk/>
          <pc:sldMk cId="2303736381" sldId="260"/>
        </pc:sldMkLst>
        <pc:spChg chg="del">
          <ac:chgData name="Stewart Gale" userId="3647ddd2-6040-41ae-a96d-232c23482af8" providerId="ADAL" clId="{15AF5890-C8E8-42CB-AD17-DB5F69B5D516}" dt="2023-10-16T13:13:21.547" v="64" actId="478"/>
          <ac:spMkLst>
            <pc:docMk/>
            <pc:sldMk cId="2303736381" sldId="260"/>
            <ac:spMk id="2" creationId="{DCFDECA6-0C93-54C2-BD10-0D7AA8714AFE}"/>
          </ac:spMkLst>
        </pc:spChg>
        <pc:spChg chg="del">
          <ac:chgData name="Stewart Gale" userId="3647ddd2-6040-41ae-a96d-232c23482af8" providerId="ADAL" clId="{15AF5890-C8E8-42CB-AD17-DB5F69B5D516}" dt="2023-10-16T13:13:21.547" v="64" actId="478"/>
          <ac:spMkLst>
            <pc:docMk/>
            <pc:sldMk cId="2303736381" sldId="260"/>
            <ac:spMk id="3" creationId="{BB5D8AA6-158F-1CCF-5AE5-F96DD2F9A84C}"/>
          </ac:spMkLst>
        </pc:spChg>
        <pc:spChg chg="add mod">
          <ac:chgData name="Stewart Gale" userId="3647ddd2-6040-41ae-a96d-232c23482af8" providerId="ADAL" clId="{15AF5890-C8E8-42CB-AD17-DB5F69B5D516}" dt="2023-10-16T13:33:04.785" v="192" actId="164"/>
          <ac:spMkLst>
            <pc:docMk/>
            <pc:sldMk cId="2303736381" sldId="260"/>
            <ac:spMk id="5" creationId="{4A8FD9A7-B1A8-AB3B-86EE-603125E6D39F}"/>
          </ac:spMkLst>
        </pc:spChg>
        <pc:spChg chg="add mod">
          <ac:chgData name="Stewart Gale" userId="3647ddd2-6040-41ae-a96d-232c23482af8" providerId="ADAL" clId="{15AF5890-C8E8-42CB-AD17-DB5F69B5D516}" dt="2023-10-16T13:33:04.785" v="192" actId="164"/>
          <ac:spMkLst>
            <pc:docMk/>
            <pc:sldMk cId="2303736381" sldId="260"/>
            <ac:spMk id="6" creationId="{2589D1C5-62E4-A2C0-C0E0-B677113D31EC}"/>
          </ac:spMkLst>
        </pc:spChg>
        <pc:grpChg chg="add mod">
          <ac:chgData name="Stewart Gale" userId="3647ddd2-6040-41ae-a96d-232c23482af8" providerId="ADAL" clId="{15AF5890-C8E8-42CB-AD17-DB5F69B5D516}" dt="2023-10-16T13:33:04.785" v="192" actId="164"/>
          <ac:grpSpMkLst>
            <pc:docMk/>
            <pc:sldMk cId="2303736381" sldId="260"/>
            <ac:grpSpMk id="20" creationId="{2FF950C0-E9A4-3C10-171C-B408E6AA8BE0}"/>
          </ac:grpSpMkLst>
        </pc:grpChg>
        <pc:graphicFrameChg chg="add mod">
          <ac:chgData name="Stewart Gale" userId="3647ddd2-6040-41ae-a96d-232c23482af8" providerId="ADAL" clId="{15AF5890-C8E8-42CB-AD17-DB5F69B5D516}" dt="2023-10-16T13:33:04.785" v="192" actId="164"/>
          <ac:graphicFrameMkLst>
            <pc:docMk/>
            <pc:sldMk cId="2303736381" sldId="260"/>
            <ac:graphicFrameMk id="4" creationId="{00000000-0008-0000-0200-000002000000}"/>
          </ac:graphicFrameMkLst>
        </pc:graphicFrameChg>
        <pc:cxnChg chg="add mod">
          <ac:chgData name="Stewart Gale" userId="3647ddd2-6040-41ae-a96d-232c23482af8" providerId="ADAL" clId="{15AF5890-C8E8-42CB-AD17-DB5F69B5D516}" dt="2023-10-16T13:33:04.785" v="192" actId="164"/>
          <ac:cxnSpMkLst>
            <pc:docMk/>
            <pc:sldMk cId="2303736381" sldId="260"/>
            <ac:cxnSpMk id="2" creationId="{CD3855E4-52B2-8252-6F05-9E612DD8017C}"/>
          </ac:cxnSpMkLst>
        </pc:cxnChg>
        <pc:cxnChg chg="add mod">
          <ac:chgData name="Stewart Gale" userId="3647ddd2-6040-41ae-a96d-232c23482af8" providerId="ADAL" clId="{15AF5890-C8E8-42CB-AD17-DB5F69B5D516}" dt="2023-10-16T13:33:04.785" v="192" actId="164"/>
          <ac:cxnSpMkLst>
            <pc:docMk/>
            <pc:sldMk cId="2303736381" sldId="260"/>
            <ac:cxnSpMk id="8" creationId="{23E00676-0D65-4915-B15C-478B1086508A}"/>
          </ac:cxnSpMkLst>
        </pc:cxnChg>
        <pc:cxnChg chg="add mod">
          <ac:chgData name="Stewart Gale" userId="3647ddd2-6040-41ae-a96d-232c23482af8" providerId="ADAL" clId="{15AF5890-C8E8-42CB-AD17-DB5F69B5D516}" dt="2023-10-16T13:33:04.785" v="192" actId="164"/>
          <ac:cxnSpMkLst>
            <pc:docMk/>
            <pc:sldMk cId="2303736381" sldId="260"/>
            <ac:cxnSpMk id="10" creationId="{A5A2D3AD-8DEA-E413-91AC-3A501FB56281}"/>
          </ac:cxnSpMkLst>
        </pc:cxnChg>
        <pc:cxnChg chg="add mod">
          <ac:chgData name="Stewart Gale" userId="3647ddd2-6040-41ae-a96d-232c23482af8" providerId="ADAL" clId="{15AF5890-C8E8-42CB-AD17-DB5F69B5D516}" dt="2023-10-16T13:33:04.785" v="192" actId="164"/>
          <ac:cxnSpMkLst>
            <pc:docMk/>
            <pc:sldMk cId="2303736381" sldId="260"/>
            <ac:cxnSpMk id="11" creationId="{F228DBE9-614A-494A-AD13-6357E6FABA91}"/>
          </ac:cxnSpMkLst>
        </pc:cxnChg>
        <pc:cxnChg chg="add mod">
          <ac:chgData name="Stewart Gale" userId="3647ddd2-6040-41ae-a96d-232c23482af8" providerId="ADAL" clId="{15AF5890-C8E8-42CB-AD17-DB5F69B5D516}" dt="2023-10-16T13:33:04.785" v="192" actId="164"/>
          <ac:cxnSpMkLst>
            <pc:docMk/>
            <pc:sldMk cId="2303736381" sldId="260"/>
            <ac:cxnSpMk id="12" creationId="{B74F987B-F9F2-ED42-C50E-CC78AB1AF293}"/>
          </ac:cxnSpMkLst>
        </pc:cxnChg>
        <pc:cxnChg chg="add mod">
          <ac:chgData name="Stewart Gale" userId="3647ddd2-6040-41ae-a96d-232c23482af8" providerId="ADAL" clId="{15AF5890-C8E8-42CB-AD17-DB5F69B5D516}" dt="2023-10-16T13:33:04.785" v="192" actId="164"/>
          <ac:cxnSpMkLst>
            <pc:docMk/>
            <pc:sldMk cId="2303736381" sldId="260"/>
            <ac:cxnSpMk id="13" creationId="{8F8B6A0D-4A1A-BBAF-25C5-9FA7DE5460CF}"/>
          </ac:cxnSpMkLst>
        </pc:cxnChg>
        <pc:cxnChg chg="add mod">
          <ac:chgData name="Stewart Gale" userId="3647ddd2-6040-41ae-a96d-232c23482af8" providerId="ADAL" clId="{15AF5890-C8E8-42CB-AD17-DB5F69B5D516}" dt="2023-10-16T13:33:04.785" v="192" actId="164"/>
          <ac:cxnSpMkLst>
            <pc:docMk/>
            <pc:sldMk cId="2303736381" sldId="260"/>
            <ac:cxnSpMk id="14" creationId="{05A90BB2-E582-BE75-6382-36A937B1AAD3}"/>
          </ac:cxnSpMkLst>
        </pc:cxnChg>
        <pc:cxnChg chg="add mod">
          <ac:chgData name="Stewart Gale" userId="3647ddd2-6040-41ae-a96d-232c23482af8" providerId="ADAL" clId="{15AF5890-C8E8-42CB-AD17-DB5F69B5D516}" dt="2023-10-16T13:33:04.785" v="192" actId="164"/>
          <ac:cxnSpMkLst>
            <pc:docMk/>
            <pc:sldMk cId="2303736381" sldId="260"/>
            <ac:cxnSpMk id="15" creationId="{F695083B-7406-8128-36D2-58B15C688386}"/>
          </ac:cxnSpMkLst>
        </pc:cxnChg>
        <pc:cxnChg chg="add mod">
          <ac:chgData name="Stewart Gale" userId="3647ddd2-6040-41ae-a96d-232c23482af8" providerId="ADAL" clId="{15AF5890-C8E8-42CB-AD17-DB5F69B5D516}" dt="2023-10-16T13:33:04.785" v="192" actId="164"/>
          <ac:cxnSpMkLst>
            <pc:docMk/>
            <pc:sldMk cId="2303736381" sldId="260"/>
            <ac:cxnSpMk id="16" creationId="{9192BA6C-2C0C-C73B-9FB2-9637654D835F}"/>
          </ac:cxnSpMkLst>
        </pc:cxnChg>
        <pc:cxnChg chg="add mod">
          <ac:chgData name="Stewart Gale" userId="3647ddd2-6040-41ae-a96d-232c23482af8" providerId="ADAL" clId="{15AF5890-C8E8-42CB-AD17-DB5F69B5D516}" dt="2023-10-16T13:33:04.785" v="192" actId="164"/>
          <ac:cxnSpMkLst>
            <pc:docMk/>
            <pc:sldMk cId="2303736381" sldId="260"/>
            <ac:cxnSpMk id="17" creationId="{D7BBF0F0-8BFA-A9F6-0FD9-F455AE951784}"/>
          </ac:cxnSpMkLst>
        </pc:cxnChg>
        <pc:cxnChg chg="add mod">
          <ac:chgData name="Stewart Gale" userId="3647ddd2-6040-41ae-a96d-232c23482af8" providerId="ADAL" clId="{15AF5890-C8E8-42CB-AD17-DB5F69B5D516}" dt="2023-10-16T13:33:04.785" v="192" actId="164"/>
          <ac:cxnSpMkLst>
            <pc:docMk/>
            <pc:sldMk cId="2303736381" sldId="260"/>
            <ac:cxnSpMk id="18" creationId="{AE1CCE94-D0DD-E3DA-C67B-5A9272772191}"/>
          </ac:cxnSpMkLst>
        </pc:cxnChg>
        <pc:cxnChg chg="add mod">
          <ac:chgData name="Stewart Gale" userId="3647ddd2-6040-41ae-a96d-232c23482af8" providerId="ADAL" clId="{15AF5890-C8E8-42CB-AD17-DB5F69B5D516}" dt="2023-10-16T13:33:04.785" v="192" actId="164"/>
          <ac:cxnSpMkLst>
            <pc:docMk/>
            <pc:sldMk cId="2303736381" sldId="260"/>
            <ac:cxnSpMk id="19" creationId="{CC78BE64-439F-D40F-29D0-85DE299E6F3F}"/>
          </ac:cxnSpMkLst>
        </pc:cxnChg>
      </pc:sldChg>
      <pc:sldChg chg="addSp delSp modSp new mod ord">
        <pc:chgData name="Stewart Gale" userId="3647ddd2-6040-41ae-a96d-232c23482af8" providerId="ADAL" clId="{15AF5890-C8E8-42CB-AD17-DB5F69B5D516}" dt="2023-10-16T13:23:32.131" v="151" actId="207"/>
        <pc:sldMkLst>
          <pc:docMk/>
          <pc:sldMk cId="2081785629" sldId="261"/>
        </pc:sldMkLst>
        <pc:spChg chg="del">
          <ac:chgData name="Stewart Gale" userId="3647ddd2-6040-41ae-a96d-232c23482af8" providerId="ADAL" clId="{15AF5890-C8E8-42CB-AD17-DB5F69B5D516}" dt="2023-10-16T13:15:40.173" v="87" actId="478"/>
          <ac:spMkLst>
            <pc:docMk/>
            <pc:sldMk cId="2081785629" sldId="261"/>
            <ac:spMk id="2" creationId="{19053C1D-F201-9F83-45F6-2890074D18B8}"/>
          </ac:spMkLst>
        </pc:spChg>
        <pc:spChg chg="del">
          <ac:chgData name="Stewart Gale" userId="3647ddd2-6040-41ae-a96d-232c23482af8" providerId="ADAL" clId="{15AF5890-C8E8-42CB-AD17-DB5F69B5D516}" dt="2023-10-16T13:15:40.173" v="87" actId="478"/>
          <ac:spMkLst>
            <pc:docMk/>
            <pc:sldMk cId="2081785629" sldId="261"/>
            <ac:spMk id="3" creationId="{996D6D12-0EA0-F4D0-2A72-39CF6F56818F}"/>
          </ac:spMkLst>
        </pc:spChg>
        <pc:spChg chg="add mod">
          <ac:chgData name="Stewart Gale" userId="3647ddd2-6040-41ae-a96d-232c23482af8" providerId="ADAL" clId="{15AF5890-C8E8-42CB-AD17-DB5F69B5D516}" dt="2023-10-16T13:23:32.131" v="151" actId="207"/>
          <ac:spMkLst>
            <pc:docMk/>
            <pc:sldMk cId="2081785629" sldId="261"/>
            <ac:spMk id="4" creationId="{4D5A939F-4457-42D1-224C-518FE5DB480F}"/>
          </ac:spMkLst>
        </pc:spChg>
        <pc:picChg chg="add del">
          <ac:chgData name="Stewart Gale" userId="3647ddd2-6040-41ae-a96d-232c23482af8" providerId="ADAL" clId="{15AF5890-C8E8-42CB-AD17-DB5F69B5D516}" dt="2023-10-16T13:19:49.058" v="141" actId="478"/>
          <ac:picMkLst>
            <pc:docMk/>
            <pc:sldMk cId="2081785629" sldId="261"/>
            <ac:picMk id="1026" creationId="{266BAE21-0018-E523-6B8F-EFEC50AF95BD}"/>
          </ac:picMkLst>
        </pc:picChg>
        <pc:picChg chg="add mod">
          <ac:chgData name="Stewart Gale" userId="3647ddd2-6040-41ae-a96d-232c23482af8" providerId="ADAL" clId="{15AF5890-C8E8-42CB-AD17-DB5F69B5D516}" dt="2023-10-16T13:21:08.052" v="150" actId="1076"/>
          <ac:picMkLst>
            <pc:docMk/>
            <pc:sldMk cId="2081785629" sldId="261"/>
            <ac:picMk id="1028" creationId="{5692005D-FEA4-4BF3-F042-D8F06F541437}"/>
          </ac:picMkLst>
        </pc:picChg>
      </pc:sldChg>
      <pc:sldChg chg="addSp delSp modSp new mod">
        <pc:chgData name="Stewart Gale" userId="3647ddd2-6040-41ae-a96d-232c23482af8" providerId="ADAL" clId="{15AF5890-C8E8-42CB-AD17-DB5F69B5D516}" dt="2023-11-21T10:32:47.010" v="224" actId="1076"/>
        <pc:sldMkLst>
          <pc:docMk/>
          <pc:sldMk cId="1550847837" sldId="262"/>
        </pc:sldMkLst>
        <pc:spChg chg="del mod">
          <ac:chgData name="Stewart Gale" userId="3647ddd2-6040-41ae-a96d-232c23482af8" providerId="ADAL" clId="{15AF5890-C8E8-42CB-AD17-DB5F69B5D516}" dt="2023-11-21T10:32:26.649" v="195" actId="478"/>
          <ac:spMkLst>
            <pc:docMk/>
            <pc:sldMk cId="1550847837" sldId="262"/>
            <ac:spMk id="2" creationId="{E46CCEAA-EE78-D160-C021-84CAB0FE0E13}"/>
          </ac:spMkLst>
        </pc:spChg>
        <pc:spChg chg="del">
          <ac:chgData name="Stewart Gale" userId="3647ddd2-6040-41ae-a96d-232c23482af8" providerId="ADAL" clId="{15AF5890-C8E8-42CB-AD17-DB5F69B5D516}" dt="2023-11-21T10:32:28.433" v="196" actId="478"/>
          <ac:spMkLst>
            <pc:docMk/>
            <pc:sldMk cId="1550847837" sldId="262"/>
            <ac:spMk id="3" creationId="{84B68D5A-361A-1839-4F67-51E57F6E94FB}"/>
          </ac:spMkLst>
        </pc:spChg>
        <pc:spChg chg="add mod">
          <ac:chgData name="Stewart Gale" userId="3647ddd2-6040-41ae-a96d-232c23482af8" providerId="ADAL" clId="{15AF5890-C8E8-42CB-AD17-DB5F69B5D516}" dt="2023-11-21T10:32:47.010" v="224" actId="1076"/>
          <ac:spMkLst>
            <pc:docMk/>
            <pc:sldMk cId="1550847837" sldId="262"/>
            <ac:spMk id="4" creationId="{CA3CC17E-0C2E-1F4E-BF61-108421A3E5D6}"/>
          </ac:spMkLst>
        </pc:spChg>
      </pc:sldChg>
      <pc:sldChg chg="delSp add mod delAnim">
        <pc:chgData name="Stewart Gale" userId="3647ddd2-6040-41ae-a96d-232c23482af8" providerId="ADAL" clId="{15AF5890-C8E8-42CB-AD17-DB5F69B5D516}" dt="2023-11-21T10:32:59.639" v="226" actId="478"/>
        <pc:sldMkLst>
          <pc:docMk/>
          <pc:sldMk cId="2445301138" sldId="263"/>
        </pc:sldMkLst>
        <pc:graphicFrameChg chg="del">
          <ac:chgData name="Stewart Gale" userId="3647ddd2-6040-41ae-a96d-232c23482af8" providerId="ADAL" clId="{15AF5890-C8E8-42CB-AD17-DB5F69B5D516}" dt="2023-11-21T10:32:59.639" v="226" actId="478"/>
          <ac:graphicFrameMkLst>
            <pc:docMk/>
            <pc:sldMk cId="2445301138" sldId="263"/>
            <ac:graphicFrameMk id="9" creationId="{9E2BA8D9-CECC-0AD8-68A5-5E99E8CADB94}"/>
          </ac:graphicFrameMkLst>
        </pc:graphicFrameChg>
        <pc:graphicFrameChg chg="del">
          <ac:chgData name="Stewart Gale" userId="3647ddd2-6040-41ae-a96d-232c23482af8" providerId="ADAL" clId="{15AF5890-C8E8-42CB-AD17-DB5F69B5D516}" dt="2023-11-21T10:32:59.639" v="226" actId="478"/>
          <ac:graphicFrameMkLst>
            <pc:docMk/>
            <pc:sldMk cId="2445301138" sldId="263"/>
            <ac:graphicFrameMk id="10" creationId="{004D10FC-8389-B13A-F15E-D0300ACA40EA}"/>
          </ac:graphicFrameMkLst>
        </pc:graphicFrameChg>
        <pc:graphicFrameChg chg="del">
          <ac:chgData name="Stewart Gale" userId="3647ddd2-6040-41ae-a96d-232c23482af8" providerId="ADAL" clId="{15AF5890-C8E8-42CB-AD17-DB5F69B5D516}" dt="2023-11-21T10:32:59.639" v="226" actId="478"/>
          <ac:graphicFrameMkLst>
            <pc:docMk/>
            <pc:sldMk cId="2445301138" sldId="263"/>
            <ac:graphicFrameMk id="11" creationId="{96CE9069-5AC3-DC49-BC23-3FFAA58A4D19}"/>
          </ac:graphicFrameMkLst>
        </pc:graphicFrameChg>
      </pc:sldChg>
      <pc:sldChg chg="delSp add mod delAnim">
        <pc:chgData name="Stewart Gale" userId="3647ddd2-6040-41ae-a96d-232c23482af8" providerId="ADAL" clId="{15AF5890-C8E8-42CB-AD17-DB5F69B5D516}" dt="2023-11-21T10:33:03.492" v="227" actId="478"/>
        <pc:sldMkLst>
          <pc:docMk/>
          <pc:sldMk cId="2897958329" sldId="264"/>
        </pc:sldMkLst>
        <pc:spChg chg="del">
          <ac:chgData name="Stewart Gale" userId="3647ddd2-6040-41ae-a96d-232c23482af8" providerId="ADAL" clId="{15AF5890-C8E8-42CB-AD17-DB5F69B5D516}" dt="2023-11-21T10:33:03.492" v="227" actId="478"/>
          <ac:spMkLst>
            <pc:docMk/>
            <pc:sldMk cId="2897958329" sldId="264"/>
            <ac:spMk id="11" creationId="{20AC611E-AF51-5EB1-E19A-235A17BC9E4B}"/>
          </ac:spMkLst>
        </pc:spChg>
        <pc:spChg chg="del">
          <ac:chgData name="Stewart Gale" userId="3647ddd2-6040-41ae-a96d-232c23482af8" providerId="ADAL" clId="{15AF5890-C8E8-42CB-AD17-DB5F69B5D516}" dt="2023-11-21T10:33:03.492" v="227" actId="478"/>
          <ac:spMkLst>
            <pc:docMk/>
            <pc:sldMk cId="2897958329" sldId="264"/>
            <ac:spMk id="12" creationId="{D2409367-E02E-C6ED-52B1-3103F8415386}"/>
          </ac:spMkLst>
        </pc:spChg>
        <pc:spChg chg="del">
          <ac:chgData name="Stewart Gale" userId="3647ddd2-6040-41ae-a96d-232c23482af8" providerId="ADAL" clId="{15AF5890-C8E8-42CB-AD17-DB5F69B5D516}" dt="2023-11-21T10:33:03.492" v="227" actId="478"/>
          <ac:spMkLst>
            <pc:docMk/>
            <pc:sldMk cId="2897958329" sldId="264"/>
            <ac:spMk id="13" creationId="{ED238FF2-8F7D-0DD1-805E-4A0075F561D4}"/>
          </ac:spMkLst>
        </pc:spChg>
      </pc:sldChg>
      <pc:sldChg chg="modSp add mod">
        <pc:chgData name="Stewart Gale" userId="3647ddd2-6040-41ae-a96d-232c23482af8" providerId="ADAL" clId="{15AF5890-C8E8-42CB-AD17-DB5F69B5D516}" dt="2023-11-21T10:37:25.424" v="258" actId="14100"/>
        <pc:sldMkLst>
          <pc:docMk/>
          <pc:sldMk cId="3002453825" sldId="265"/>
        </pc:sldMkLst>
        <pc:spChg chg="mod">
          <ac:chgData name="Stewart Gale" userId="3647ddd2-6040-41ae-a96d-232c23482af8" providerId="ADAL" clId="{15AF5890-C8E8-42CB-AD17-DB5F69B5D516}" dt="2023-11-21T10:37:25.424" v="258" actId="14100"/>
          <ac:spMkLst>
            <pc:docMk/>
            <pc:sldMk cId="3002453825" sldId="265"/>
            <ac:spMk id="6" creationId="{2589D1C5-62E4-A2C0-C0E0-B677113D31E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'[6. Investigation (Linear Equations) Gym Problem.xlsx]Graphs'!$I$8</c:f>
              <c:strCache>
                <c:ptCount val="1"/>
                <c:pt idx="0">
                  <c:v>y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marker>
          <c:xVal>
            <c:numRef>
              <c:f>'[6. Investigation (Linear Equations) Gym Problem.xlsx]Graphs'!$J$7:$T$7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'[6. Investigation (Linear Equations) Gym Problem.xlsx]Graphs'!$J$8:$T$8</c:f>
              <c:numCache>
                <c:formatCode>General</c:formatCode>
                <c:ptCount val="11"/>
                <c:pt idx="0">
                  <c:v>0</c:v>
                </c:pt>
                <c:pt idx="1">
                  <c:v>60</c:v>
                </c:pt>
                <c:pt idx="2">
                  <c:v>120</c:v>
                </c:pt>
                <c:pt idx="3">
                  <c:v>180</c:v>
                </c:pt>
                <c:pt idx="4">
                  <c:v>240</c:v>
                </c:pt>
                <c:pt idx="5">
                  <c:v>300</c:v>
                </c:pt>
                <c:pt idx="6">
                  <c:v>360</c:v>
                </c:pt>
                <c:pt idx="7">
                  <c:v>420</c:v>
                </c:pt>
                <c:pt idx="8">
                  <c:v>480</c:v>
                </c:pt>
                <c:pt idx="9">
                  <c:v>540</c:v>
                </c:pt>
                <c:pt idx="10">
                  <c:v>600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DFC-4AE1-85E1-0A3B8E2F59A3}"/>
            </c:ext>
          </c:extLst>
        </c:ser>
        <c:ser>
          <c:idx val="1"/>
          <c:order val="1"/>
          <c:tx>
            <c:strRef>
              <c:f>'[6. Investigation (Linear Equations) Gym Problem.xlsx]Graphs'!$I$9</c:f>
              <c:strCache>
                <c:ptCount val="1"/>
              </c:strCache>
            </c:strRef>
          </c:tx>
          <c:xVal>
            <c:numRef>
              <c:f>'[6. Investigation (Linear Equations) Gym Problem.xlsx]Graphs'!$J$7:$T$7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'[6. Investigation (Linear Equations) Gym Problem.xlsx]Graphs'!$J$9:$T$9</c:f>
              <c:numCache>
                <c:formatCode>General</c:formatCode>
                <c:ptCount val="1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EDFC-4AE1-85E1-0A3B8E2F59A3}"/>
            </c:ext>
          </c:extLst>
        </c:ser>
        <c:ser>
          <c:idx val="3"/>
          <c:order val="2"/>
          <c:tx>
            <c:strRef>
              <c:f>'[6. Investigation (Linear Equations) Gym Problem.xlsx]Graphs'!$I$11</c:f>
              <c:strCache>
                <c:ptCount val="1"/>
                <c:pt idx="0">
                  <c:v>y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marker>
          <c:xVal>
            <c:numRef>
              <c:f>'[6. Investigation (Linear Equations) Gym Problem.xlsx]Graphs'!$J$7:$T$7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'[6. Investigation (Linear Equations) Gym Problem.xlsx]Graphs'!$J$11:$T$11</c:f>
              <c:numCache>
                <c:formatCode>General</c:formatCode>
                <c:ptCount val="11"/>
                <c:pt idx="0">
                  <c:v>100</c:v>
                </c:pt>
                <c:pt idx="1">
                  <c:v>140</c:v>
                </c:pt>
                <c:pt idx="2">
                  <c:v>180</c:v>
                </c:pt>
                <c:pt idx="3">
                  <c:v>220</c:v>
                </c:pt>
                <c:pt idx="4">
                  <c:v>260</c:v>
                </c:pt>
                <c:pt idx="5">
                  <c:v>300</c:v>
                </c:pt>
                <c:pt idx="6">
                  <c:v>340</c:v>
                </c:pt>
                <c:pt idx="7">
                  <c:v>380</c:v>
                </c:pt>
                <c:pt idx="8">
                  <c:v>420</c:v>
                </c:pt>
                <c:pt idx="9">
                  <c:v>460</c:v>
                </c:pt>
                <c:pt idx="10">
                  <c:v>500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EDFC-4AE1-85E1-0A3B8E2F59A3}"/>
            </c:ext>
          </c:extLst>
        </c:ser>
        <c:ser>
          <c:idx val="4"/>
          <c:order val="3"/>
          <c:tx>
            <c:strRef>
              <c:f>'[6. Investigation (Linear Equations) Gym Problem.xlsx]Graphs'!$I$12</c:f>
              <c:strCache>
                <c:ptCount val="1"/>
              </c:strCache>
            </c:strRef>
          </c:tx>
          <c:xVal>
            <c:numRef>
              <c:f>'[6. Investigation (Linear Equations) Gym Problem.xlsx]Graphs'!$J$7:$T$7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'[6. Investigation (Linear Equations) Gym Problem.xlsx]Graphs'!$J$12:$T$12</c:f>
              <c:numCache>
                <c:formatCode>General</c:formatCode>
                <c:ptCount val="1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EDFC-4AE1-85E1-0A3B8E2F59A3}"/>
            </c:ext>
          </c:extLst>
        </c:ser>
        <c:ser>
          <c:idx val="6"/>
          <c:order val="4"/>
          <c:tx>
            <c:strRef>
              <c:f>'[6. Investigation (Linear Equations) Gym Problem.xlsx]Graphs'!$I$14</c:f>
              <c:strCache>
                <c:ptCount val="1"/>
                <c:pt idx="0">
                  <c:v>y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marker>
          <c:xVal>
            <c:numRef>
              <c:f>'[6. Investigation (Linear Equations) Gym Problem.xlsx]Graphs'!$J$7:$T$7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'[6. Investigation (Linear Equations) Gym Problem.xlsx]Graphs'!$J$14:$T$14</c:f>
              <c:numCache>
                <c:formatCode>General</c:formatCode>
                <c:ptCount val="11"/>
                <c:pt idx="0">
                  <c:v>500</c:v>
                </c:pt>
                <c:pt idx="1">
                  <c:v>500</c:v>
                </c:pt>
                <c:pt idx="2">
                  <c:v>500</c:v>
                </c:pt>
                <c:pt idx="3">
                  <c:v>500</c:v>
                </c:pt>
                <c:pt idx="4">
                  <c:v>500</c:v>
                </c:pt>
                <c:pt idx="5">
                  <c:v>500</c:v>
                </c:pt>
                <c:pt idx="6">
                  <c:v>500</c:v>
                </c:pt>
                <c:pt idx="7">
                  <c:v>500</c:v>
                </c:pt>
                <c:pt idx="8">
                  <c:v>500</c:v>
                </c:pt>
                <c:pt idx="9">
                  <c:v>500</c:v>
                </c:pt>
                <c:pt idx="10">
                  <c:v>500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EDFC-4AE1-85E1-0A3B8E2F5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4149096"/>
        <c:axId val="414148704"/>
      </c:scatterChart>
      <c:valAx>
        <c:axId val="41414909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2000"/>
            </a:pPr>
            <a:endParaRPr lang="en-US"/>
          </a:p>
        </c:txPr>
        <c:crossAx val="414148704"/>
        <c:crosses val="autoZero"/>
        <c:crossBetween val="midCat"/>
      </c:valAx>
      <c:valAx>
        <c:axId val="414148704"/>
        <c:scaling>
          <c:orientation val="minMax"/>
        </c:scaling>
        <c:delete val="0"/>
        <c:axPos val="l"/>
        <c:majorGridlines>
          <c:spPr>
            <a:ln cap="rnd">
              <a:solidFill>
                <a:srgbClr val="00B050">
                  <a:alpha val="99000"/>
                </a:srgb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2000"/>
            </a:pPr>
            <a:endParaRPr lang="en-US"/>
          </a:p>
        </c:txPr>
        <c:crossAx val="414149096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D166E-EAEA-C7B5-1F17-6C7A629D9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472749-03D3-277F-5358-10D223A02A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A47A8-62B6-5313-42C5-D6008C691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D91-5F9D-4A10-A8F8-7012E85EF0E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42097-A36F-7D72-921A-B61FE06BD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D0670-DAF4-5ACB-9FE5-9D1613881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CD15-00B8-49C4-B19F-520E5CAE2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756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F9E25-8C50-80A0-6ED1-0DAC327A5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D0377-4A58-F853-766E-9A9FF9127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BFA96-EF5F-FE2D-BB79-6012F3D01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D91-5F9D-4A10-A8F8-7012E85EF0E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EC448-8B02-5494-BDF6-B94F044FD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7EF7E-81E3-82C7-2924-990789457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CD15-00B8-49C4-B19F-520E5CAE2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2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E2FB2-666A-43B6-004B-63B009931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06A44-5301-2523-10FD-D851261C8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06B5A-B2EB-F6C7-D94A-515E6F73E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D91-5F9D-4A10-A8F8-7012E85EF0E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181C8-26CE-106C-A96A-00ACACEC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33694-A780-89DE-EC76-2C0D75373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CD15-00B8-49C4-B19F-520E5CAE2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55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39513-E91D-75F8-1D84-C0F16EEA6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01836-511B-6BFA-C3FF-FDF13B9561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1CC589-2977-7DA2-CC60-B1D07BA3F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378312-B5EB-F3B3-EA96-EE62AE7C0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D91-5F9D-4A10-A8F8-7012E85EF0E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3A7E9-86D6-BC25-A8EF-BA8EAE3CD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4C508-170A-FAF2-2DB6-5A1F1CC80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CD15-00B8-49C4-B19F-520E5CAE2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06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24423-F6F9-9D31-2961-E19AE9D57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01671-9FFB-B9F7-0FE7-DB5D7FC14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25BE0A-3232-8A79-9514-2C3C2D262A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1020BB-FD9C-0FE2-D64D-EF7C5406F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79EDCE-DF3F-B8E4-29C1-7E815695B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7AF755-84DE-D637-42AC-0D0C850B2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D91-5F9D-4A10-A8F8-7012E85EF0E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D97F1F-6F27-45A1-BA49-76C493FEC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8D7A6F-47A8-9D40-0AA0-74BACD100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CD15-00B8-49C4-B19F-520E5CAE2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663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80D2F-4178-135E-BAC8-4BEA38835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9C7A66-DB50-2936-911C-209B5696B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D91-5F9D-4A10-A8F8-7012E85EF0E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BBE0C6-A0E7-A684-27CD-477AC938C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46F25F-810C-5890-6E94-A58B436C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CD15-00B8-49C4-B19F-520E5CAE2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88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D11FE9-F5FA-58E7-1F28-3A6F4CA65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D91-5F9D-4A10-A8F8-7012E85EF0E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37B718-8CF8-D614-6E68-17565070F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EB6BC6-7D45-C4BA-BE50-4108A2364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CD15-00B8-49C4-B19F-520E5CAE2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00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B4117-09E4-E073-15B2-C7CE1E827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7BBA1-55AA-4837-9F75-881F7FE6C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FDA38-E466-D078-1FCD-8DB2D0F59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3E1A14-E384-D466-B41C-07DD0C4C7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D91-5F9D-4A10-A8F8-7012E85EF0E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1BE2F3-C85B-18FC-A3D0-6BD8370A4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7DC3A-E959-7D7C-8D02-49EE500B4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CD15-00B8-49C4-B19F-520E5CAE2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838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13013-E0D6-C91D-741D-9C0497435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B80B67-8ED1-9DE0-DFB9-A3B9087861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ABE5F-D441-4200-600A-51CE465439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B7B6C-E338-B73A-A4B4-C2625F817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D91-5F9D-4A10-A8F8-7012E85EF0E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E27A5-3F10-D2F6-65BB-1D78F03A7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73AB7D-4F3B-8A4D-D376-19BB694A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CD15-00B8-49C4-B19F-520E5CAE2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969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2EA15-DA34-53FC-B46F-E49FAF811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C5A400-8624-4857-2C40-438057BAEC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2F168-C720-26E7-1E7C-F080E7F59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D91-5F9D-4A10-A8F8-7012E85EF0E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7FBC9-40D2-1BC6-6FA0-CB1DBB2C4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40F9B-3F58-C23B-4D2E-9FB838CF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CD15-00B8-49C4-B19F-520E5CAE2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40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ED9078-09C3-99C2-9418-5A4FF95D4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E5793E-9D55-26FE-9677-D690CB73F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A18315-3652-1962-37CD-40F012DE1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D91-5F9D-4A10-A8F8-7012E85EF0E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2CEF2-BD11-F1F8-3FEA-F5C3294B4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3F4B5-8633-4B37-AAB3-22D679A5C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CD15-00B8-49C4-B19F-520E5CAE2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9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957027-5799-A48E-4E13-39DBACC77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61FA6-8DAD-80E9-423A-61DA3B37F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961FF-9EFA-3DD5-B315-9411A8D5FF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8DD91-5F9D-4A10-A8F8-7012E85EF0EF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49F59-CA21-1695-0EAE-004EB747A9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2EED0-4109-183D-6699-57FF432EF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4CD15-00B8-49C4-B19F-520E5CAE2C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206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5A939F-4457-42D1-224C-518FE5DB480F}"/>
              </a:ext>
            </a:extLst>
          </p:cNvPr>
          <p:cNvSpPr txBox="1"/>
          <p:nvPr/>
        </p:nvSpPr>
        <p:spPr>
          <a:xfrm>
            <a:off x="809449" y="473599"/>
            <a:ext cx="10662858" cy="163121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</a:rPr>
              <a:t>The Gym Problem</a:t>
            </a:r>
            <a:endParaRPr lang="en-US" sz="10000" dirty="0">
              <a:solidFill>
                <a:schemeClr val="bg1"/>
              </a:solidFill>
            </a:endParaRPr>
          </a:p>
        </p:txBody>
      </p:sp>
      <p:pic>
        <p:nvPicPr>
          <p:cNvPr id="1028" name="Picture 4" descr="Dumbbell Gym Workout Cartoon Vector Icon Illustration. Sport Healthy Icon  Concept Isolated Premium Vector. Flat Cartoon Style 10941446 Vector Art at  Vecteezy">
            <a:extLst>
              <a:ext uri="{FF2B5EF4-FFF2-40B4-BE49-F238E27FC236}">
                <a16:creationId xmlns:a16="http://schemas.microsoft.com/office/drawing/2014/main" id="{5692005D-FEA4-4BF3-F042-D8F06F5414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4" t="18896" r="10300" b="16564"/>
          <a:stretch/>
        </p:blipFill>
        <p:spPr bwMode="auto">
          <a:xfrm>
            <a:off x="3102227" y="2323598"/>
            <a:ext cx="5536889" cy="442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785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1D412D9-4A43-B15D-5099-2C55AC315952}"/>
              </a:ext>
            </a:extLst>
          </p:cNvPr>
          <p:cNvSpPr txBox="1"/>
          <p:nvPr/>
        </p:nvSpPr>
        <p:spPr>
          <a:xfrm>
            <a:off x="391518" y="3995832"/>
            <a:ext cx="1073578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Option C: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£500 for a life membership and unlimited use of the gym.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251459-2635-FA1F-89AC-CC18C055080B}"/>
              </a:ext>
            </a:extLst>
          </p:cNvPr>
          <p:cNvSpPr txBox="1"/>
          <p:nvPr/>
        </p:nvSpPr>
        <p:spPr>
          <a:xfrm>
            <a:off x="461876" y="192760"/>
            <a:ext cx="106654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local gym has three payment options</a:t>
            </a:r>
            <a:endParaRPr lang="en-GB" sz="5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E8CBFB-E33F-B3F4-27F4-6CD0AA67F067}"/>
              </a:ext>
            </a:extLst>
          </p:cNvPr>
          <p:cNvSpPr txBox="1"/>
          <p:nvPr/>
        </p:nvSpPr>
        <p:spPr>
          <a:xfrm>
            <a:off x="391518" y="1167803"/>
            <a:ext cx="60950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Option A: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£6 a session.</a:t>
            </a:r>
            <a:endParaRPr lang="en-GB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400D2F-F449-C037-61D8-A75AA16D0E53}"/>
              </a:ext>
            </a:extLst>
          </p:cNvPr>
          <p:cNvSpPr txBox="1"/>
          <p:nvPr/>
        </p:nvSpPr>
        <p:spPr>
          <a:xfrm>
            <a:off x="391518" y="2196148"/>
            <a:ext cx="110387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Option B: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Pay a one off fee of £100 and then pay £4 per sessions.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F0549F-42E9-8701-ABAD-1D1881161FD5}"/>
              </a:ext>
            </a:extLst>
          </p:cNvPr>
          <p:cNvSpPr txBox="1"/>
          <p:nvPr/>
        </p:nvSpPr>
        <p:spPr>
          <a:xfrm>
            <a:off x="391518" y="5772688"/>
            <a:ext cx="1158847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Investigate which option is best and when.</a:t>
            </a:r>
            <a:endParaRPr kumimoji="0" lang="en-GB" sz="5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186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3C57D4-ABEA-854E-40AD-BB8960945301}"/>
              </a:ext>
            </a:extLst>
          </p:cNvPr>
          <p:cNvGraphicFramePr>
            <a:graphicFrameLocks noGrp="1"/>
          </p:cNvGraphicFramePr>
          <p:nvPr/>
        </p:nvGraphicFramePr>
        <p:xfrm>
          <a:off x="280490" y="751718"/>
          <a:ext cx="11505733" cy="6006438"/>
        </p:xfrm>
        <a:graphic>
          <a:graphicData uri="http://schemas.openxmlformats.org/drawingml/2006/table">
            <a:tbl>
              <a:tblPr/>
              <a:tblGrid>
                <a:gridCol w="4139024">
                  <a:extLst>
                    <a:ext uri="{9D8B030D-6E8A-4147-A177-3AD203B41FA5}">
                      <a16:colId xmlns:a16="http://schemas.microsoft.com/office/drawing/2014/main" val="1271741746"/>
                    </a:ext>
                  </a:extLst>
                </a:gridCol>
                <a:gridCol w="2487214">
                  <a:extLst>
                    <a:ext uri="{9D8B030D-6E8A-4147-A177-3AD203B41FA5}">
                      <a16:colId xmlns:a16="http://schemas.microsoft.com/office/drawing/2014/main" val="2896285622"/>
                    </a:ext>
                  </a:extLst>
                </a:gridCol>
                <a:gridCol w="2449242">
                  <a:extLst>
                    <a:ext uri="{9D8B030D-6E8A-4147-A177-3AD203B41FA5}">
                      <a16:colId xmlns:a16="http://schemas.microsoft.com/office/drawing/2014/main" val="2890300335"/>
                    </a:ext>
                  </a:extLst>
                </a:gridCol>
                <a:gridCol w="2430253">
                  <a:extLst>
                    <a:ext uri="{9D8B030D-6E8A-4147-A177-3AD203B41FA5}">
                      <a16:colId xmlns:a16="http://schemas.microsoft.com/office/drawing/2014/main" val="2921608427"/>
                    </a:ext>
                  </a:extLst>
                </a:gridCol>
              </a:tblGrid>
              <a:tr h="5920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Visits to the Gym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Option A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Option B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Option C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000058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150227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052070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392032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5198695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527705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385623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042179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396479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331490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968278"/>
                  </a:ext>
                </a:extLst>
              </a:tr>
              <a:tr h="476636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72525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D471331-B1E2-FEE7-112A-206CAF0FF6A5}"/>
              </a:ext>
            </a:extLst>
          </p:cNvPr>
          <p:cNvSpPr txBox="1"/>
          <p:nvPr/>
        </p:nvSpPr>
        <p:spPr>
          <a:xfrm>
            <a:off x="2840436" y="32764"/>
            <a:ext cx="619697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Complete the table below.</a:t>
            </a:r>
          </a:p>
        </p:txBody>
      </p:sp>
    </p:spTree>
    <p:extLst>
      <p:ext uri="{BB962C8B-B14F-4D97-AF65-F5344CB8AC3E}">
        <p14:creationId xmlns:p14="http://schemas.microsoft.com/office/powerpoint/2010/main" val="2445301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C304F0C-5E7F-779E-AAA5-67234CB84F9A}"/>
              </a:ext>
            </a:extLst>
          </p:cNvPr>
          <p:cNvSpPr txBox="1"/>
          <p:nvPr/>
        </p:nvSpPr>
        <p:spPr>
          <a:xfrm>
            <a:off x="438969" y="278173"/>
            <a:ext cx="114482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Write an equation for each option.</a:t>
            </a:r>
            <a:endParaRPr lang="en-GB" sz="6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9BFA1A-AB38-1148-4096-E9D73B7D627C}"/>
              </a:ext>
            </a:extLst>
          </p:cNvPr>
          <p:cNvSpPr txBox="1"/>
          <p:nvPr/>
        </p:nvSpPr>
        <p:spPr>
          <a:xfrm>
            <a:off x="728807" y="1450416"/>
            <a:ext cx="4297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/>
              <a:t>Option A: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7EA2B0-CE72-8E0A-DE36-DF5592681E4C}"/>
              </a:ext>
            </a:extLst>
          </p:cNvPr>
          <p:cNvSpPr txBox="1"/>
          <p:nvPr/>
        </p:nvSpPr>
        <p:spPr>
          <a:xfrm>
            <a:off x="728807" y="3336133"/>
            <a:ext cx="4297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/>
              <a:t>Option B: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B53F5D-4DF3-0A65-97C2-C1D84C013A0A}"/>
              </a:ext>
            </a:extLst>
          </p:cNvPr>
          <p:cNvSpPr txBox="1"/>
          <p:nvPr/>
        </p:nvSpPr>
        <p:spPr>
          <a:xfrm>
            <a:off x="728807" y="5080510"/>
            <a:ext cx="4297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/>
              <a:t>Option C:</a:t>
            </a:r>
          </a:p>
        </p:txBody>
      </p:sp>
    </p:spTree>
    <p:extLst>
      <p:ext uri="{BB962C8B-B14F-4D97-AF65-F5344CB8AC3E}">
        <p14:creationId xmlns:p14="http://schemas.microsoft.com/office/powerpoint/2010/main" val="2897958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2FF950C0-E9A4-3C10-171C-B408E6AA8BE0}"/>
              </a:ext>
            </a:extLst>
          </p:cNvPr>
          <p:cNvGrpSpPr/>
          <p:nvPr/>
        </p:nvGrpSpPr>
        <p:grpSpPr>
          <a:xfrm>
            <a:off x="467816" y="441816"/>
            <a:ext cx="10740596" cy="6230580"/>
            <a:chOff x="467816" y="441816"/>
            <a:chExt cx="10740596" cy="6230580"/>
          </a:xfrm>
        </p:grpSpPr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00000000-0008-0000-0200-00000200000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319138" y="441816"/>
            <a:ext cx="9889274" cy="56672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A8FD9A7-B1A8-AB3B-86EE-603125E6D39F}"/>
                </a:ext>
              </a:extLst>
            </p:cNvPr>
            <p:cNvSpPr txBox="1"/>
            <p:nvPr/>
          </p:nvSpPr>
          <p:spPr>
            <a:xfrm rot="16200000">
              <a:off x="-1133185" y="2642225"/>
              <a:ext cx="38483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Total Money Spent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589D1C5-62E4-A2C0-C0E0-B677113D31EC}"/>
                </a:ext>
              </a:extLst>
            </p:cNvPr>
            <p:cNvSpPr txBox="1"/>
            <p:nvPr/>
          </p:nvSpPr>
          <p:spPr>
            <a:xfrm>
              <a:off x="4567324" y="6026065"/>
              <a:ext cx="35388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/>
                <a:t>Total Visits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3E00676-0D65-4915-B15C-478B1086508A}"/>
                </a:ext>
              </a:extLst>
            </p:cNvPr>
            <p:cNvCxnSpPr/>
            <p:nvPr/>
          </p:nvCxnSpPr>
          <p:spPr>
            <a:xfrm>
              <a:off x="2013924" y="2047583"/>
              <a:ext cx="8807411" cy="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CD3855E4-52B2-8252-6F05-9E612DD801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71249" y="645129"/>
              <a:ext cx="0" cy="4925418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5A2D3AD-8DEA-E413-91AC-3A501FB562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0004" y="645129"/>
              <a:ext cx="0" cy="4925418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228DBE9-614A-494A-AD13-6357E6FABA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0508" y="645129"/>
              <a:ext cx="0" cy="4925418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74F987B-F9F2-ED42-C50E-CC78AB1AF2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87109" y="645129"/>
              <a:ext cx="0" cy="4925418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F8B6A0D-4A1A-BBAF-25C5-9FA7DE5460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62491" y="645129"/>
              <a:ext cx="0" cy="4925418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5A90BB2-E582-BE75-6382-36A937B1AA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43483" y="645129"/>
              <a:ext cx="0" cy="4925418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695083B-7406-8128-36D2-58B15C6883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2224" y="645129"/>
              <a:ext cx="0" cy="4925418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192BA6C-2C0C-C73B-9FB2-9637654D83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76842" y="645129"/>
              <a:ext cx="0" cy="4925418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7BBF0F0-8BFA-A9F6-0FD9-F455AE9517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1460" y="645129"/>
              <a:ext cx="0" cy="4925418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E1CCE94-D0DD-E3DA-C67B-5A92727721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27605" y="645129"/>
              <a:ext cx="0" cy="4925418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C78BE64-439F-D40F-29D0-85DE299E6F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02986" y="645129"/>
              <a:ext cx="0" cy="4925418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02453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3CC17E-0C2E-1F4E-BF61-108421A3E5D6}"/>
              </a:ext>
            </a:extLst>
          </p:cNvPr>
          <p:cNvSpPr txBox="1"/>
          <p:nvPr/>
        </p:nvSpPr>
        <p:spPr>
          <a:xfrm>
            <a:off x="2065347" y="2103681"/>
            <a:ext cx="80613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550847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3C57D4-ABEA-854E-40AD-BB89609453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760332"/>
              </p:ext>
            </p:extLst>
          </p:nvPr>
        </p:nvGraphicFramePr>
        <p:xfrm>
          <a:off x="280490" y="751718"/>
          <a:ext cx="11505733" cy="6006438"/>
        </p:xfrm>
        <a:graphic>
          <a:graphicData uri="http://schemas.openxmlformats.org/drawingml/2006/table">
            <a:tbl>
              <a:tblPr/>
              <a:tblGrid>
                <a:gridCol w="4139024">
                  <a:extLst>
                    <a:ext uri="{9D8B030D-6E8A-4147-A177-3AD203B41FA5}">
                      <a16:colId xmlns:a16="http://schemas.microsoft.com/office/drawing/2014/main" val="1271741746"/>
                    </a:ext>
                  </a:extLst>
                </a:gridCol>
                <a:gridCol w="2487214">
                  <a:extLst>
                    <a:ext uri="{9D8B030D-6E8A-4147-A177-3AD203B41FA5}">
                      <a16:colId xmlns:a16="http://schemas.microsoft.com/office/drawing/2014/main" val="2896285622"/>
                    </a:ext>
                  </a:extLst>
                </a:gridCol>
                <a:gridCol w="2449242">
                  <a:extLst>
                    <a:ext uri="{9D8B030D-6E8A-4147-A177-3AD203B41FA5}">
                      <a16:colId xmlns:a16="http://schemas.microsoft.com/office/drawing/2014/main" val="2890300335"/>
                    </a:ext>
                  </a:extLst>
                </a:gridCol>
                <a:gridCol w="2430253">
                  <a:extLst>
                    <a:ext uri="{9D8B030D-6E8A-4147-A177-3AD203B41FA5}">
                      <a16:colId xmlns:a16="http://schemas.microsoft.com/office/drawing/2014/main" val="2921608427"/>
                    </a:ext>
                  </a:extLst>
                </a:gridCol>
              </a:tblGrid>
              <a:tr h="5920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Visits to the Gym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Option A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Option B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Option C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000058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150227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052070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392032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5198695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527705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385623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042179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396479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331490"/>
                  </a:ext>
                </a:extLst>
              </a:tr>
              <a:tr h="469274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968278"/>
                  </a:ext>
                </a:extLst>
              </a:tr>
              <a:tr h="476636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37" marR="4537" marT="45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537" marR="4537" marT="4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F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72525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D471331-B1E2-FEE7-112A-206CAF0FF6A5}"/>
              </a:ext>
            </a:extLst>
          </p:cNvPr>
          <p:cNvSpPr txBox="1"/>
          <p:nvPr/>
        </p:nvSpPr>
        <p:spPr>
          <a:xfrm>
            <a:off x="2840436" y="32764"/>
            <a:ext cx="619697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Complete the table below.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E2BA8D9-CECC-0AD8-68A5-5E99E8CAD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760037"/>
              </p:ext>
            </p:extLst>
          </p:nvPr>
        </p:nvGraphicFramePr>
        <p:xfrm>
          <a:off x="4413444" y="1364886"/>
          <a:ext cx="2486629" cy="53932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6629">
                  <a:extLst>
                    <a:ext uri="{9D8B030D-6E8A-4147-A177-3AD203B41FA5}">
                      <a16:colId xmlns:a16="http://schemas.microsoft.com/office/drawing/2014/main" val="763808141"/>
                    </a:ext>
                  </a:extLst>
                </a:gridCol>
              </a:tblGrid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428034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 dirty="0">
                          <a:effectLst/>
                        </a:rPr>
                        <a:t>60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234631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120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108724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180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482160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240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4068138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300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725710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360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3071245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420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2658487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480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9519131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540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215591"/>
                  </a:ext>
                </a:extLst>
              </a:tr>
              <a:tr h="49727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 dirty="0">
                          <a:effectLst/>
                        </a:rPr>
                        <a:t>600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92931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04D10FC-8389-B13A-F15E-D0300ACA40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425555"/>
              </p:ext>
            </p:extLst>
          </p:nvPr>
        </p:nvGraphicFramePr>
        <p:xfrm>
          <a:off x="6900072" y="1364885"/>
          <a:ext cx="2429051" cy="53932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9051">
                  <a:extLst>
                    <a:ext uri="{9D8B030D-6E8A-4147-A177-3AD203B41FA5}">
                      <a16:colId xmlns:a16="http://schemas.microsoft.com/office/drawing/2014/main" val="621565430"/>
                    </a:ext>
                  </a:extLst>
                </a:gridCol>
              </a:tblGrid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 dirty="0">
                          <a:effectLst/>
                        </a:rPr>
                        <a:t>100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3302968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140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541357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180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625262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220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48594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260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726375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300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104644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340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439283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380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41005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420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6624240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460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63304"/>
                  </a:ext>
                </a:extLst>
              </a:tr>
              <a:tr h="49727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 dirty="0">
                          <a:effectLst/>
                        </a:rPr>
                        <a:t>500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192805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6CE9069-5AC3-DC49-BC23-3FFAA58A4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274682"/>
              </p:ext>
            </p:extLst>
          </p:nvPr>
        </p:nvGraphicFramePr>
        <p:xfrm>
          <a:off x="9338473" y="1364885"/>
          <a:ext cx="2447750" cy="53932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7750">
                  <a:extLst>
                    <a:ext uri="{9D8B030D-6E8A-4147-A177-3AD203B41FA5}">
                      <a16:colId xmlns:a16="http://schemas.microsoft.com/office/drawing/2014/main" val="370019930"/>
                    </a:ext>
                  </a:extLst>
                </a:gridCol>
              </a:tblGrid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500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7072532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500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105168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500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808342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500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8916725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500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61283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500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532413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500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358100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500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3717370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500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250498"/>
                  </a:ext>
                </a:extLst>
              </a:tr>
              <a:tr h="489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>
                          <a:effectLst/>
                        </a:rPr>
                        <a:t>500</a:t>
                      </a:r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4735646"/>
                  </a:ext>
                </a:extLst>
              </a:tr>
              <a:tr h="49727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u="none" strike="noStrike" dirty="0">
                          <a:effectLst/>
                        </a:rPr>
                        <a:t>500</a:t>
                      </a:r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0834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9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C304F0C-5E7F-779E-AAA5-67234CB84F9A}"/>
              </a:ext>
            </a:extLst>
          </p:cNvPr>
          <p:cNvSpPr txBox="1"/>
          <p:nvPr/>
        </p:nvSpPr>
        <p:spPr>
          <a:xfrm>
            <a:off x="438969" y="278173"/>
            <a:ext cx="114482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Write an equation for each option.</a:t>
            </a:r>
            <a:endParaRPr lang="en-GB" sz="6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9BFA1A-AB38-1148-4096-E9D73B7D627C}"/>
              </a:ext>
            </a:extLst>
          </p:cNvPr>
          <p:cNvSpPr txBox="1"/>
          <p:nvPr/>
        </p:nvSpPr>
        <p:spPr>
          <a:xfrm>
            <a:off x="728807" y="1450416"/>
            <a:ext cx="4297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/>
              <a:t>Option A: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7EA2B0-CE72-8E0A-DE36-DF5592681E4C}"/>
              </a:ext>
            </a:extLst>
          </p:cNvPr>
          <p:cNvSpPr txBox="1"/>
          <p:nvPr/>
        </p:nvSpPr>
        <p:spPr>
          <a:xfrm>
            <a:off x="728807" y="3336133"/>
            <a:ext cx="4297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/>
              <a:t>Option B: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B53F5D-4DF3-0A65-97C2-C1D84C013A0A}"/>
              </a:ext>
            </a:extLst>
          </p:cNvPr>
          <p:cNvSpPr txBox="1"/>
          <p:nvPr/>
        </p:nvSpPr>
        <p:spPr>
          <a:xfrm>
            <a:off x="728807" y="5080510"/>
            <a:ext cx="4297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/>
              <a:t>Option C: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AC611E-AF51-5EB1-E19A-235A17BC9E4B}"/>
              </a:ext>
            </a:extLst>
          </p:cNvPr>
          <p:cNvSpPr txBox="1"/>
          <p:nvPr/>
        </p:nvSpPr>
        <p:spPr>
          <a:xfrm>
            <a:off x="5549980" y="1450415"/>
            <a:ext cx="27151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8000" dirty="0"/>
              <a:t> = 6</a:t>
            </a:r>
            <a:r>
              <a:rPr lang="en-GB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409367-E02E-C6ED-52B1-3103F8415386}"/>
              </a:ext>
            </a:extLst>
          </p:cNvPr>
          <p:cNvSpPr txBox="1"/>
          <p:nvPr/>
        </p:nvSpPr>
        <p:spPr>
          <a:xfrm>
            <a:off x="5471443" y="3336133"/>
            <a:ext cx="52433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8000" dirty="0"/>
              <a:t> = 4</a:t>
            </a:r>
            <a:r>
              <a:rPr lang="en-GB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8000" dirty="0">
                <a:cs typeface="Times New Roman" panose="02020603050405020304" pitchFamily="18" charset="0"/>
              </a:rPr>
              <a:t>+ 100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238FF2-8F7D-0DD1-805E-4A0075F561D4}"/>
              </a:ext>
            </a:extLst>
          </p:cNvPr>
          <p:cNvSpPr txBox="1"/>
          <p:nvPr/>
        </p:nvSpPr>
        <p:spPr>
          <a:xfrm>
            <a:off x="5431238" y="5080510"/>
            <a:ext cx="33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8000" dirty="0"/>
              <a:t> = 500</a:t>
            </a:r>
            <a:endParaRPr lang="en-GB" sz="8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1F8327-F9DF-10D1-5991-E1C0188CF4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9" t="6740" b="5378"/>
          <a:stretch/>
        </p:blipFill>
        <p:spPr>
          <a:xfrm>
            <a:off x="1093914" y="175547"/>
            <a:ext cx="10434258" cy="64968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314814-80CE-E423-75C9-C247BE52B464}"/>
              </a:ext>
            </a:extLst>
          </p:cNvPr>
          <p:cNvSpPr txBox="1"/>
          <p:nvPr/>
        </p:nvSpPr>
        <p:spPr>
          <a:xfrm rot="16200000">
            <a:off x="-1194893" y="2653443"/>
            <a:ext cx="3848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Total Money Spent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A48C45-671C-B3E7-4ED6-0B65412ACA26}"/>
              </a:ext>
            </a:extLst>
          </p:cNvPr>
          <p:cNvSpPr txBox="1"/>
          <p:nvPr/>
        </p:nvSpPr>
        <p:spPr>
          <a:xfrm>
            <a:off x="5038549" y="6272898"/>
            <a:ext cx="3848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Total Money Spent</a:t>
            </a:r>
          </a:p>
        </p:txBody>
      </p:sp>
    </p:spTree>
    <p:extLst>
      <p:ext uri="{BB962C8B-B14F-4D97-AF65-F5344CB8AC3E}">
        <p14:creationId xmlns:p14="http://schemas.microsoft.com/office/powerpoint/2010/main" val="1608017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267</Words>
  <Application>Microsoft Office PowerPoint</Application>
  <PresentationFormat>Widescreen</PresentationFormat>
  <Paragraphs>153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2023-10-16T12:44:55Z</dcterms:created>
  <dcterms:modified xsi:type="dcterms:W3CDTF">2023-11-21T10:37:27Z</dcterms:modified>
</cp:coreProperties>
</file>