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585" r:id="rId2"/>
    <p:sldId id="594" r:id="rId3"/>
    <p:sldId id="595" r:id="rId4"/>
    <p:sldId id="553" r:id="rId5"/>
    <p:sldId id="586" r:id="rId6"/>
    <p:sldId id="604" r:id="rId7"/>
    <p:sldId id="605" r:id="rId8"/>
    <p:sldId id="608" r:id="rId9"/>
    <p:sldId id="609" r:id="rId10"/>
    <p:sldId id="610" r:id="rId11"/>
    <p:sldId id="601" r:id="rId12"/>
    <p:sldId id="602" r:id="rId13"/>
    <p:sldId id="590" r:id="rId14"/>
    <p:sldId id="603" r:id="rId15"/>
    <p:sldId id="555" r:id="rId16"/>
    <p:sldId id="565" r:id="rId17"/>
    <p:sldId id="600" r:id="rId18"/>
    <p:sldId id="607" r:id="rId1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59671A-B4E2-41C5-8FD6-4AAAF5916CCC}" v="2" dt="2025-09-23T06:42:21.75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85277" autoAdjust="0"/>
  </p:normalViewPr>
  <p:slideViewPr>
    <p:cSldViewPr>
      <p:cViewPr varScale="1">
        <p:scale>
          <a:sx n="85" d="100"/>
          <a:sy n="85" d="100"/>
        </p:scale>
        <p:origin x="48" y="450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659671A-B4E2-41C5-8FD6-4AAAF5916CCC}"/>
    <pc:docChg chg="modSld">
      <pc:chgData name="Stewart Gale" userId="3647ddd2-6040-41ae-a96d-232c23482af8" providerId="ADAL" clId="{B659671A-B4E2-41C5-8FD6-4AAAF5916CCC}" dt="2025-09-23T06:42:21.753" v="1" actId="20577"/>
      <pc:docMkLst>
        <pc:docMk/>
      </pc:docMkLst>
      <pc:sldChg chg="modSp">
        <pc:chgData name="Stewart Gale" userId="3647ddd2-6040-41ae-a96d-232c23482af8" providerId="ADAL" clId="{B659671A-B4E2-41C5-8FD6-4AAAF5916CCC}" dt="2025-09-23T06:42:21.753" v="1" actId="20577"/>
        <pc:sldMkLst>
          <pc:docMk/>
          <pc:sldMk cId="3810333288" sldId="610"/>
        </pc:sldMkLst>
        <pc:spChg chg="mod">
          <ac:chgData name="Stewart Gale" userId="3647ddd2-6040-41ae-a96d-232c23482af8" providerId="ADAL" clId="{B659671A-B4E2-41C5-8FD6-4AAAF5916CCC}" dt="2025-09-23T06:42:21.753" v="1" actId="20577"/>
          <ac:spMkLst>
            <pc:docMk/>
            <pc:sldMk cId="3810333288" sldId="610"/>
            <ac:spMk id="4" creationId="{766E6D7A-250E-827D-1109-921BCD60A84B}"/>
          </ac:spMkLst>
        </pc:spChg>
      </pc:sldChg>
    </pc:docChg>
  </pc:docChgLst>
  <pc:docChgLst>
    <pc:chgData name="Stewart Gale" userId="3647ddd2-6040-41ae-a96d-232c23482af8" providerId="ADAL" clId="{A71C4278-7542-44D3-B833-B61A04C8015F}"/>
    <pc:docChg chg="undo custSel addSld delSld modSld sldOrd">
      <pc:chgData name="Stewart Gale" userId="3647ddd2-6040-41ae-a96d-232c23482af8" providerId="ADAL" clId="{A71C4278-7542-44D3-B833-B61A04C8015F}" dt="2022-10-11T08:07:42.208" v="1624" actId="20577"/>
      <pc:docMkLst>
        <pc:docMk/>
      </pc:docMkLst>
      <pc:sldChg chg="addSp delSp modSp mod ord delAnim modAnim">
        <pc:chgData name="Stewart Gale" userId="3647ddd2-6040-41ae-a96d-232c23482af8" providerId="ADAL" clId="{A71C4278-7542-44D3-B833-B61A04C8015F}" dt="2021-10-10T03:37:12.428" v="1522" actId="207"/>
        <pc:sldMkLst>
          <pc:docMk/>
          <pc:sldMk cId="1257073648" sldId="553"/>
        </pc:sldMkLst>
        <pc:spChg chg="del mod">
          <ac:chgData name="Stewart Gale" userId="3647ddd2-6040-41ae-a96d-232c23482af8" providerId="ADAL" clId="{A71C4278-7542-44D3-B833-B61A04C8015F}" dt="2021-10-07T03:32:03.663" v="6" actId="478"/>
          <ac:spMkLst>
            <pc:docMk/>
            <pc:sldMk cId="1257073648" sldId="553"/>
            <ac:spMk id="5" creationId="{00000000-0000-0000-0000-000000000000}"/>
          </ac:spMkLst>
        </pc:spChg>
        <pc:spChg chg="add mod">
          <ac:chgData name="Stewart Gale" userId="3647ddd2-6040-41ae-a96d-232c23482af8" providerId="ADAL" clId="{A71C4278-7542-44D3-B833-B61A04C8015F}" dt="2021-10-07T06:35:30.522" v="185" actId="1076"/>
          <ac:spMkLst>
            <pc:docMk/>
            <pc:sldMk cId="1257073648" sldId="553"/>
            <ac:spMk id="6" creationId="{00D2B71B-8549-4635-BF53-C12E610C559A}"/>
          </ac:spMkLst>
        </pc:spChg>
        <pc:spChg chg="mod">
          <ac:chgData name="Stewart Gale" userId="3647ddd2-6040-41ae-a96d-232c23482af8" providerId="ADAL" clId="{A71C4278-7542-44D3-B833-B61A04C8015F}" dt="2021-10-10T03:37:08.051" v="1521" actId="1076"/>
          <ac:spMkLst>
            <pc:docMk/>
            <pc:sldMk cId="1257073648" sldId="553"/>
            <ac:spMk id="8" creationId="{00000000-0000-0000-0000-000000000000}"/>
          </ac:spMkLst>
        </pc:spChg>
        <pc:spChg chg="del mod">
          <ac:chgData name="Stewart Gale" userId="3647ddd2-6040-41ae-a96d-232c23482af8" providerId="ADAL" clId="{A71C4278-7542-44D3-B833-B61A04C8015F}" dt="2021-10-07T06:34:50.123" v="115" actId="478"/>
          <ac:spMkLst>
            <pc:docMk/>
            <pc:sldMk cId="1257073648" sldId="553"/>
            <ac:spMk id="9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10T03:37:12.428" v="1522" actId="207"/>
          <ac:spMkLst>
            <pc:docMk/>
            <pc:sldMk cId="1257073648" sldId="553"/>
            <ac:spMk id="10" creationId="{00000000-0000-0000-0000-000000000000}"/>
          </ac:spMkLst>
        </pc:spChg>
        <pc:spChg chg="add del mod">
          <ac:chgData name="Stewart Gale" userId="3647ddd2-6040-41ae-a96d-232c23482af8" providerId="ADAL" clId="{A71C4278-7542-44D3-B833-B61A04C8015F}" dt="2021-10-07T06:33:48.724" v="84" actId="478"/>
          <ac:spMkLst>
            <pc:docMk/>
            <pc:sldMk cId="1257073648" sldId="553"/>
            <ac:spMk id="11" creationId="{CF5B6229-C666-4861-8815-E959306A9B38}"/>
          </ac:spMkLst>
        </pc:spChg>
        <pc:picChg chg="del">
          <ac:chgData name="Stewart Gale" userId="3647ddd2-6040-41ae-a96d-232c23482af8" providerId="ADAL" clId="{A71C4278-7542-44D3-B833-B61A04C8015F}" dt="2021-10-07T06:32:17.901" v="64" actId="478"/>
          <ac:picMkLst>
            <pc:docMk/>
            <pc:sldMk cId="1257073648" sldId="553"/>
            <ac:picMk id="3074" creationId="{00000000-0000-0000-0000-000000000000}"/>
          </ac:picMkLst>
        </pc:picChg>
      </pc:sldChg>
      <pc:sldChg chg="modSp mod modAnim">
        <pc:chgData name="Stewart Gale" userId="3647ddd2-6040-41ae-a96d-232c23482af8" providerId="ADAL" clId="{A71C4278-7542-44D3-B833-B61A04C8015F}" dt="2021-10-08T12:43:01.784" v="1376" actId="1076"/>
        <pc:sldMkLst>
          <pc:docMk/>
          <pc:sldMk cId="1454265837" sldId="556"/>
        </pc:sldMkLst>
        <pc:spChg chg="mod">
          <ac:chgData name="Stewart Gale" userId="3647ddd2-6040-41ae-a96d-232c23482af8" providerId="ADAL" clId="{A71C4278-7542-44D3-B833-B61A04C8015F}" dt="2021-10-08T12:43:01.784" v="1376" actId="1076"/>
          <ac:spMkLst>
            <pc:docMk/>
            <pc:sldMk cId="1454265837" sldId="556"/>
            <ac:spMk id="5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12:42:57.311" v="1375" actId="20577"/>
          <ac:spMkLst>
            <pc:docMk/>
            <pc:sldMk cId="1454265837" sldId="556"/>
            <ac:spMk id="9" creationId="{00000000-0000-0000-0000-000000000000}"/>
          </ac:spMkLst>
        </pc:spChg>
      </pc:sldChg>
      <pc:sldChg chg="del ord">
        <pc:chgData name="Stewart Gale" userId="3647ddd2-6040-41ae-a96d-232c23482af8" providerId="ADAL" clId="{A71C4278-7542-44D3-B833-B61A04C8015F}" dt="2021-10-08T10:05:58.543" v="1162" actId="47"/>
        <pc:sldMkLst>
          <pc:docMk/>
          <pc:sldMk cId="1110519133" sldId="564"/>
        </pc:sldMkLst>
      </pc:sldChg>
      <pc:sldChg chg="modSp mod">
        <pc:chgData name="Stewart Gale" userId="3647ddd2-6040-41ae-a96d-232c23482af8" providerId="ADAL" clId="{A71C4278-7542-44D3-B833-B61A04C8015F}" dt="2021-10-08T09:39:27.404" v="825" actId="1076"/>
        <pc:sldMkLst>
          <pc:docMk/>
          <pc:sldMk cId="619016989" sldId="565"/>
        </pc:sldMkLst>
        <pc:spChg chg="mod">
          <ac:chgData name="Stewart Gale" userId="3647ddd2-6040-41ae-a96d-232c23482af8" providerId="ADAL" clId="{A71C4278-7542-44D3-B833-B61A04C8015F}" dt="2021-10-08T09:39:27.404" v="825" actId="1076"/>
          <ac:spMkLst>
            <pc:docMk/>
            <pc:sldMk cId="619016989" sldId="565"/>
            <ac:spMk id="5" creationId="{00000000-0000-0000-0000-000000000000}"/>
          </ac:spMkLst>
        </pc:spChg>
      </pc:sldChg>
      <pc:sldChg chg="del">
        <pc:chgData name="Stewart Gale" userId="3647ddd2-6040-41ae-a96d-232c23482af8" providerId="ADAL" clId="{A71C4278-7542-44D3-B833-B61A04C8015F}" dt="2021-10-08T09:51:25.365" v="950" actId="47"/>
        <pc:sldMkLst>
          <pc:docMk/>
          <pc:sldMk cId="3123219991" sldId="571"/>
        </pc:sldMkLst>
      </pc:sldChg>
      <pc:sldChg chg="addSp delSp modSp mod">
        <pc:chgData name="Stewart Gale" userId="3647ddd2-6040-41ae-a96d-232c23482af8" providerId="ADAL" clId="{A71C4278-7542-44D3-B833-B61A04C8015F}" dt="2021-10-08T12:36:36.421" v="1340" actId="20577"/>
        <pc:sldMkLst>
          <pc:docMk/>
          <pc:sldMk cId="1039183364" sldId="572"/>
        </pc:sldMkLst>
        <pc:spChg chg="mod">
          <ac:chgData name="Stewart Gale" userId="3647ddd2-6040-41ae-a96d-232c23482af8" providerId="ADAL" clId="{A71C4278-7542-44D3-B833-B61A04C8015F}" dt="2021-10-08T12:35:45.407" v="1276" actId="1076"/>
          <ac:spMkLst>
            <pc:docMk/>
            <pc:sldMk cId="1039183364" sldId="572"/>
            <ac:spMk id="5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12:35:47.977" v="1277" actId="1076"/>
          <ac:spMkLst>
            <pc:docMk/>
            <pc:sldMk cId="1039183364" sldId="572"/>
            <ac:spMk id="6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8T12:35:14.168" v="1271" actId="478"/>
          <ac:spMkLst>
            <pc:docMk/>
            <pc:sldMk cId="1039183364" sldId="572"/>
            <ac:spMk id="7" creationId="{00000000-0000-0000-0000-000000000000}"/>
          </ac:spMkLst>
        </pc:spChg>
        <pc:spChg chg="del mod">
          <ac:chgData name="Stewart Gale" userId="3647ddd2-6040-41ae-a96d-232c23482af8" providerId="ADAL" clId="{A71C4278-7542-44D3-B833-B61A04C8015F}" dt="2021-10-08T12:35:14.168" v="1271" actId="478"/>
          <ac:spMkLst>
            <pc:docMk/>
            <pc:sldMk cId="1039183364" sldId="572"/>
            <ac:spMk id="9" creationId="{00000000-0000-0000-0000-000000000000}"/>
          </ac:spMkLst>
        </pc:spChg>
        <pc:spChg chg="add mod">
          <ac:chgData name="Stewart Gale" userId="3647ddd2-6040-41ae-a96d-232c23482af8" providerId="ADAL" clId="{A71C4278-7542-44D3-B833-B61A04C8015F}" dt="2021-10-08T12:36:16.557" v="1322" actId="404"/>
          <ac:spMkLst>
            <pc:docMk/>
            <pc:sldMk cId="1039183364" sldId="572"/>
            <ac:spMk id="11" creationId="{FCB9BE05-1EF6-4498-ACF1-B94D9B9E59C6}"/>
          </ac:spMkLst>
        </pc:spChg>
        <pc:spChg chg="del mod">
          <ac:chgData name="Stewart Gale" userId="3647ddd2-6040-41ae-a96d-232c23482af8" providerId="ADAL" clId="{A71C4278-7542-44D3-B833-B61A04C8015F}" dt="2021-10-08T12:35:14.168" v="1271" actId="478"/>
          <ac:spMkLst>
            <pc:docMk/>
            <pc:sldMk cId="1039183364" sldId="572"/>
            <ac:spMk id="13" creationId="{00000000-0000-0000-0000-000000000000}"/>
          </ac:spMkLst>
        </pc:spChg>
        <pc:spChg chg="del mod">
          <ac:chgData name="Stewart Gale" userId="3647ddd2-6040-41ae-a96d-232c23482af8" providerId="ADAL" clId="{A71C4278-7542-44D3-B833-B61A04C8015F}" dt="2021-10-08T12:35:14.168" v="1271" actId="478"/>
          <ac:spMkLst>
            <pc:docMk/>
            <pc:sldMk cId="1039183364" sldId="572"/>
            <ac:spMk id="14" creationId="{00000000-0000-0000-0000-000000000000}"/>
          </ac:spMkLst>
        </pc:spChg>
        <pc:spChg chg="add mod">
          <ac:chgData name="Stewart Gale" userId="3647ddd2-6040-41ae-a96d-232c23482af8" providerId="ADAL" clId="{A71C4278-7542-44D3-B833-B61A04C8015F}" dt="2021-10-08T12:36:36.421" v="1340" actId="20577"/>
          <ac:spMkLst>
            <pc:docMk/>
            <pc:sldMk cId="1039183364" sldId="572"/>
            <ac:spMk id="15" creationId="{71750482-677D-445B-A7FF-1BC25F1AC0E5}"/>
          </ac:spMkLst>
        </pc:spChg>
        <pc:cxnChg chg="del">
          <ac:chgData name="Stewart Gale" userId="3647ddd2-6040-41ae-a96d-232c23482af8" providerId="ADAL" clId="{A71C4278-7542-44D3-B833-B61A04C8015F}" dt="2021-10-08T12:35:14.168" v="1271" actId="478"/>
          <ac:cxnSpMkLst>
            <pc:docMk/>
            <pc:sldMk cId="1039183364" sldId="572"/>
            <ac:cxnSpMk id="8" creationId="{00000000-0000-0000-0000-000000000000}"/>
          </ac:cxnSpMkLst>
        </pc:cxnChg>
        <pc:cxnChg chg="del">
          <ac:chgData name="Stewart Gale" userId="3647ddd2-6040-41ae-a96d-232c23482af8" providerId="ADAL" clId="{A71C4278-7542-44D3-B833-B61A04C8015F}" dt="2021-10-08T12:35:14.168" v="1271" actId="478"/>
          <ac:cxnSpMkLst>
            <pc:docMk/>
            <pc:sldMk cId="1039183364" sldId="572"/>
            <ac:cxnSpMk id="10" creationId="{00000000-0000-0000-0000-000000000000}"/>
          </ac:cxnSpMkLst>
        </pc:cxnChg>
      </pc:sldChg>
      <pc:sldChg chg="modSp mod">
        <pc:chgData name="Stewart Gale" userId="3647ddd2-6040-41ae-a96d-232c23482af8" providerId="ADAL" clId="{A71C4278-7542-44D3-B833-B61A04C8015F}" dt="2022-10-11T08:07:42.208" v="1624" actId="20577"/>
        <pc:sldMkLst>
          <pc:docMk/>
          <pc:sldMk cId="3785647858" sldId="585"/>
        </pc:sldMkLst>
        <pc:spChg chg="mod">
          <ac:chgData name="Stewart Gale" userId="3647ddd2-6040-41ae-a96d-232c23482af8" providerId="ADAL" clId="{A71C4278-7542-44D3-B833-B61A04C8015F}" dt="2022-10-11T08:07:42.208" v="1624" actId="20577"/>
          <ac:spMkLst>
            <pc:docMk/>
            <pc:sldMk cId="3785647858" sldId="585"/>
            <ac:spMk id="5" creationId="{00000000-0000-0000-0000-000000000000}"/>
          </ac:spMkLst>
        </pc:spChg>
      </pc:sldChg>
      <pc:sldChg chg="delSp modSp mod ord">
        <pc:chgData name="Stewart Gale" userId="3647ddd2-6040-41ae-a96d-232c23482af8" providerId="ADAL" clId="{A71C4278-7542-44D3-B833-B61A04C8015F}" dt="2021-10-10T04:56:25.713" v="1539" actId="20577"/>
        <pc:sldMkLst>
          <pc:docMk/>
          <pc:sldMk cId="45745513" sldId="586"/>
        </pc:sldMkLst>
        <pc:spChg chg="del">
          <ac:chgData name="Stewart Gale" userId="3647ddd2-6040-41ae-a96d-232c23482af8" providerId="ADAL" clId="{A71C4278-7542-44D3-B833-B61A04C8015F}" dt="2021-10-07T03:33:48.779" v="49" actId="478"/>
          <ac:spMkLst>
            <pc:docMk/>
            <pc:sldMk cId="45745513" sldId="586"/>
            <ac:spMk id="5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3:33:48.779" v="49" actId="478"/>
          <ac:spMkLst>
            <pc:docMk/>
            <pc:sldMk cId="45745513" sldId="586"/>
            <ac:spMk id="7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3:33:48.779" v="49" actId="478"/>
          <ac:spMkLst>
            <pc:docMk/>
            <pc:sldMk cId="45745513" sldId="586"/>
            <ac:spMk id="9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10T04:56:25.713" v="1539" actId="20577"/>
          <ac:spMkLst>
            <pc:docMk/>
            <pc:sldMk cId="45745513" sldId="586"/>
            <ac:spMk id="10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3:33:48.779" v="49" actId="478"/>
          <ac:spMkLst>
            <pc:docMk/>
            <pc:sldMk cId="45745513" sldId="586"/>
            <ac:spMk id="11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3:33:48.779" v="49" actId="478"/>
          <ac:spMkLst>
            <pc:docMk/>
            <pc:sldMk cId="45745513" sldId="586"/>
            <ac:spMk id="12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3:33:48.779" v="49" actId="478"/>
          <ac:spMkLst>
            <pc:docMk/>
            <pc:sldMk cId="45745513" sldId="586"/>
            <ac:spMk id="13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3:33:48.779" v="49" actId="478"/>
          <ac:spMkLst>
            <pc:docMk/>
            <pc:sldMk cId="45745513" sldId="586"/>
            <ac:spMk id="14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3:33:48.779" v="49" actId="478"/>
          <ac:spMkLst>
            <pc:docMk/>
            <pc:sldMk cId="45745513" sldId="586"/>
            <ac:spMk id="15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3:33:48.779" v="49" actId="478"/>
          <ac:spMkLst>
            <pc:docMk/>
            <pc:sldMk cId="45745513" sldId="586"/>
            <ac:spMk id="16" creationId="{00000000-0000-0000-0000-000000000000}"/>
          </ac:spMkLst>
        </pc:spChg>
      </pc:sldChg>
      <pc:sldChg chg="addSp delSp modSp del mod">
        <pc:chgData name="Stewart Gale" userId="3647ddd2-6040-41ae-a96d-232c23482af8" providerId="ADAL" clId="{A71C4278-7542-44D3-B833-B61A04C8015F}" dt="2021-10-07T08:09:18.412" v="482" actId="47"/>
        <pc:sldMkLst>
          <pc:docMk/>
          <pc:sldMk cId="1527837896" sldId="588"/>
        </pc:sldMkLst>
        <pc:spChg chg="add mod">
          <ac:chgData name="Stewart Gale" userId="3647ddd2-6040-41ae-a96d-232c23482af8" providerId="ADAL" clId="{A71C4278-7542-44D3-B833-B61A04C8015F}" dt="2021-10-07T07:49:45.764" v="285" actId="20577"/>
          <ac:spMkLst>
            <pc:docMk/>
            <pc:sldMk cId="1527837896" sldId="588"/>
            <ac:spMk id="7" creationId="{9935B1C2-1A62-4817-B316-55770F24EE74}"/>
          </ac:spMkLst>
        </pc:spChg>
        <pc:spChg chg="del mod">
          <ac:chgData name="Stewart Gale" userId="3647ddd2-6040-41ae-a96d-232c23482af8" providerId="ADAL" clId="{A71C4278-7542-44D3-B833-B61A04C8015F}" dt="2021-10-07T03:33:16.279" v="42" actId="478"/>
          <ac:spMkLst>
            <pc:docMk/>
            <pc:sldMk cId="1527837896" sldId="588"/>
            <ac:spMk id="8" creationId="{00000000-0000-0000-0000-000000000000}"/>
          </ac:spMkLst>
        </pc:spChg>
        <pc:spChg chg="add mod">
          <ac:chgData name="Stewart Gale" userId="3647ddd2-6040-41ae-a96d-232c23482af8" providerId="ADAL" clId="{A71C4278-7542-44D3-B833-B61A04C8015F}" dt="2021-10-07T08:06:17.707" v="417" actId="1076"/>
          <ac:spMkLst>
            <pc:docMk/>
            <pc:sldMk cId="1527837896" sldId="588"/>
            <ac:spMk id="8" creationId="{3DD4C508-236C-424B-9870-3EAC3313C3C1}"/>
          </ac:spMkLst>
        </pc:spChg>
        <pc:spChg chg="mod">
          <ac:chgData name="Stewart Gale" userId="3647ddd2-6040-41ae-a96d-232c23482af8" providerId="ADAL" clId="{A71C4278-7542-44D3-B833-B61A04C8015F}" dt="2021-10-07T07:49:42.110" v="284" actId="20577"/>
          <ac:spMkLst>
            <pc:docMk/>
            <pc:sldMk cId="1527837896" sldId="588"/>
            <ac:spMk id="9" creationId="{00000000-0000-0000-0000-000000000000}"/>
          </ac:spMkLst>
        </pc:spChg>
        <pc:spChg chg="add mod">
          <ac:chgData name="Stewart Gale" userId="3647ddd2-6040-41ae-a96d-232c23482af8" providerId="ADAL" clId="{A71C4278-7542-44D3-B833-B61A04C8015F}" dt="2021-10-07T07:51:07.576" v="313" actId="20577"/>
          <ac:spMkLst>
            <pc:docMk/>
            <pc:sldMk cId="1527837896" sldId="588"/>
            <ac:spMk id="10" creationId="{B3DDE832-DFE7-4D4F-8117-B9FDA7604F64}"/>
          </ac:spMkLst>
        </pc:spChg>
        <pc:picChg chg="del mod">
          <ac:chgData name="Stewart Gale" userId="3647ddd2-6040-41ae-a96d-232c23482af8" providerId="ADAL" clId="{A71C4278-7542-44D3-B833-B61A04C8015F}" dt="2021-10-07T07:29:33.980" v="269" actId="478"/>
          <ac:picMkLst>
            <pc:docMk/>
            <pc:sldMk cId="1527837896" sldId="588"/>
            <ac:picMk id="3074" creationId="{00000000-0000-0000-0000-000000000000}"/>
          </ac:picMkLst>
        </pc:picChg>
      </pc:sldChg>
      <pc:sldChg chg="addSp delSp modSp mod delAnim modAnim">
        <pc:chgData name="Stewart Gale" userId="3647ddd2-6040-41ae-a96d-232c23482af8" providerId="ADAL" clId="{A71C4278-7542-44D3-B833-B61A04C8015F}" dt="2021-10-08T09:50:32.504" v="947" actId="1035"/>
        <pc:sldMkLst>
          <pc:docMk/>
          <pc:sldMk cId="3871629097" sldId="590"/>
        </pc:sldMkLst>
        <pc:spChg chg="del">
          <ac:chgData name="Stewart Gale" userId="3647ddd2-6040-41ae-a96d-232c23482af8" providerId="ADAL" clId="{A71C4278-7542-44D3-B833-B61A04C8015F}" dt="2021-10-07T08:15:07.867" v="525" actId="478"/>
          <ac:spMkLst>
            <pc:docMk/>
            <pc:sldMk cId="3871629097" sldId="590"/>
            <ac:spMk id="2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8:15:13.239" v="527" actId="478"/>
          <ac:spMkLst>
            <pc:docMk/>
            <pc:sldMk cId="3871629097" sldId="590"/>
            <ac:spMk id="3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8:15:13.239" v="527" actId="478"/>
          <ac:spMkLst>
            <pc:docMk/>
            <pc:sldMk cId="3871629097" sldId="590"/>
            <ac:spMk id="4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7T08:58:00.512" v="678" actId="1076"/>
          <ac:spMkLst>
            <pc:docMk/>
            <pc:sldMk cId="3871629097" sldId="590"/>
            <ac:spMk id="6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09:47:19.196" v="891" actId="404"/>
          <ac:spMkLst>
            <pc:docMk/>
            <pc:sldMk cId="3871629097" sldId="590"/>
            <ac:spMk id="10" creationId="{00000000-0000-0000-0000-000000000000}"/>
          </ac:spMkLst>
        </pc:spChg>
        <pc:spChg chg="add del">
          <ac:chgData name="Stewart Gale" userId="3647ddd2-6040-41ae-a96d-232c23482af8" providerId="ADAL" clId="{A71C4278-7542-44D3-B833-B61A04C8015F}" dt="2021-10-07T08:57:15.622" v="665" actId="22"/>
          <ac:spMkLst>
            <pc:docMk/>
            <pc:sldMk cId="3871629097" sldId="590"/>
            <ac:spMk id="13" creationId="{902487F5-969E-484D-B81C-21547451F1DC}"/>
          </ac:spMkLst>
        </pc:spChg>
        <pc:spChg chg="add del mod">
          <ac:chgData name="Stewart Gale" userId="3647ddd2-6040-41ae-a96d-232c23482af8" providerId="ADAL" clId="{A71C4278-7542-44D3-B833-B61A04C8015F}" dt="2021-10-07T08:15:13.239" v="527" actId="478"/>
          <ac:spMkLst>
            <pc:docMk/>
            <pc:sldMk cId="3871629097" sldId="590"/>
            <ac:spMk id="14" creationId="{2A0DE9A4-E9D4-4D6A-A7B3-B9C6A8D23581}"/>
          </ac:spMkLst>
        </pc:spChg>
        <pc:spChg chg="del mod">
          <ac:chgData name="Stewart Gale" userId="3647ddd2-6040-41ae-a96d-232c23482af8" providerId="ADAL" clId="{A71C4278-7542-44D3-B833-B61A04C8015F}" dt="2021-10-07T08:37:34.446" v="646" actId="478"/>
          <ac:spMkLst>
            <pc:docMk/>
            <pc:sldMk cId="3871629097" sldId="590"/>
            <ac:spMk id="15" creationId="{00000000-0000-0000-0000-000000000000}"/>
          </ac:spMkLst>
        </pc:spChg>
        <pc:spChg chg="add mod">
          <ac:chgData name="Stewart Gale" userId="3647ddd2-6040-41ae-a96d-232c23482af8" providerId="ADAL" clId="{A71C4278-7542-44D3-B833-B61A04C8015F}" dt="2021-10-08T09:47:29.768" v="895" actId="14100"/>
          <ac:spMkLst>
            <pc:docMk/>
            <pc:sldMk cId="3871629097" sldId="590"/>
            <ac:spMk id="15" creationId="{15BA1F5A-D627-43E2-9A0A-DDFD130D90FD}"/>
          </ac:spMkLst>
        </pc:spChg>
        <pc:spChg chg="add del mod">
          <ac:chgData name="Stewart Gale" userId="3647ddd2-6040-41ae-a96d-232c23482af8" providerId="ADAL" clId="{A71C4278-7542-44D3-B833-B61A04C8015F}" dt="2021-10-07T08:37:29.062" v="644" actId="478"/>
          <ac:spMkLst>
            <pc:docMk/>
            <pc:sldMk cId="3871629097" sldId="590"/>
            <ac:spMk id="16" creationId="{4BA507D2-6EC2-4638-8078-A30DA39229BF}"/>
          </ac:spMkLst>
        </pc:spChg>
        <pc:spChg chg="add mod">
          <ac:chgData name="Stewart Gale" userId="3647ddd2-6040-41ae-a96d-232c23482af8" providerId="ADAL" clId="{A71C4278-7542-44D3-B833-B61A04C8015F}" dt="2021-10-07T08:37:16.052" v="637" actId="14100"/>
          <ac:spMkLst>
            <pc:docMk/>
            <pc:sldMk cId="3871629097" sldId="590"/>
            <ac:spMk id="17" creationId="{0E812BE0-7138-496F-9B2C-272E36532671}"/>
          </ac:spMkLst>
        </pc:spChg>
        <pc:spChg chg="mod">
          <ac:chgData name="Stewart Gale" userId="3647ddd2-6040-41ae-a96d-232c23482af8" providerId="ADAL" clId="{A71C4278-7542-44D3-B833-B61A04C8015F}" dt="2021-10-07T08:58:00.512" v="678" actId="1076"/>
          <ac:spMkLst>
            <pc:docMk/>
            <pc:sldMk cId="3871629097" sldId="590"/>
            <ac:spMk id="18" creationId="{00000000-0000-0000-0000-000000000000}"/>
          </ac:spMkLst>
        </pc:spChg>
        <pc:spChg chg="del mod">
          <ac:chgData name="Stewart Gale" userId="3647ddd2-6040-41ae-a96d-232c23482af8" providerId="ADAL" clId="{A71C4278-7542-44D3-B833-B61A04C8015F}" dt="2021-10-07T08:36:45.767" v="625" actId="21"/>
          <ac:spMkLst>
            <pc:docMk/>
            <pc:sldMk cId="3871629097" sldId="590"/>
            <ac:spMk id="19" creationId="{00000000-0000-0000-0000-000000000000}"/>
          </ac:spMkLst>
        </pc:spChg>
        <pc:spChg chg="add mod">
          <ac:chgData name="Stewart Gale" userId="3647ddd2-6040-41ae-a96d-232c23482af8" providerId="ADAL" clId="{A71C4278-7542-44D3-B833-B61A04C8015F}" dt="2021-10-08T09:47:35.808" v="897" actId="14100"/>
          <ac:spMkLst>
            <pc:docMk/>
            <pc:sldMk cId="3871629097" sldId="590"/>
            <ac:spMk id="19" creationId="{FC491628-6B68-4A5A-9ACF-A2F7D85AA910}"/>
          </ac:spMkLst>
        </pc:spChg>
        <pc:spChg chg="del mod">
          <ac:chgData name="Stewart Gale" userId="3647ddd2-6040-41ae-a96d-232c23482af8" providerId="ADAL" clId="{A71C4278-7542-44D3-B833-B61A04C8015F}" dt="2021-10-07T08:36:59.506" v="630" actId="21"/>
          <ac:spMkLst>
            <pc:docMk/>
            <pc:sldMk cId="3871629097" sldId="590"/>
            <ac:spMk id="20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7T08:58:00.512" v="678" actId="1076"/>
          <ac:spMkLst>
            <pc:docMk/>
            <pc:sldMk cId="3871629097" sldId="590"/>
            <ac:spMk id="21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09:48:44.609" v="916" actId="207"/>
          <ac:spMkLst>
            <pc:docMk/>
            <pc:sldMk cId="3871629097" sldId="590"/>
            <ac:spMk id="22" creationId="{00000000-0000-0000-0000-000000000000}"/>
          </ac:spMkLst>
        </pc:spChg>
        <pc:spChg chg="add mod">
          <ac:chgData name="Stewart Gale" userId="3647ddd2-6040-41ae-a96d-232c23482af8" providerId="ADAL" clId="{A71C4278-7542-44D3-B833-B61A04C8015F}" dt="2021-10-07T08:37:20.457" v="641" actId="1038"/>
          <ac:spMkLst>
            <pc:docMk/>
            <pc:sldMk cId="3871629097" sldId="590"/>
            <ac:spMk id="23" creationId="{967CFDD0-F1FF-4735-83F3-7A2BE5EAFA6E}"/>
          </ac:spMkLst>
        </pc:spChg>
        <pc:spChg chg="add mod">
          <ac:chgData name="Stewart Gale" userId="3647ddd2-6040-41ae-a96d-232c23482af8" providerId="ADAL" clId="{A71C4278-7542-44D3-B833-B61A04C8015F}" dt="2021-10-08T09:47:25.913" v="893" actId="1076"/>
          <ac:spMkLst>
            <pc:docMk/>
            <pc:sldMk cId="3871629097" sldId="590"/>
            <ac:spMk id="24" creationId="{43C75AFF-B7FC-4462-98D7-E744E8B5FFB9}"/>
          </ac:spMkLst>
        </pc:spChg>
        <pc:spChg chg="add mod">
          <ac:chgData name="Stewart Gale" userId="3647ddd2-6040-41ae-a96d-232c23482af8" providerId="ADAL" clId="{A71C4278-7542-44D3-B833-B61A04C8015F}" dt="2021-10-08T09:50:32.504" v="947" actId="1035"/>
          <ac:spMkLst>
            <pc:docMk/>
            <pc:sldMk cId="3871629097" sldId="590"/>
            <ac:spMk id="25" creationId="{E15A7924-2C49-4B23-A919-E37524B14A54}"/>
          </ac:spMkLst>
        </pc:spChg>
        <pc:spChg chg="add mod">
          <ac:chgData name="Stewart Gale" userId="3647ddd2-6040-41ae-a96d-232c23482af8" providerId="ADAL" clId="{A71C4278-7542-44D3-B833-B61A04C8015F}" dt="2021-10-08T09:48:27.763" v="911" actId="1076"/>
          <ac:spMkLst>
            <pc:docMk/>
            <pc:sldMk cId="3871629097" sldId="590"/>
            <ac:spMk id="26" creationId="{F0959C6E-A365-42B0-A740-573AA445DCF6}"/>
          </ac:spMkLst>
        </pc:spChg>
        <pc:spChg chg="add mod">
          <ac:chgData name="Stewart Gale" userId="3647ddd2-6040-41ae-a96d-232c23482af8" providerId="ADAL" clId="{A71C4278-7542-44D3-B833-B61A04C8015F}" dt="2021-10-08T09:49:34.074" v="938" actId="1076"/>
          <ac:spMkLst>
            <pc:docMk/>
            <pc:sldMk cId="3871629097" sldId="590"/>
            <ac:spMk id="27" creationId="{78CD4B64-3171-4473-9220-D7A90E08C059}"/>
          </ac:spMkLst>
        </pc:spChg>
        <pc:cxnChg chg="add mod">
          <ac:chgData name="Stewart Gale" userId="3647ddd2-6040-41ae-a96d-232c23482af8" providerId="ADAL" clId="{A71C4278-7542-44D3-B833-B61A04C8015F}" dt="2021-10-08T09:48:04.311" v="905" actId="14100"/>
          <ac:cxnSpMkLst>
            <pc:docMk/>
            <pc:sldMk cId="3871629097" sldId="590"/>
            <ac:cxnSpMk id="3" creationId="{1BCE43C1-2701-4B3A-B2B6-2985258ED457}"/>
          </ac:cxnSpMkLst>
        </pc:cxnChg>
      </pc:sldChg>
      <pc:sldChg chg="del">
        <pc:chgData name="Stewart Gale" userId="3647ddd2-6040-41ae-a96d-232c23482af8" providerId="ADAL" clId="{A71C4278-7542-44D3-B833-B61A04C8015F}" dt="2021-10-07T09:00:27.981" v="720" actId="47"/>
        <pc:sldMkLst>
          <pc:docMk/>
          <pc:sldMk cId="407873126" sldId="591"/>
        </pc:sldMkLst>
      </pc:sldChg>
      <pc:sldChg chg="delSp modSp add del mod">
        <pc:chgData name="Stewart Gale" userId="3647ddd2-6040-41ae-a96d-232c23482af8" providerId="ADAL" clId="{A71C4278-7542-44D3-B833-B61A04C8015F}" dt="2021-10-07T08:11:53.099" v="499" actId="47"/>
        <pc:sldMkLst>
          <pc:docMk/>
          <pc:sldMk cId="1532793663" sldId="592"/>
        </pc:sldMkLst>
        <pc:spChg chg="mod">
          <ac:chgData name="Stewart Gale" userId="3647ddd2-6040-41ae-a96d-232c23482af8" providerId="ADAL" clId="{A71C4278-7542-44D3-B833-B61A04C8015F}" dt="2021-10-07T07:52:43.598" v="336" actId="1076"/>
          <ac:spMkLst>
            <pc:docMk/>
            <pc:sldMk cId="1532793663" sldId="592"/>
            <ac:spMk id="5" creationId="{00000000-0000-0000-0000-000000000000}"/>
          </ac:spMkLst>
        </pc:spChg>
        <pc:spChg chg="del mod">
          <ac:chgData name="Stewart Gale" userId="3647ddd2-6040-41ae-a96d-232c23482af8" providerId="ADAL" clId="{A71C4278-7542-44D3-B833-B61A04C8015F}" dt="2021-10-07T07:52:28.076" v="330" actId="478"/>
          <ac:spMkLst>
            <pc:docMk/>
            <pc:sldMk cId="1532793663" sldId="592"/>
            <ac:spMk id="7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7T07:52:34.792" v="332" actId="1076"/>
          <ac:spMkLst>
            <pc:docMk/>
            <pc:sldMk cId="1532793663" sldId="592"/>
            <ac:spMk id="9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3:34:23.252" v="62" actId="478"/>
          <ac:spMkLst>
            <pc:docMk/>
            <pc:sldMk cId="1532793663" sldId="592"/>
            <ac:spMk id="10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7T07:52:31.132" v="331" actId="1076"/>
          <ac:spMkLst>
            <pc:docMk/>
            <pc:sldMk cId="1532793663" sldId="592"/>
            <ac:spMk id="11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7T03:34:29.386" v="63" actId="1076"/>
          <ac:spMkLst>
            <pc:docMk/>
            <pc:sldMk cId="1532793663" sldId="592"/>
            <ac:spMk id="12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7T03:34:29.386" v="63" actId="1076"/>
          <ac:spMkLst>
            <pc:docMk/>
            <pc:sldMk cId="1532793663" sldId="592"/>
            <ac:spMk id="13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7T03:34:29.386" v="63" actId="1076"/>
          <ac:spMkLst>
            <pc:docMk/>
            <pc:sldMk cId="1532793663" sldId="592"/>
            <ac:spMk id="14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7T07:52:54.276" v="340" actId="1076"/>
          <ac:spMkLst>
            <pc:docMk/>
            <pc:sldMk cId="1532793663" sldId="592"/>
            <ac:spMk id="15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7T03:34:29.386" v="63" actId="1076"/>
          <ac:spMkLst>
            <pc:docMk/>
            <pc:sldMk cId="1532793663" sldId="592"/>
            <ac:spMk id="16" creationId="{00000000-0000-0000-0000-000000000000}"/>
          </ac:spMkLst>
        </pc:spChg>
      </pc:sldChg>
      <pc:sldChg chg="delSp add del mod">
        <pc:chgData name="Stewart Gale" userId="3647ddd2-6040-41ae-a96d-232c23482af8" providerId="ADAL" clId="{A71C4278-7542-44D3-B833-B61A04C8015F}" dt="2021-10-07T07:29:10.899" v="266" actId="47"/>
        <pc:sldMkLst>
          <pc:docMk/>
          <pc:sldMk cId="2277548633" sldId="593"/>
        </pc:sldMkLst>
        <pc:spChg chg="del">
          <ac:chgData name="Stewart Gale" userId="3647ddd2-6040-41ae-a96d-232c23482af8" providerId="ADAL" clId="{A71C4278-7542-44D3-B833-B61A04C8015F}" dt="2021-10-07T07:23:22.747" v="209" actId="478"/>
          <ac:spMkLst>
            <pc:docMk/>
            <pc:sldMk cId="2277548633" sldId="593"/>
            <ac:spMk id="9" creationId="{00000000-0000-0000-0000-000000000000}"/>
          </ac:spMkLst>
        </pc:spChg>
      </pc:sldChg>
      <pc:sldChg chg="modSp add mod modAnim">
        <pc:chgData name="Stewart Gale" userId="3647ddd2-6040-41ae-a96d-232c23482af8" providerId="ADAL" clId="{A71C4278-7542-44D3-B833-B61A04C8015F}" dt="2021-10-10T03:32:05.251" v="1458" actId="20577"/>
        <pc:sldMkLst>
          <pc:docMk/>
          <pc:sldMk cId="3810881690" sldId="594"/>
        </pc:sldMkLst>
        <pc:spChg chg="mod">
          <ac:chgData name="Stewart Gale" userId="3647ddd2-6040-41ae-a96d-232c23482af8" providerId="ADAL" clId="{A71C4278-7542-44D3-B833-B61A04C8015F}" dt="2021-10-10T03:31:51.016" v="1452" actId="14100"/>
          <ac:spMkLst>
            <pc:docMk/>
            <pc:sldMk cId="3810881690" sldId="594"/>
            <ac:spMk id="8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10T03:32:05.251" v="1458" actId="20577"/>
          <ac:spMkLst>
            <pc:docMk/>
            <pc:sldMk cId="3810881690" sldId="594"/>
            <ac:spMk id="10" creationId="{00000000-0000-0000-0000-000000000000}"/>
          </ac:spMkLst>
        </pc:spChg>
      </pc:sldChg>
      <pc:sldChg chg="modSp add mod ord modAnim">
        <pc:chgData name="Stewart Gale" userId="3647ddd2-6040-41ae-a96d-232c23482af8" providerId="ADAL" clId="{A71C4278-7542-44D3-B833-B61A04C8015F}" dt="2021-10-10T03:35:47.703" v="1493" actId="207"/>
        <pc:sldMkLst>
          <pc:docMk/>
          <pc:sldMk cId="3482079555" sldId="595"/>
        </pc:sldMkLst>
        <pc:spChg chg="mod">
          <ac:chgData name="Stewart Gale" userId="3647ddd2-6040-41ae-a96d-232c23482af8" providerId="ADAL" clId="{A71C4278-7542-44D3-B833-B61A04C8015F}" dt="2021-10-10T03:35:45.711" v="1492" actId="207"/>
          <ac:spMkLst>
            <pc:docMk/>
            <pc:sldMk cId="3482079555" sldId="595"/>
            <ac:spMk id="8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10T03:35:47.703" v="1493" actId="207"/>
          <ac:spMkLst>
            <pc:docMk/>
            <pc:sldMk cId="3482079555" sldId="595"/>
            <ac:spMk id="10" creationId="{00000000-0000-0000-0000-000000000000}"/>
          </ac:spMkLst>
        </pc:spChg>
      </pc:sldChg>
      <pc:sldChg chg="addSp delSp modSp add del mod ord">
        <pc:chgData name="Stewart Gale" userId="3647ddd2-6040-41ae-a96d-232c23482af8" providerId="ADAL" clId="{A71C4278-7542-44D3-B833-B61A04C8015F}" dt="2021-10-07T08:13:08.401" v="509" actId="47"/>
        <pc:sldMkLst>
          <pc:docMk/>
          <pc:sldMk cId="3214322718" sldId="596"/>
        </pc:sldMkLst>
        <pc:spChg chg="del">
          <ac:chgData name="Stewart Gale" userId="3647ddd2-6040-41ae-a96d-232c23482af8" providerId="ADAL" clId="{A71C4278-7542-44D3-B833-B61A04C8015F}" dt="2021-10-07T07:55:25.104" v="342" actId="478"/>
          <ac:spMkLst>
            <pc:docMk/>
            <pc:sldMk cId="3214322718" sldId="596"/>
            <ac:spMk id="5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7:55:25.104" v="342" actId="478"/>
          <ac:spMkLst>
            <pc:docMk/>
            <pc:sldMk cId="3214322718" sldId="596"/>
            <ac:spMk id="9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7:55:25.104" v="342" actId="478"/>
          <ac:spMkLst>
            <pc:docMk/>
            <pc:sldMk cId="3214322718" sldId="596"/>
            <ac:spMk id="11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7:55:25.104" v="342" actId="478"/>
          <ac:spMkLst>
            <pc:docMk/>
            <pc:sldMk cId="3214322718" sldId="596"/>
            <ac:spMk id="12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7:55:25.104" v="342" actId="478"/>
          <ac:spMkLst>
            <pc:docMk/>
            <pc:sldMk cId="3214322718" sldId="596"/>
            <ac:spMk id="13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7:55:25.104" v="342" actId="478"/>
          <ac:spMkLst>
            <pc:docMk/>
            <pc:sldMk cId="3214322718" sldId="596"/>
            <ac:spMk id="14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7:55:25.104" v="342" actId="478"/>
          <ac:spMkLst>
            <pc:docMk/>
            <pc:sldMk cId="3214322718" sldId="596"/>
            <ac:spMk id="15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7:55:25.104" v="342" actId="478"/>
          <ac:spMkLst>
            <pc:docMk/>
            <pc:sldMk cId="3214322718" sldId="596"/>
            <ac:spMk id="16" creationId="{00000000-0000-0000-0000-000000000000}"/>
          </ac:spMkLst>
        </pc:spChg>
        <pc:spChg chg="add mod">
          <ac:chgData name="Stewart Gale" userId="3647ddd2-6040-41ae-a96d-232c23482af8" providerId="ADAL" clId="{A71C4278-7542-44D3-B833-B61A04C8015F}" dt="2021-10-07T08:12:50.875" v="508" actId="14100"/>
          <ac:spMkLst>
            <pc:docMk/>
            <pc:sldMk cId="3214322718" sldId="596"/>
            <ac:spMk id="17" creationId="{04A4E574-CBAB-4069-B670-245EFCD18EAF}"/>
          </ac:spMkLst>
        </pc:spChg>
      </pc:sldChg>
      <pc:sldChg chg="addSp delSp modSp add del mod">
        <pc:chgData name="Stewart Gale" userId="3647ddd2-6040-41ae-a96d-232c23482af8" providerId="ADAL" clId="{A71C4278-7542-44D3-B833-B61A04C8015F}" dt="2022-10-11T07:22:32.699" v="1619" actId="47"/>
        <pc:sldMkLst>
          <pc:docMk/>
          <pc:sldMk cId="504257319" sldId="597"/>
        </pc:sldMkLst>
        <pc:spChg chg="add mod">
          <ac:chgData name="Stewart Gale" userId="3647ddd2-6040-41ae-a96d-232c23482af8" providerId="ADAL" clId="{A71C4278-7542-44D3-B833-B61A04C8015F}" dt="2021-10-08T12:33:53.893" v="1262" actId="1076"/>
          <ac:spMkLst>
            <pc:docMk/>
            <pc:sldMk cId="504257319" sldId="597"/>
            <ac:spMk id="6" creationId="{8ECF2E0B-09BF-4514-AFFF-E85F7F80C13E}"/>
          </ac:spMkLst>
        </pc:spChg>
        <pc:spChg chg="del">
          <ac:chgData name="Stewart Gale" userId="3647ddd2-6040-41ae-a96d-232c23482af8" providerId="ADAL" clId="{A71C4278-7542-44D3-B833-B61A04C8015F}" dt="2021-10-07T08:03:02.658" v="365" actId="478"/>
          <ac:spMkLst>
            <pc:docMk/>
            <pc:sldMk cId="504257319" sldId="597"/>
            <ac:spMk id="7" creationId="{9935B1C2-1A62-4817-B316-55770F24EE74}"/>
          </ac:spMkLst>
        </pc:spChg>
        <pc:spChg chg="del">
          <ac:chgData name="Stewart Gale" userId="3647ddd2-6040-41ae-a96d-232c23482af8" providerId="ADAL" clId="{A71C4278-7542-44D3-B833-B61A04C8015F}" dt="2021-10-07T08:03:02.658" v="365" actId="478"/>
          <ac:spMkLst>
            <pc:docMk/>
            <pc:sldMk cId="504257319" sldId="597"/>
            <ac:spMk id="8" creationId="{3DD4C508-236C-424B-9870-3EAC3313C3C1}"/>
          </ac:spMkLst>
        </pc:spChg>
        <pc:spChg chg="mod">
          <ac:chgData name="Stewart Gale" userId="3647ddd2-6040-41ae-a96d-232c23482af8" providerId="ADAL" clId="{A71C4278-7542-44D3-B833-B61A04C8015F}" dt="2021-10-09T15:42:49.364" v="1430" actId="20577"/>
          <ac:spMkLst>
            <pc:docMk/>
            <pc:sldMk cId="504257319" sldId="597"/>
            <ac:spMk id="9" creationId="{00000000-0000-0000-0000-000000000000}"/>
          </ac:spMkLst>
        </pc:spChg>
        <pc:spChg chg="del">
          <ac:chgData name="Stewart Gale" userId="3647ddd2-6040-41ae-a96d-232c23482af8" providerId="ADAL" clId="{A71C4278-7542-44D3-B833-B61A04C8015F}" dt="2021-10-07T08:03:02.658" v="365" actId="478"/>
          <ac:spMkLst>
            <pc:docMk/>
            <pc:sldMk cId="504257319" sldId="597"/>
            <ac:spMk id="10" creationId="{B3DDE832-DFE7-4D4F-8117-B9FDA7604F64}"/>
          </ac:spMkLst>
        </pc:spChg>
      </pc:sldChg>
      <pc:sldChg chg="add del">
        <pc:chgData name="Stewart Gale" userId="3647ddd2-6040-41ae-a96d-232c23482af8" providerId="ADAL" clId="{A71C4278-7542-44D3-B833-B61A04C8015F}" dt="2021-10-07T08:03:07.289" v="367"/>
        <pc:sldMkLst>
          <pc:docMk/>
          <pc:sldMk cId="1293716696" sldId="598"/>
        </pc:sldMkLst>
      </pc:sldChg>
      <pc:sldChg chg="addSp delSp modSp add del mod">
        <pc:chgData name="Stewart Gale" userId="3647ddd2-6040-41ae-a96d-232c23482af8" providerId="ADAL" clId="{A71C4278-7542-44D3-B833-B61A04C8015F}" dt="2022-10-11T07:22:33.447" v="1620" actId="47"/>
        <pc:sldMkLst>
          <pc:docMk/>
          <pc:sldMk cId="2467498473" sldId="598"/>
        </pc:sldMkLst>
        <pc:spChg chg="add del mod">
          <ac:chgData name="Stewart Gale" userId="3647ddd2-6040-41ae-a96d-232c23482af8" providerId="ADAL" clId="{A71C4278-7542-44D3-B833-B61A04C8015F}" dt="2022-10-11T07:21:57.045" v="1607" actId="478"/>
          <ac:spMkLst>
            <pc:docMk/>
            <pc:sldMk cId="2467498473" sldId="598"/>
            <ac:spMk id="6" creationId="{7C0C0AC4-B12E-4A74-B2EA-D48E10B5547E}"/>
          </ac:spMkLst>
        </pc:spChg>
        <pc:spChg chg="mod">
          <ac:chgData name="Stewart Gale" userId="3647ddd2-6040-41ae-a96d-232c23482af8" providerId="ADAL" clId="{A71C4278-7542-44D3-B833-B61A04C8015F}" dt="2022-10-11T07:22:15.158" v="1618" actId="20577"/>
          <ac:spMkLst>
            <pc:docMk/>
            <pc:sldMk cId="2467498473" sldId="598"/>
            <ac:spMk id="9" creationId="{00000000-0000-0000-0000-000000000000}"/>
          </ac:spMkLst>
        </pc:spChg>
      </pc:sldChg>
      <pc:sldChg chg="addSp modSp add del mod">
        <pc:chgData name="Stewart Gale" userId="3647ddd2-6040-41ae-a96d-232c23482af8" providerId="ADAL" clId="{A71C4278-7542-44D3-B833-B61A04C8015F}" dt="2022-10-11T07:22:44.179" v="1621" actId="47"/>
        <pc:sldMkLst>
          <pc:docMk/>
          <pc:sldMk cId="1234403024" sldId="599"/>
        </pc:sldMkLst>
        <pc:spChg chg="add mod">
          <ac:chgData name="Stewart Gale" userId="3647ddd2-6040-41ae-a96d-232c23482af8" providerId="ADAL" clId="{A71C4278-7542-44D3-B833-B61A04C8015F}" dt="2021-10-08T10:07:26.290" v="1216" actId="1076"/>
          <ac:spMkLst>
            <pc:docMk/>
            <pc:sldMk cId="1234403024" sldId="599"/>
            <ac:spMk id="6" creationId="{768690AE-3887-461F-B8D4-CBD1F58CA83F}"/>
          </ac:spMkLst>
        </pc:spChg>
        <pc:spChg chg="mod">
          <ac:chgData name="Stewart Gale" userId="3647ddd2-6040-41ae-a96d-232c23482af8" providerId="ADAL" clId="{A71C4278-7542-44D3-B833-B61A04C8015F}" dt="2021-10-10T08:11:50.046" v="1543" actId="20577"/>
          <ac:spMkLst>
            <pc:docMk/>
            <pc:sldMk cId="1234403024" sldId="599"/>
            <ac:spMk id="9" creationId="{00000000-0000-0000-0000-000000000000}"/>
          </ac:spMkLst>
        </pc:spChg>
      </pc:sldChg>
      <pc:sldChg chg="addSp modSp add del mod">
        <pc:chgData name="Stewart Gale" userId="3647ddd2-6040-41ae-a96d-232c23482af8" providerId="ADAL" clId="{A71C4278-7542-44D3-B833-B61A04C8015F}" dt="2022-10-11T07:22:45.447" v="1622" actId="47"/>
        <pc:sldMkLst>
          <pc:docMk/>
          <pc:sldMk cId="1626047612" sldId="600"/>
        </pc:sldMkLst>
        <pc:spChg chg="add mod">
          <ac:chgData name="Stewart Gale" userId="3647ddd2-6040-41ae-a96d-232c23482af8" providerId="ADAL" clId="{A71C4278-7542-44D3-B833-B61A04C8015F}" dt="2021-10-08T12:34:17.932" v="1269" actId="1076"/>
          <ac:spMkLst>
            <pc:docMk/>
            <pc:sldMk cId="1626047612" sldId="600"/>
            <ac:spMk id="7" creationId="{7157F844-0C39-4093-8A07-C03CE6938C7D}"/>
          </ac:spMkLst>
        </pc:spChg>
        <pc:spChg chg="mod">
          <ac:chgData name="Stewart Gale" userId="3647ddd2-6040-41ae-a96d-232c23482af8" providerId="ADAL" clId="{A71C4278-7542-44D3-B833-B61A04C8015F}" dt="2021-10-10T08:11:52.471" v="1544" actId="20577"/>
          <ac:spMkLst>
            <pc:docMk/>
            <pc:sldMk cId="1626047612" sldId="600"/>
            <ac:spMk id="9" creationId="{00000000-0000-0000-0000-000000000000}"/>
          </ac:spMkLst>
        </pc:spChg>
      </pc:sldChg>
      <pc:sldChg chg="addSp delSp modSp add mod ord delAnim modAnim">
        <pc:chgData name="Stewart Gale" userId="3647ddd2-6040-41ae-a96d-232c23482af8" providerId="ADAL" clId="{A71C4278-7542-44D3-B833-B61A04C8015F}" dt="2021-10-08T09:44:02.696" v="879" actId="14100"/>
        <pc:sldMkLst>
          <pc:docMk/>
          <pc:sldMk cId="372977454" sldId="601"/>
        </pc:sldMkLst>
        <pc:spChg chg="mod">
          <ac:chgData name="Stewart Gale" userId="3647ddd2-6040-41ae-a96d-232c23482af8" providerId="ADAL" clId="{A71C4278-7542-44D3-B833-B61A04C8015F}" dt="2021-10-08T09:32:17.235" v="782" actId="404"/>
          <ac:spMkLst>
            <pc:docMk/>
            <pc:sldMk cId="372977454" sldId="601"/>
            <ac:spMk id="6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09:36:16.762" v="814" actId="1076"/>
          <ac:spMkLst>
            <pc:docMk/>
            <pc:sldMk cId="372977454" sldId="601"/>
            <ac:spMk id="10" creationId="{00000000-0000-0000-0000-000000000000}"/>
          </ac:spMkLst>
        </pc:spChg>
        <pc:spChg chg="add mod">
          <ac:chgData name="Stewart Gale" userId="3647ddd2-6040-41ae-a96d-232c23482af8" providerId="ADAL" clId="{A71C4278-7542-44D3-B833-B61A04C8015F}" dt="2021-10-08T09:33:10.414" v="789" actId="14100"/>
          <ac:spMkLst>
            <pc:docMk/>
            <pc:sldMk cId="372977454" sldId="601"/>
            <ac:spMk id="14" creationId="{019223BB-30DD-4F1E-ABD8-AAB91E62B5AF}"/>
          </ac:spMkLst>
        </pc:spChg>
        <pc:spChg chg="mod">
          <ac:chgData name="Stewart Gale" userId="3647ddd2-6040-41ae-a96d-232c23482af8" providerId="ADAL" clId="{A71C4278-7542-44D3-B833-B61A04C8015F}" dt="2021-10-08T09:44:02.696" v="879" actId="14100"/>
          <ac:spMkLst>
            <pc:docMk/>
            <pc:sldMk cId="372977454" sldId="601"/>
            <ac:spMk id="15" creationId="{15BA1F5A-D627-43E2-9A0A-DDFD130D90FD}"/>
          </ac:spMkLst>
        </pc:spChg>
        <pc:spChg chg="add mod">
          <ac:chgData name="Stewart Gale" userId="3647ddd2-6040-41ae-a96d-232c23482af8" providerId="ADAL" clId="{A71C4278-7542-44D3-B833-B61A04C8015F}" dt="2021-10-08T09:33:20.267" v="792" actId="14100"/>
          <ac:spMkLst>
            <pc:docMk/>
            <pc:sldMk cId="372977454" sldId="601"/>
            <ac:spMk id="16" creationId="{870E2295-CBD2-4D3E-B601-B7D7D6B4B012}"/>
          </ac:spMkLst>
        </pc:spChg>
        <pc:spChg chg="mod">
          <ac:chgData name="Stewart Gale" userId="3647ddd2-6040-41ae-a96d-232c23482af8" providerId="ADAL" clId="{A71C4278-7542-44D3-B833-B61A04C8015F}" dt="2021-10-08T09:32:31.583" v="786" actId="14100"/>
          <ac:spMkLst>
            <pc:docMk/>
            <pc:sldMk cId="372977454" sldId="601"/>
            <ac:spMk id="17" creationId="{0E812BE0-7138-496F-9B2C-272E36532671}"/>
          </ac:spMkLst>
        </pc:spChg>
        <pc:spChg chg="del mod">
          <ac:chgData name="Stewart Gale" userId="3647ddd2-6040-41ae-a96d-232c23482af8" providerId="ADAL" clId="{A71C4278-7542-44D3-B833-B61A04C8015F}" dt="2021-10-08T09:29:47.996" v="754" actId="478"/>
          <ac:spMkLst>
            <pc:docMk/>
            <pc:sldMk cId="372977454" sldId="601"/>
            <ac:spMk id="18" creationId="{00000000-0000-0000-0000-000000000000}"/>
          </ac:spMkLst>
        </pc:spChg>
        <pc:spChg chg="del mod">
          <ac:chgData name="Stewart Gale" userId="3647ddd2-6040-41ae-a96d-232c23482af8" providerId="ADAL" clId="{A71C4278-7542-44D3-B833-B61A04C8015F}" dt="2021-10-08T09:28:41.617" v="730" actId="478"/>
          <ac:spMkLst>
            <pc:docMk/>
            <pc:sldMk cId="372977454" sldId="601"/>
            <ac:spMk id="19" creationId="{FC491628-6B68-4A5A-9ACF-A2F7D85AA910}"/>
          </ac:spMkLst>
        </pc:spChg>
        <pc:spChg chg="add mod">
          <ac:chgData name="Stewart Gale" userId="3647ddd2-6040-41ae-a96d-232c23482af8" providerId="ADAL" clId="{A71C4278-7542-44D3-B833-B61A04C8015F}" dt="2021-10-08T09:36:16.762" v="814" actId="1076"/>
          <ac:spMkLst>
            <pc:docMk/>
            <pc:sldMk cId="372977454" sldId="601"/>
            <ac:spMk id="20" creationId="{E2CFA4AC-5597-4ED6-82A7-72CF66255EB4}"/>
          </ac:spMkLst>
        </pc:spChg>
        <pc:spChg chg="del mod">
          <ac:chgData name="Stewart Gale" userId="3647ddd2-6040-41ae-a96d-232c23482af8" providerId="ADAL" clId="{A71C4278-7542-44D3-B833-B61A04C8015F}" dt="2021-10-08T09:29:49.193" v="755" actId="478"/>
          <ac:spMkLst>
            <pc:docMk/>
            <pc:sldMk cId="372977454" sldId="601"/>
            <ac:spMk id="21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09:32:17.235" v="782" actId="404"/>
          <ac:spMkLst>
            <pc:docMk/>
            <pc:sldMk cId="372977454" sldId="601"/>
            <ac:spMk id="22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09:32:28.223" v="785" actId="1076"/>
          <ac:spMkLst>
            <pc:docMk/>
            <pc:sldMk cId="372977454" sldId="601"/>
            <ac:spMk id="23" creationId="{967CFDD0-F1FF-4735-83F3-7A2BE5EAFA6E}"/>
          </ac:spMkLst>
        </pc:spChg>
        <pc:spChg chg="del mod">
          <ac:chgData name="Stewart Gale" userId="3647ddd2-6040-41ae-a96d-232c23482af8" providerId="ADAL" clId="{A71C4278-7542-44D3-B833-B61A04C8015F}" dt="2021-10-08T09:34:04.505" v="801" actId="21"/>
          <ac:spMkLst>
            <pc:docMk/>
            <pc:sldMk cId="372977454" sldId="601"/>
            <ac:spMk id="24" creationId="{43C75AFF-B7FC-4462-98D7-E744E8B5FFB9}"/>
          </ac:spMkLst>
        </pc:spChg>
        <pc:spChg chg="del mod">
          <ac:chgData name="Stewart Gale" userId="3647ddd2-6040-41ae-a96d-232c23482af8" providerId="ADAL" clId="{A71C4278-7542-44D3-B833-B61A04C8015F}" dt="2021-10-08T09:34:04.505" v="801" actId="21"/>
          <ac:spMkLst>
            <pc:docMk/>
            <pc:sldMk cId="372977454" sldId="601"/>
            <ac:spMk id="25" creationId="{E15A7924-2C49-4B23-A919-E37524B14A54}"/>
          </ac:spMkLst>
        </pc:spChg>
        <pc:spChg chg="add mod">
          <ac:chgData name="Stewart Gale" userId="3647ddd2-6040-41ae-a96d-232c23482af8" providerId="ADAL" clId="{A71C4278-7542-44D3-B833-B61A04C8015F}" dt="2021-10-08T09:36:16.762" v="814" actId="1076"/>
          <ac:spMkLst>
            <pc:docMk/>
            <pc:sldMk cId="372977454" sldId="601"/>
            <ac:spMk id="26" creationId="{43B71CE8-8469-4CD3-B8B2-80F11BFB7C0A}"/>
          </ac:spMkLst>
        </pc:spChg>
        <pc:spChg chg="add mod">
          <ac:chgData name="Stewart Gale" userId="3647ddd2-6040-41ae-a96d-232c23482af8" providerId="ADAL" clId="{A71C4278-7542-44D3-B833-B61A04C8015F}" dt="2021-10-08T09:36:16.762" v="814" actId="1076"/>
          <ac:spMkLst>
            <pc:docMk/>
            <pc:sldMk cId="372977454" sldId="601"/>
            <ac:spMk id="27" creationId="{F8DFDFD7-62D6-4DDA-AC91-8EA85BA11B98}"/>
          </ac:spMkLst>
        </pc:spChg>
      </pc:sldChg>
      <pc:sldChg chg="addSp delSp modSp add mod modAnim">
        <pc:chgData name="Stewart Gale" userId="3647ddd2-6040-41ae-a96d-232c23482af8" providerId="ADAL" clId="{A71C4278-7542-44D3-B833-B61A04C8015F}" dt="2021-10-08T09:46:51.311" v="888" actId="1076"/>
        <pc:sldMkLst>
          <pc:docMk/>
          <pc:sldMk cId="1279450060" sldId="602"/>
        </pc:sldMkLst>
        <pc:spChg chg="mod">
          <ac:chgData name="Stewart Gale" userId="3647ddd2-6040-41ae-a96d-232c23482af8" providerId="ADAL" clId="{A71C4278-7542-44D3-B833-B61A04C8015F}" dt="2021-10-08T09:43:08.954" v="866"/>
          <ac:spMkLst>
            <pc:docMk/>
            <pc:sldMk cId="1279450060" sldId="602"/>
            <ac:spMk id="6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09:46:45.316" v="885" actId="14100"/>
          <ac:spMkLst>
            <pc:docMk/>
            <pc:sldMk cId="1279450060" sldId="602"/>
            <ac:spMk id="14" creationId="{019223BB-30DD-4F1E-ABD8-AAB91E62B5AF}"/>
          </ac:spMkLst>
        </pc:spChg>
        <pc:spChg chg="mod">
          <ac:chgData name="Stewart Gale" userId="3647ddd2-6040-41ae-a96d-232c23482af8" providerId="ADAL" clId="{A71C4278-7542-44D3-B833-B61A04C8015F}" dt="2021-10-08T09:43:55.170" v="877" actId="1076"/>
          <ac:spMkLst>
            <pc:docMk/>
            <pc:sldMk cId="1279450060" sldId="602"/>
            <ac:spMk id="15" creationId="{15BA1F5A-D627-43E2-9A0A-DDFD130D90FD}"/>
          </ac:spMkLst>
        </pc:spChg>
        <pc:spChg chg="mod">
          <ac:chgData name="Stewart Gale" userId="3647ddd2-6040-41ae-a96d-232c23482af8" providerId="ADAL" clId="{A71C4278-7542-44D3-B833-B61A04C8015F}" dt="2021-10-08T09:46:49.398" v="887" actId="1038"/>
          <ac:spMkLst>
            <pc:docMk/>
            <pc:sldMk cId="1279450060" sldId="602"/>
            <ac:spMk id="16" creationId="{870E2295-CBD2-4D3E-B601-B7D7D6B4B012}"/>
          </ac:spMkLst>
        </pc:spChg>
        <pc:spChg chg="mod">
          <ac:chgData name="Stewart Gale" userId="3647ddd2-6040-41ae-a96d-232c23482af8" providerId="ADAL" clId="{A71C4278-7542-44D3-B833-B61A04C8015F}" dt="2021-10-08T09:43:25.313" v="872" actId="14100"/>
          <ac:spMkLst>
            <pc:docMk/>
            <pc:sldMk cId="1279450060" sldId="602"/>
            <ac:spMk id="17" creationId="{0E812BE0-7138-496F-9B2C-272E36532671}"/>
          </ac:spMkLst>
        </pc:spChg>
        <pc:spChg chg="add del mod">
          <ac:chgData name="Stewart Gale" userId="3647ddd2-6040-41ae-a96d-232c23482af8" providerId="ADAL" clId="{A71C4278-7542-44D3-B833-B61A04C8015F}" dt="2021-10-08T09:42:16.382" v="858" actId="478"/>
          <ac:spMkLst>
            <pc:docMk/>
            <pc:sldMk cId="1279450060" sldId="602"/>
            <ac:spMk id="18" creationId="{3971739C-603E-4664-9E8D-AC80E353A57B}"/>
          </ac:spMkLst>
        </pc:spChg>
        <pc:spChg chg="mod">
          <ac:chgData name="Stewart Gale" userId="3647ddd2-6040-41ae-a96d-232c23482af8" providerId="ADAL" clId="{A71C4278-7542-44D3-B833-B61A04C8015F}" dt="2021-10-08T09:46:51.311" v="888" actId="1076"/>
          <ac:spMkLst>
            <pc:docMk/>
            <pc:sldMk cId="1279450060" sldId="602"/>
            <ac:spMk id="22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09:43:15.862" v="870" actId="1037"/>
          <ac:spMkLst>
            <pc:docMk/>
            <pc:sldMk cId="1279450060" sldId="602"/>
            <ac:spMk id="23" creationId="{967CFDD0-F1FF-4735-83F3-7A2BE5EAFA6E}"/>
          </ac:spMkLst>
        </pc:spChg>
        <pc:spChg chg="mod">
          <ac:chgData name="Stewart Gale" userId="3647ddd2-6040-41ae-a96d-232c23482af8" providerId="ADAL" clId="{A71C4278-7542-44D3-B833-B61A04C8015F}" dt="2021-10-08T09:45:30.507" v="884" actId="1076"/>
          <ac:spMkLst>
            <pc:docMk/>
            <pc:sldMk cId="1279450060" sldId="602"/>
            <ac:spMk id="26" creationId="{43B71CE8-8469-4CD3-B8B2-80F11BFB7C0A}"/>
          </ac:spMkLst>
        </pc:spChg>
        <pc:spChg chg="mod">
          <ac:chgData name="Stewart Gale" userId="3647ddd2-6040-41ae-a96d-232c23482af8" providerId="ADAL" clId="{A71C4278-7542-44D3-B833-B61A04C8015F}" dt="2021-10-08T09:45:28.274" v="883" actId="1076"/>
          <ac:spMkLst>
            <pc:docMk/>
            <pc:sldMk cId="1279450060" sldId="602"/>
            <ac:spMk id="27" creationId="{F8DFDFD7-62D6-4DDA-AC91-8EA85BA11B98}"/>
          </ac:spMkLst>
        </pc:spChg>
      </pc:sldChg>
      <pc:sldChg chg="add del">
        <pc:chgData name="Stewart Gale" userId="3647ddd2-6040-41ae-a96d-232c23482af8" providerId="ADAL" clId="{A71C4278-7542-44D3-B833-B61A04C8015F}" dt="2021-10-08T09:51:14.329" v="949"/>
        <pc:sldMkLst>
          <pc:docMk/>
          <pc:sldMk cId="819416850" sldId="603"/>
        </pc:sldMkLst>
      </pc:sldChg>
      <pc:sldChg chg="modSp add mod">
        <pc:chgData name="Stewart Gale" userId="3647ddd2-6040-41ae-a96d-232c23482af8" providerId="ADAL" clId="{A71C4278-7542-44D3-B833-B61A04C8015F}" dt="2022-10-10T08:02:43.576" v="1606" actId="20577"/>
        <pc:sldMkLst>
          <pc:docMk/>
          <pc:sldMk cId="2091470703" sldId="603"/>
        </pc:sldMkLst>
        <pc:spChg chg="mod">
          <ac:chgData name="Stewart Gale" userId="3647ddd2-6040-41ae-a96d-232c23482af8" providerId="ADAL" clId="{A71C4278-7542-44D3-B833-B61A04C8015F}" dt="2022-10-10T08:02:43.576" v="1606" actId="20577"/>
          <ac:spMkLst>
            <pc:docMk/>
            <pc:sldMk cId="2091470703" sldId="603"/>
            <ac:spMk id="6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10T08:13:17.151" v="1594" actId="20577"/>
          <ac:spMkLst>
            <pc:docMk/>
            <pc:sldMk cId="2091470703" sldId="603"/>
            <ac:spMk id="15" creationId="{15BA1F5A-D627-43E2-9A0A-DDFD130D90FD}"/>
          </ac:spMkLst>
        </pc:spChg>
        <pc:spChg chg="mod">
          <ac:chgData name="Stewart Gale" userId="3647ddd2-6040-41ae-a96d-232c23482af8" providerId="ADAL" clId="{A71C4278-7542-44D3-B833-B61A04C8015F}" dt="2021-10-08T09:52:54.218" v="987" actId="403"/>
          <ac:spMkLst>
            <pc:docMk/>
            <pc:sldMk cId="2091470703" sldId="603"/>
            <ac:spMk id="17" creationId="{0E812BE0-7138-496F-9B2C-272E36532671}"/>
          </ac:spMkLst>
        </pc:spChg>
        <pc:spChg chg="mod">
          <ac:chgData name="Stewart Gale" userId="3647ddd2-6040-41ae-a96d-232c23482af8" providerId="ADAL" clId="{A71C4278-7542-44D3-B833-B61A04C8015F}" dt="2021-10-10T08:12:57.554" v="1583" actId="1076"/>
          <ac:spMkLst>
            <pc:docMk/>
            <pc:sldMk cId="2091470703" sldId="603"/>
            <ac:spMk id="18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10T08:13:35.332" v="1600" actId="20577"/>
          <ac:spMkLst>
            <pc:docMk/>
            <pc:sldMk cId="2091470703" sldId="603"/>
            <ac:spMk id="19" creationId="{FC491628-6B68-4A5A-9ACF-A2F7D85AA910}"/>
          </ac:spMkLst>
        </pc:spChg>
        <pc:spChg chg="mod">
          <ac:chgData name="Stewart Gale" userId="3647ddd2-6040-41ae-a96d-232c23482af8" providerId="ADAL" clId="{A71C4278-7542-44D3-B833-B61A04C8015F}" dt="2021-10-08T09:53:56.678" v="1008" actId="1076"/>
          <ac:spMkLst>
            <pc:docMk/>
            <pc:sldMk cId="2091470703" sldId="603"/>
            <ac:spMk id="21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10T08:12:24.104" v="1556" actId="20577"/>
          <ac:spMkLst>
            <pc:docMk/>
            <pc:sldMk cId="2091470703" sldId="603"/>
            <ac:spMk id="22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09:52:33.402" v="974" actId="1076"/>
          <ac:spMkLst>
            <pc:docMk/>
            <pc:sldMk cId="2091470703" sldId="603"/>
            <ac:spMk id="23" creationId="{967CFDD0-F1FF-4735-83F3-7A2BE5EAFA6E}"/>
          </ac:spMkLst>
        </pc:spChg>
        <pc:spChg chg="mod">
          <ac:chgData name="Stewart Gale" userId="3647ddd2-6040-41ae-a96d-232c23482af8" providerId="ADAL" clId="{A71C4278-7542-44D3-B833-B61A04C8015F}" dt="2021-10-10T08:13:03.088" v="1585" actId="1076"/>
          <ac:spMkLst>
            <pc:docMk/>
            <pc:sldMk cId="2091470703" sldId="603"/>
            <ac:spMk id="24" creationId="{43C75AFF-B7FC-4462-98D7-E744E8B5FFB9}"/>
          </ac:spMkLst>
        </pc:spChg>
        <pc:spChg chg="mod">
          <ac:chgData name="Stewart Gale" userId="3647ddd2-6040-41ae-a96d-232c23482af8" providerId="ADAL" clId="{A71C4278-7542-44D3-B833-B61A04C8015F}" dt="2021-10-10T08:13:04.973" v="1586" actId="1076"/>
          <ac:spMkLst>
            <pc:docMk/>
            <pc:sldMk cId="2091470703" sldId="603"/>
            <ac:spMk id="25" creationId="{E15A7924-2C49-4B23-A919-E37524B14A54}"/>
          </ac:spMkLst>
        </pc:spChg>
        <pc:spChg chg="mod">
          <ac:chgData name="Stewart Gale" userId="3647ddd2-6040-41ae-a96d-232c23482af8" providerId="ADAL" clId="{A71C4278-7542-44D3-B833-B61A04C8015F}" dt="2021-10-08T09:57:19.344" v="1056" actId="1076"/>
          <ac:spMkLst>
            <pc:docMk/>
            <pc:sldMk cId="2091470703" sldId="603"/>
            <ac:spMk id="26" creationId="{F0959C6E-A365-42B0-A740-573AA445DCF6}"/>
          </ac:spMkLst>
        </pc:spChg>
        <pc:spChg chg="mod">
          <ac:chgData name="Stewart Gale" userId="3647ddd2-6040-41ae-a96d-232c23482af8" providerId="ADAL" clId="{A71C4278-7542-44D3-B833-B61A04C8015F}" dt="2021-10-10T08:13:40.327" v="1604" actId="20577"/>
          <ac:spMkLst>
            <pc:docMk/>
            <pc:sldMk cId="2091470703" sldId="603"/>
            <ac:spMk id="27" creationId="{78CD4B64-3171-4473-9220-D7A90E08C059}"/>
          </ac:spMkLst>
        </pc:spChg>
      </pc:sldChg>
      <pc:sldChg chg="addSp modSp new mod ord">
        <pc:chgData name="Stewart Gale" userId="3647ddd2-6040-41ae-a96d-232c23482af8" providerId="ADAL" clId="{A71C4278-7542-44D3-B833-B61A04C8015F}" dt="2021-10-08T12:40:35.688" v="1364" actId="20577"/>
        <pc:sldMkLst>
          <pc:docMk/>
          <pc:sldMk cId="3886288547" sldId="604"/>
        </pc:sldMkLst>
        <pc:spChg chg="add mod">
          <ac:chgData name="Stewart Gale" userId="3647ddd2-6040-41ae-a96d-232c23482af8" providerId="ADAL" clId="{A71C4278-7542-44D3-B833-B61A04C8015F}" dt="2021-10-08T10:00:36.212" v="1103" actId="1076"/>
          <ac:spMkLst>
            <pc:docMk/>
            <pc:sldMk cId="3886288547" sldId="604"/>
            <ac:spMk id="3" creationId="{C7296E17-59F8-4EBB-BDDC-B4E51D3EC241}"/>
          </ac:spMkLst>
        </pc:spChg>
        <pc:spChg chg="add mod">
          <ac:chgData name="Stewart Gale" userId="3647ddd2-6040-41ae-a96d-232c23482af8" providerId="ADAL" clId="{A71C4278-7542-44D3-B833-B61A04C8015F}" dt="2021-10-08T12:40:35.688" v="1364" actId="20577"/>
          <ac:spMkLst>
            <pc:docMk/>
            <pc:sldMk cId="3886288547" sldId="604"/>
            <ac:spMk id="4" creationId="{9AE70BFB-3FE6-4FFC-87AF-93CC282BE9DF}"/>
          </ac:spMkLst>
        </pc:spChg>
        <pc:spChg chg="add mod">
          <ac:chgData name="Stewart Gale" userId="3647ddd2-6040-41ae-a96d-232c23482af8" providerId="ADAL" clId="{A71C4278-7542-44D3-B833-B61A04C8015F}" dt="2021-10-08T10:03:28.012" v="1141" actId="1076"/>
          <ac:spMkLst>
            <pc:docMk/>
            <pc:sldMk cId="3886288547" sldId="604"/>
            <ac:spMk id="6" creationId="{38AC7AE1-583E-4F65-AEF1-9AA1A3CD1D70}"/>
          </ac:spMkLst>
        </pc:spChg>
        <pc:spChg chg="add mod">
          <ac:chgData name="Stewart Gale" userId="3647ddd2-6040-41ae-a96d-232c23482af8" providerId="ADAL" clId="{A71C4278-7542-44D3-B833-B61A04C8015F}" dt="2021-10-08T10:03:54.416" v="1155" actId="113"/>
          <ac:spMkLst>
            <pc:docMk/>
            <pc:sldMk cId="3886288547" sldId="604"/>
            <ac:spMk id="8" creationId="{DC670707-A2AA-4290-A55B-60C23B07FADE}"/>
          </ac:spMkLst>
        </pc:spChg>
        <pc:picChg chg="add mod">
          <ac:chgData name="Stewart Gale" userId="3647ddd2-6040-41ae-a96d-232c23482af8" providerId="ADAL" clId="{A71C4278-7542-44D3-B833-B61A04C8015F}" dt="2021-10-08T10:00:44.977" v="1106" actId="1076"/>
          <ac:picMkLst>
            <pc:docMk/>
            <pc:sldMk cId="3886288547" sldId="604"/>
            <ac:picMk id="7" creationId="{44D31EB1-38BD-427F-B881-A40ACC5FAC9C}"/>
          </ac:picMkLst>
        </pc:picChg>
      </pc:sldChg>
      <pc:sldChg chg="modSp add mod">
        <pc:chgData name="Stewart Gale" userId="3647ddd2-6040-41ae-a96d-232c23482af8" providerId="ADAL" clId="{A71C4278-7542-44D3-B833-B61A04C8015F}" dt="2021-10-08T12:38:13.219" v="1356" actId="692"/>
        <pc:sldMkLst>
          <pc:docMk/>
          <pc:sldMk cId="715569064" sldId="605"/>
        </pc:sldMkLst>
        <pc:spChg chg="mod">
          <ac:chgData name="Stewart Gale" userId="3647ddd2-6040-41ae-a96d-232c23482af8" providerId="ADAL" clId="{A71C4278-7542-44D3-B833-B61A04C8015F}" dt="2021-10-08T12:37:10.672" v="1345" actId="207"/>
          <ac:spMkLst>
            <pc:docMk/>
            <pc:sldMk cId="715569064" sldId="605"/>
            <ac:spMk id="5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12:36:51.832" v="1342" actId="207"/>
          <ac:spMkLst>
            <pc:docMk/>
            <pc:sldMk cId="715569064" sldId="605"/>
            <ac:spMk id="6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12:37:19.723" v="1346" actId="207"/>
          <ac:spMkLst>
            <pc:docMk/>
            <pc:sldMk cId="715569064" sldId="605"/>
            <ac:spMk id="7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12:37:46.790" v="1350" actId="207"/>
          <ac:spMkLst>
            <pc:docMk/>
            <pc:sldMk cId="715569064" sldId="605"/>
            <ac:spMk id="9" creationId="{00000000-0000-0000-0000-000000000000}"/>
          </ac:spMkLst>
        </pc:spChg>
        <pc:spChg chg="mod">
          <ac:chgData name="Stewart Gale" userId="3647ddd2-6040-41ae-a96d-232c23482af8" providerId="ADAL" clId="{A71C4278-7542-44D3-B833-B61A04C8015F}" dt="2021-10-08T12:37:28.317" v="1348" actId="207"/>
          <ac:spMkLst>
            <pc:docMk/>
            <pc:sldMk cId="715569064" sldId="605"/>
            <ac:spMk id="13" creationId="{00000000-0000-0000-0000-000000000000}"/>
          </ac:spMkLst>
        </pc:spChg>
        <pc:cxnChg chg="mod">
          <ac:chgData name="Stewart Gale" userId="3647ddd2-6040-41ae-a96d-232c23482af8" providerId="ADAL" clId="{A71C4278-7542-44D3-B833-B61A04C8015F}" dt="2021-10-08T12:38:10.238" v="1355" actId="692"/>
          <ac:cxnSpMkLst>
            <pc:docMk/>
            <pc:sldMk cId="715569064" sldId="60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A71C4278-7542-44D3-B833-B61A04C8015F}" dt="2021-10-08T12:38:13.219" v="1356" actId="692"/>
          <ac:cxnSpMkLst>
            <pc:docMk/>
            <pc:sldMk cId="715569064" sldId="605"/>
            <ac:cxnSpMk id="10" creationId="{00000000-0000-0000-0000-000000000000}"/>
          </ac:cxnSpMkLst>
        </pc:cxnChg>
      </pc:sldChg>
    </pc:docChg>
  </pc:docChgLst>
  <pc:docChgLst>
    <pc:chgData name="Stewart Gale" userId="3647ddd2-6040-41ae-a96d-232c23482af8" providerId="ADAL" clId="{B156A0A0-E9A7-46E3-BFAC-09F91B8343BC}"/>
    <pc:docChg chg="undo custSel addSld delSld modSld sldOrd modMainMaster modNotesMaster">
      <pc:chgData name="Stewart Gale" userId="3647ddd2-6040-41ae-a96d-232c23482af8" providerId="ADAL" clId="{B156A0A0-E9A7-46E3-BFAC-09F91B8343BC}" dt="2023-10-07T07:55:45.620" v="1271" actId="47"/>
      <pc:docMkLst>
        <pc:docMk/>
      </pc:docMkLst>
      <pc:sldChg chg="addSp delSp modSp mod">
        <pc:chgData name="Stewart Gale" userId="3647ddd2-6040-41ae-a96d-232c23482af8" providerId="ADAL" clId="{B156A0A0-E9A7-46E3-BFAC-09F91B8343BC}" dt="2023-07-16T15:17:29.115" v="110" actId="207"/>
        <pc:sldMkLst>
          <pc:docMk/>
          <pc:sldMk cId="1257073648" sldId="553"/>
        </pc:sldMkLst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1257073648" sldId="553"/>
            <ac:spMk id="3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07-16T15:17:15.323" v="105"/>
          <ac:spMkLst>
            <pc:docMk/>
            <pc:sldMk cId="1257073648" sldId="553"/>
            <ac:spMk id="5" creationId="{CA0E95BF-F95A-5A51-182C-734625A6B693}"/>
          </ac:spMkLst>
        </pc:spChg>
        <pc:spChg chg="del mod">
          <ac:chgData name="Stewart Gale" userId="3647ddd2-6040-41ae-a96d-232c23482af8" providerId="ADAL" clId="{B156A0A0-E9A7-46E3-BFAC-09F91B8343BC}" dt="2023-07-16T15:17:07.059" v="104" actId="478"/>
          <ac:spMkLst>
            <pc:docMk/>
            <pc:sldMk cId="1257073648" sldId="553"/>
            <ac:spMk id="6" creationId="{00D2B71B-8549-4635-BF53-C12E610C559A}"/>
          </ac:spMkLst>
        </pc:spChg>
        <pc:spChg chg="add mod">
          <ac:chgData name="Stewart Gale" userId="3647ddd2-6040-41ae-a96d-232c23482af8" providerId="ADAL" clId="{B156A0A0-E9A7-46E3-BFAC-09F91B8343BC}" dt="2023-07-16T15:17:15.323" v="105"/>
          <ac:spMkLst>
            <pc:docMk/>
            <pc:sldMk cId="1257073648" sldId="553"/>
            <ac:spMk id="7" creationId="{7AD57558-53C1-CE12-6D81-5D6E14BE0172}"/>
          </ac:spMkLst>
        </pc:spChg>
        <pc:spChg chg="mod">
          <ac:chgData name="Stewart Gale" userId="3647ddd2-6040-41ae-a96d-232c23482af8" providerId="ADAL" clId="{B156A0A0-E9A7-46E3-BFAC-09F91B8343BC}" dt="2023-07-16T15:17:29.115" v="110" actId="207"/>
          <ac:spMkLst>
            <pc:docMk/>
            <pc:sldMk cId="1257073648" sldId="553"/>
            <ac:spMk id="8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07-16T15:17:15.323" v="105"/>
          <ac:spMkLst>
            <pc:docMk/>
            <pc:sldMk cId="1257073648" sldId="553"/>
            <ac:spMk id="9" creationId="{B032E5FC-515E-D2F7-29C5-928B98D6E880}"/>
          </ac:spMkLst>
        </pc:spChg>
        <pc:spChg chg="mod">
          <ac:chgData name="Stewart Gale" userId="3647ddd2-6040-41ae-a96d-232c23482af8" providerId="ADAL" clId="{B156A0A0-E9A7-46E3-BFAC-09F91B8343BC}" dt="2023-07-16T15:17:29.115" v="110" actId="207"/>
          <ac:spMkLst>
            <pc:docMk/>
            <pc:sldMk cId="1257073648" sldId="553"/>
            <ac:spMk id="10" creationId="{00000000-0000-0000-0000-000000000000}"/>
          </ac:spMkLst>
        </pc:spChg>
        <pc:grpChg chg="del mod">
          <ac:chgData name="Stewart Gale" userId="3647ddd2-6040-41ae-a96d-232c23482af8" providerId="ADAL" clId="{B156A0A0-E9A7-46E3-BFAC-09F91B8343BC}" dt="2023-07-16T15:17:07.059" v="104" actId="478"/>
          <ac:grpSpMkLst>
            <pc:docMk/>
            <pc:sldMk cId="1257073648" sldId="55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1257073648" sldId="553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B156A0A0-E9A7-46E3-BFAC-09F91B8343BC}" dt="2023-10-06T03:17:20.259" v="1265" actId="1076"/>
        <pc:sldMkLst>
          <pc:docMk/>
          <pc:sldMk cId="2287798771" sldId="555"/>
        </pc:sldMkLst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2287798771" sldId="555"/>
            <ac:spMk id="3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10-06T03:16:29.979" v="1253" actId="1076"/>
          <ac:spMkLst>
            <pc:docMk/>
            <pc:sldMk cId="2287798771" sldId="555"/>
            <ac:spMk id="3" creationId="{FA076287-3CEC-F7C1-B510-FCFDBBB13FCE}"/>
          </ac:spMkLst>
        </pc:spChg>
        <pc:spChg chg="mod">
          <ac:chgData name="Stewart Gale" userId="3647ddd2-6040-41ae-a96d-232c23482af8" providerId="ADAL" clId="{B156A0A0-E9A7-46E3-BFAC-09F91B8343BC}" dt="2023-10-06T03:15:37.438" v="1225" actId="14100"/>
          <ac:spMkLst>
            <pc:docMk/>
            <pc:sldMk cId="2287798771" sldId="555"/>
            <ac:spMk id="5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6:20.922" v="1249" actId="21"/>
          <ac:spMkLst>
            <pc:docMk/>
            <pc:sldMk cId="2287798771" sldId="555"/>
            <ac:spMk id="6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6:00.751" v="1237" actId="1076"/>
          <ac:spMkLst>
            <pc:docMk/>
            <pc:sldMk cId="2287798771" sldId="555"/>
            <ac:spMk id="7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5:45.723" v="1231" actId="122"/>
          <ac:spMkLst>
            <pc:docMk/>
            <pc:sldMk cId="2287798771" sldId="555"/>
            <ac:spMk id="8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7:20.259" v="1265" actId="1076"/>
          <ac:spMkLst>
            <pc:docMk/>
            <pc:sldMk cId="2287798771" sldId="555"/>
            <ac:spMk id="9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7:07.471" v="1259" actId="1076"/>
          <ac:spMkLst>
            <pc:docMk/>
            <pc:sldMk cId="2287798771" sldId="555"/>
            <ac:spMk id="10" creationId="{00000000-0000-0000-0000-000000000000}"/>
          </ac:spMkLst>
        </pc:spChg>
        <pc:grpChg chg="del mod">
          <ac:chgData name="Stewart Gale" userId="3647ddd2-6040-41ae-a96d-232c23482af8" providerId="ADAL" clId="{B156A0A0-E9A7-46E3-BFAC-09F91B8343BC}" dt="2023-07-16T15:39:16.128" v="362" actId="478"/>
          <ac:grpSpMkLst>
            <pc:docMk/>
            <pc:sldMk cId="2287798771" sldId="55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2287798771" sldId="555"/>
            <ac:cxnSpMk id="4" creationId="{00000000-0000-0000-0000-000000000000}"/>
          </ac:cxnSpMkLst>
        </pc:cxnChg>
      </pc:sldChg>
      <pc:sldChg chg="addSp delSp modSp del mod modAnim">
        <pc:chgData name="Stewart Gale" userId="3647ddd2-6040-41ae-a96d-232c23482af8" providerId="ADAL" clId="{B156A0A0-E9A7-46E3-BFAC-09F91B8343BC}" dt="2023-10-07T07:55:45.620" v="1271" actId="47"/>
        <pc:sldMkLst>
          <pc:docMk/>
          <pc:sldMk cId="1454265837" sldId="556"/>
        </pc:sldMkLst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1454265837" sldId="556"/>
            <ac:spMk id="3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3:30.117" v="1186" actId="1076"/>
          <ac:spMkLst>
            <pc:docMk/>
            <pc:sldMk cId="1454265837" sldId="556"/>
            <ac:spMk id="5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3:25.984" v="1185" actId="1076"/>
          <ac:spMkLst>
            <pc:docMk/>
            <pc:sldMk cId="1454265837" sldId="556"/>
            <ac:spMk id="6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10-06T03:13:30.117" v="1186" actId="1076"/>
          <ac:spMkLst>
            <pc:docMk/>
            <pc:sldMk cId="1454265837" sldId="556"/>
            <ac:spMk id="8" creationId="{672B6865-6A93-B651-3BBF-DBA1CD1F9B89}"/>
          </ac:spMkLst>
        </pc:spChg>
        <pc:spChg chg="mod">
          <ac:chgData name="Stewart Gale" userId="3647ddd2-6040-41ae-a96d-232c23482af8" providerId="ADAL" clId="{B156A0A0-E9A7-46E3-BFAC-09F91B8343BC}" dt="2023-10-06T03:13:30.117" v="1186" actId="1076"/>
          <ac:spMkLst>
            <pc:docMk/>
            <pc:sldMk cId="1454265837" sldId="556"/>
            <ac:spMk id="9" creationId="{00000000-0000-0000-0000-000000000000}"/>
          </ac:spMkLst>
        </pc:spChg>
        <pc:grpChg chg="del mod">
          <ac:chgData name="Stewart Gale" userId="3647ddd2-6040-41ae-a96d-232c23482af8" providerId="ADAL" clId="{B156A0A0-E9A7-46E3-BFAC-09F91B8343BC}" dt="2023-07-16T15:39:57.253" v="375" actId="478"/>
          <ac:grpSpMkLst>
            <pc:docMk/>
            <pc:sldMk cId="1454265837" sldId="55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1454265837" sldId="556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B156A0A0-E9A7-46E3-BFAC-09F91B8343BC}" dt="2023-10-06T07:24:02.611" v="1269"/>
        <pc:sldMkLst>
          <pc:docMk/>
          <pc:sldMk cId="619016989" sldId="565"/>
        </pc:sldMkLst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619016989" sldId="565"/>
            <ac:spMk id="3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10-06T03:15:03.446" v="1220" actId="1076"/>
          <ac:spMkLst>
            <pc:docMk/>
            <pc:sldMk cId="619016989" sldId="565"/>
            <ac:spMk id="3" creationId="{8E7C5D02-3AD1-D400-991E-6EDA977798B6}"/>
          </ac:spMkLst>
        </pc:spChg>
        <pc:spChg chg="mod">
          <ac:chgData name="Stewart Gale" userId="3647ddd2-6040-41ae-a96d-232c23482af8" providerId="ADAL" clId="{B156A0A0-E9A7-46E3-BFAC-09F91B8343BC}" dt="2023-10-06T03:14:53.260" v="1216" actId="20577"/>
          <ac:spMkLst>
            <pc:docMk/>
            <pc:sldMk cId="619016989" sldId="565"/>
            <ac:spMk id="5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4:30.642" v="1209" actId="1076"/>
          <ac:spMkLst>
            <pc:docMk/>
            <pc:sldMk cId="619016989" sldId="565"/>
            <ac:spMk id="6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4:41.438" v="1213" actId="1076"/>
          <ac:spMkLst>
            <pc:docMk/>
            <pc:sldMk cId="619016989" sldId="565"/>
            <ac:spMk id="8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4:20.949" v="1206" actId="403"/>
          <ac:spMkLst>
            <pc:docMk/>
            <pc:sldMk cId="619016989" sldId="565"/>
            <ac:spMk id="9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4:47.537" v="1214" actId="1076"/>
          <ac:spMkLst>
            <pc:docMk/>
            <pc:sldMk cId="619016989" sldId="565"/>
            <ac:spMk id="10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3:42.709" v="1191" actId="1076"/>
          <ac:spMkLst>
            <pc:docMk/>
            <pc:sldMk cId="619016989" sldId="565"/>
            <ac:spMk id="14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3:53.611" v="1198" actId="1076"/>
          <ac:spMkLst>
            <pc:docMk/>
            <pc:sldMk cId="619016989" sldId="565"/>
            <ac:spMk id="16" creationId="{00000000-0000-0000-0000-000000000000}"/>
          </ac:spMkLst>
        </pc:spChg>
        <pc:grpChg chg="del mod">
          <ac:chgData name="Stewart Gale" userId="3647ddd2-6040-41ae-a96d-232c23482af8" providerId="ADAL" clId="{B156A0A0-E9A7-46E3-BFAC-09F91B8343BC}" dt="2023-07-16T15:39:33.949" v="368" actId="478"/>
          <ac:grpSpMkLst>
            <pc:docMk/>
            <pc:sldMk cId="619016989" sldId="56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619016989" sldId="565"/>
            <ac:cxnSpMk id="4" creationId="{00000000-0000-0000-0000-000000000000}"/>
          </ac:cxnSpMkLst>
        </pc:cxnChg>
      </pc:sldChg>
      <pc:sldChg chg="addSp delSp modSp del mod">
        <pc:chgData name="Stewart Gale" userId="3647ddd2-6040-41ae-a96d-232c23482af8" providerId="ADAL" clId="{B156A0A0-E9A7-46E3-BFAC-09F91B8343BC}" dt="2023-10-06T03:12:46.657" v="1170" actId="47"/>
        <pc:sldMkLst>
          <pc:docMk/>
          <pc:sldMk cId="1039183364" sldId="572"/>
        </pc:sldMkLst>
        <pc:spChg chg="add mod">
          <ac:chgData name="Stewart Gale" userId="3647ddd2-6040-41ae-a96d-232c23482af8" providerId="ADAL" clId="{B156A0A0-E9A7-46E3-BFAC-09F91B8343BC}" dt="2023-10-06T03:11:52.218" v="1159" actId="1076"/>
          <ac:spMkLst>
            <pc:docMk/>
            <pc:sldMk cId="1039183364" sldId="572"/>
            <ac:spMk id="2" creationId="{2AD662BD-9718-A558-C27F-34BF6A65208E}"/>
          </ac:spMkLst>
        </pc:spChg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1039183364" sldId="572"/>
            <ac:spMk id="3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10-06T03:11:28.699" v="1154" actId="1076"/>
          <ac:spMkLst>
            <pc:docMk/>
            <pc:sldMk cId="1039183364" sldId="572"/>
            <ac:spMk id="3" creationId="{BD00C88C-1FF5-AF90-2C98-6E4EC0123446}"/>
          </ac:spMkLst>
        </pc:spChg>
        <pc:spChg chg="add mod">
          <ac:chgData name="Stewart Gale" userId="3647ddd2-6040-41ae-a96d-232c23482af8" providerId="ADAL" clId="{B156A0A0-E9A7-46E3-BFAC-09F91B8343BC}" dt="2023-10-06T03:11:58.693" v="1167" actId="20577"/>
          <ac:spMkLst>
            <pc:docMk/>
            <pc:sldMk cId="1039183364" sldId="572"/>
            <ac:spMk id="4" creationId="{AED3E536-A7F8-FDBB-B003-75D30D511261}"/>
          </ac:spMkLst>
        </pc:spChg>
        <pc:spChg chg="del mod">
          <ac:chgData name="Stewart Gale" userId="3647ddd2-6040-41ae-a96d-232c23482af8" providerId="ADAL" clId="{B156A0A0-E9A7-46E3-BFAC-09F91B8343BC}" dt="2023-10-04T11:46:55.784" v="498" actId="21"/>
          <ac:spMkLst>
            <pc:docMk/>
            <pc:sldMk cId="1039183364" sldId="572"/>
            <ac:spMk id="5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10-06T03:11:50.126" v="1158" actId="1076"/>
          <ac:spMkLst>
            <pc:docMk/>
            <pc:sldMk cId="1039183364" sldId="572"/>
            <ac:spMk id="5" creationId="{56DCBDD5-2F6E-6C0A-1F1A-317E52AA89C2}"/>
          </ac:spMkLst>
        </pc:spChg>
        <pc:spChg chg="mod">
          <ac:chgData name="Stewart Gale" userId="3647ddd2-6040-41ae-a96d-232c23482af8" providerId="ADAL" clId="{B156A0A0-E9A7-46E3-BFAC-09F91B8343BC}" dt="2023-10-06T03:11:30.873" v="1155" actId="1076"/>
          <ac:spMkLst>
            <pc:docMk/>
            <pc:sldMk cId="1039183364" sldId="572"/>
            <ac:spMk id="6" creationId="{00000000-0000-0000-0000-000000000000}"/>
          </ac:spMkLst>
        </pc:spChg>
        <pc:spChg chg="del mod">
          <ac:chgData name="Stewart Gale" userId="3647ddd2-6040-41ae-a96d-232c23482af8" providerId="ADAL" clId="{B156A0A0-E9A7-46E3-BFAC-09F91B8343BC}" dt="2023-10-04T11:45:15.818" v="470" actId="478"/>
          <ac:spMkLst>
            <pc:docMk/>
            <pc:sldMk cId="1039183364" sldId="572"/>
            <ac:spMk id="11" creationId="{FCB9BE05-1EF6-4498-ACF1-B94D9B9E59C6}"/>
          </ac:spMkLst>
        </pc:spChg>
        <pc:spChg chg="del mod">
          <ac:chgData name="Stewart Gale" userId="3647ddd2-6040-41ae-a96d-232c23482af8" providerId="ADAL" clId="{B156A0A0-E9A7-46E3-BFAC-09F91B8343BC}" dt="2023-10-04T11:46:08.424" v="488" actId="478"/>
          <ac:spMkLst>
            <pc:docMk/>
            <pc:sldMk cId="1039183364" sldId="572"/>
            <ac:spMk id="15" creationId="{71750482-677D-445B-A7FF-1BC25F1AC0E5}"/>
          </ac:spMkLst>
        </pc:spChg>
        <pc:grpChg chg="del mod">
          <ac:chgData name="Stewart Gale" userId="3647ddd2-6040-41ae-a96d-232c23482af8" providerId="ADAL" clId="{B156A0A0-E9A7-46E3-BFAC-09F91B8343BC}" dt="2023-07-16T15:21:44.163" v="178" actId="478"/>
          <ac:grpSpMkLst>
            <pc:docMk/>
            <pc:sldMk cId="1039183364" sldId="572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1039183364" sldId="572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B156A0A0-E9A7-46E3-BFAC-09F91B8343BC}" dt="2023-10-06T03:10:04.351" v="1134" actId="403"/>
        <pc:sldMkLst>
          <pc:docMk/>
          <pc:sldMk cId="3785647858" sldId="585"/>
        </pc:sldMkLst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3785647858" sldId="585"/>
            <ac:spMk id="3" creationId="{1DCD659B-9B0F-4736-B272-47379BEFFD3A}"/>
          </ac:spMkLst>
        </pc:spChg>
        <pc:spChg chg="mod">
          <ac:chgData name="Stewart Gale" userId="3647ddd2-6040-41ae-a96d-232c23482af8" providerId="ADAL" clId="{B156A0A0-E9A7-46E3-BFAC-09F91B8343BC}" dt="2023-10-06T03:10:04.351" v="1134" actId="403"/>
          <ac:spMkLst>
            <pc:docMk/>
            <pc:sldMk cId="3785647858" sldId="585"/>
            <ac:spMk id="5" creationId="{00000000-0000-0000-0000-000000000000}"/>
          </ac:spMkLst>
        </pc:spChg>
        <pc:grpChg chg="del mod">
          <ac:chgData name="Stewart Gale" userId="3647ddd2-6040-41ae-a96d-232c23482af8" providerId="ADAL" clId="{B156A0A0-E9A7-46E3-BFAC-09F91B8343BC}" dt="2023-07-16T15:10:27.802" v="1" actId="478"/>
          <ac:grpSpMkLst>
            <pc:docMk/>
            <pc:sldMk cId="3785647858" sldId="585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3785647858" sldId="585"/>
            <ac:cxnSpMk id="4" creationId="{694170A7-F542-433D-AE47-C7A950C348C9}"/>
          </ac:cxnSpMkLst>
        </pc:cxnChg>
      </pc:sldChg>
      <pc:sldChg chg="addSp delSp modSp mod">
        <pc:chgData name="Stewart Gale" userId="3647ddd2-6040-41ae-a96d-232c23482af8" providerId="ADAL" clId="{B156A0A0-E9A7-46E3-BFAC-09F91B8343BC}" dt="2023-10-04T10:19:27.921" v="466" actId="122"/>
        <pc:sldMkLst>
          <pc:docMk/>
          <pc:sldMk cId="45745513" sldId="586"/>
        </pc:sldMkLst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45745513" sldId="586"/>
            <ac:spMk id="3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07-16T15:21:28.307" v="177" actId="1035"/>
          <ac:spMkLst>
            <pc:docMk/>
            <pc:sldMk cId="45745513" sldId="586"/>
            <ac:spMk id="6" creationId="{F8F52771-0F53-D0C7-66EB-F507CB1C6CBD}"/>
          </ac:spMkLst>
        </pc:spChg>
        <pc:spChg chg="add mod">
          <ac:chgData name="Stewart Gale" userId="3647ddd2-6040-41ae-a96d-232c23482af8" providerId="ADAL" clId="{B156A0A0-E9A7-46E3-BFAC-09F91B8343BC}" dt="2023-10-04T10:19:27.921" v="466" actId="122"/>
          <ac:spMkLst>
            <pc:docMk/>
            <pc:sldMk cId="45745513" sldId="586"/>
            <ac:spMk id="8" creationId="{3D014860-2F76-D63A-95E4-0A96791E531B}"/>
          </ac:spMkLst>
        </pc:spChg>
        <pc:spChg chg="mod">
          <ac:chgData name="Stewart Gale" userId="3647ddd2-6040-41ae-a96d-232c23482af8" providerId="ADAL" clId="{B156A0A0-E9A7-46E3-BFAC-09F91B8343BC}" dt="2023-07-16T15:21:28.307" v="177" actId="1035"/>
          <ac:spMkLst>
            <pc:docMk/>
            <pc:sldMk cId="45745513" sldId="586"/>
            <ac:spMk id="10" creationId="{00000000-0000-0000-0000-000000000000}"/>
          </ac:spMkLst>
        </pc:spChg>
        <pc:grpChg chg="del mod">
          <ac:chgData name="Stewart Gale" userId="3647ddd2-6040-41ae-a96d-232c23482af8" providerId="ADAL" clId="{B156A0A0-E9A7-46E3-BFAC-09F91B8343BC}" dt="2023-07-16T15:17:34.556" v="111" actId="478"/>
          <ac:grpSpMkLst>
            <pc:docMk/>
            <pc:sldMk cId="45745513" sldId="586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45745513" sldId="586"/>
            <ac:cxnSpMk id="4" creationId="{00000000-0000-0000-0000-000000000000}"/>
          </ac:cxnSpMkLst>
        </pc:cxnChg>
      </pc:sldChg>
      <pc:sldChg chg="addSp delSp modSp mod delAnim modAnim modNotes">
        <pc:chgData name="Stewart Gale" userId="3647ddd2-6040-41ae-a96d-232c23482af8" providerId="ADAL" clId="{B156A0A0-E9A7-46E3-BFAC-09F91B8343BC}" dt="2023-10-04T12:13:16.111" v="960" actId="1036"/>
        <pc:sldMkLst>
          <pc:docMk/>
          <pc:sldMk cId="3871629097" sldId="590"/>
        </pc:sldMkLst>
        <pc:spChg chg="add mod">
          <ac:chgData name="Stewart Gale" userId="3647ddd2-6040-41ae-a96d-232c23482af8" providerId="ADAL" clId="{B156A0A0-E9A7-46E3-BFAC-09F91B8343BC}" dt="2023-10-04T12:11:02.810" v="915" actId="1076"/>
          <ac:spMkLst>
            <pc:docMk/>
            <pc:sldMk cId="3871629097" sldId="590"/>
            <ac:spMk id="2" creationId="{54C2D984-7B53-6EC5-1FAB-25D20AD08700}"/>
          </ac:spMkLst>
        </pc:spChg>
        <pc:spChg chg="add mod">
          <ac:chgData name="Stewart Gale" userId="3647ddd2-6040-41ae-a96d-232c23482af8" providerId="ADAL" clId="{B156A0A0-E9A7-46E3-BFAC-09F91B8343BC}" dt="2023-10-04T12:12:41.825" v="955" actId="1076"/>
          <ac:spMkLst>
            <pc:docMk/>
            <pc:sldMk cId="3871629097" sldId="590"/>
            <ac:spMk id="4" creationId="{AEBD65C9-29DE-6915-867F-72BD5B1AF09B}"/>
          </ac:spMkLst>
        </pc:spChg>
        <pc:spChg chg="mod">
          <ac:chgData name="Stewart Gale" userId="3647ddd2-6040-41ae-a96d-232c23482af8" providerId="ADAL" clId="{B156A0A0-E9A7-46E3-BFAC-09F91B8343BC}" dt="2023-10-04T12:09:12.279" v="878" actId="20577"/>
          <ac:spMkLst>
            <pc:docMk/>
            <pc:sldMk cId="3871629097" sldId="590"/>
            <ac:spMk id="6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4T12:13:16.111" v="960" actId="1036"/>
          <ac:spMkLst>
            <pc:docMk/>
            <pc:sldMk cId="3871629097" sldId="590"/>
            <ac:spMk id="10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4T12:13:16.111" v="960" actId="1036"/>
          <ac:spMkLst>
            <pc:docMk/>
            <pc:sldMk cId="3871629097" sldId="590"/>
            <ac:spMk id="15" creationId="{15BA1F5A-D627-43E2-9A0A-DDFD130D90FD}"/>
          </ac:spMkLst>
        </pc:spChg>
        <pc:spChg chg="mod">
          <ac:chgData name="Stewart Gale" userId="3647ddd2-6040-41ae-a96d-232c23482af8" providerId="ADAL" clId="{B156A0A0-E9A7-46E3-BFAC-09F91B8343BC}" dt="2023-10-04T12:12:39.680" v="954" actId="1076"/>
          <ac:spMkLst>
            <pc:docMk/>
            <pc:sldMk cId="3871629097" sldId="590"/>
            <ac:spMk id="17" creationId="{0E812BE0-7138-496F-9B2C-272E36532671}"/>
          </ac:spMkLst>
        </pc:spChg>
        <pc:spChg chg="mod">
          <ac:chgData name="Stewart Gale" userId="3647ddd2-6040-41ae-a96d-232c23482af8" providerId="ADAL" clId="{B156A0A0-E9A7-46E3-BFAC-09F91B8343BC}" dt="2023-10-04T12:09:30.279" v="885" actId="1076"/>
          <ac:spMkLst>
            <pc:docMk/>
            <pc:sldMk cId="3871629097" sldId="590"/>
            <ac:spMk id="18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4T12:13:16.111" v="960" actId="1036"/>
          <ac:spMkLst>
            <pc:docMk/>
            <pc:sldMk cId="3871629097" sldId="590"/>
            <ac:spMk id="19" creationId="{FC491628-6B68-4A5A-9ACF-A2F7D85AA910}"/>
          </ac:spMkLst>
        </pc:spChg>
        <pc:spChg chg="mod">
          <ac:chgData name="Stewart Gale" userId="3647ddd2-6040-41ae-a96d-232c23482af8" providerId="ADAL" clId="{B156A0A0-E9A7-46E3-BFAC-09F91B8343BC}" dt="2023-10-04T12:09:23.887" v="882" actId="14100"/>
          <ac:spMkLst>
            <pc:docMk/>
            <pc:sldMk cId="3871629097" sldId="590"/>
            <ac:spMk id="21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4T12:12:36.559" v="953" actId="14100"/>
          <ac:spMkLst>
            <pc:docMk/>
            <pc:sldMk cId="3871629097" sldId="590"/>
            <ac:spMk id="22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37:57.021" v="350" actId="1076"/>
          <ac:spMkLst>
            <pc:docMk/>
            <pc:sldMk cId="3871629097" sldId="590"/>
            <ac:spMk id="23" creationId="{967CFDD0-F1FF-4735-83F3-7A2BE5EAFA6E}"/>
          </ac:spMkLst>
        </pc:spChg>
        <pc:spChg chg="mod">
          <ac:chgData name="Stewart Gale" userId="3647ddd2-6040-41ae-a96d-232c23482af8" providerId="ADAL" clId="{B156A0A0-E9A7-46E3-BFAC-09F91B8343BC}" dt="2023-10-04T12:13:16.111" v="960" actId="1036"/>
          <ac:spMkLst>
            <pc:docMk/>
            <pc:sldMk cId="3871629097" sldId="590"/>
            <ac:spMk id="24" creationId="{43C75AFF-B7FC-4462-98D7-E744E8B5FFB9}"/>
          </ac:spMkLst>
        </pc:spChg>
        <pc:spChg chg="mod">
          <ac:chgData name="Stewart Gale" userId="3647ddd2-6040-41ae-a96d-232c23482af8" providerId="ADAL" clId="{B156A0A0-E9A7-46E3-BFAC-09F91B8343BC}" dt="2023-10-04T12:13:16.111" v="960" actId="1036"/>
          <ac:spMkLst>
            <pc:docMk/>
            <pc:sldMk cId="3871629097" sldId="590"/>
            <ac:spMk id="25" creationId="{E15A7924-2C49-4B23-A919-E37524B14A54}"/>
          </ac:spMkLst>
        </pc:spChg>
        <pc:spChg chg="del mod">
          <ac:chgData name="Stewart Gale" userId="3647ddd2-6040-41ae-a96d-232c23482af8" providerId="ADAL" clId="{B156A0A0-E9A7-46E3-BFAC-09F91B8343BC}" dt="2023-10-04T12:10:01.884" v="896" actId="478"/>
          <ac:spMkLst>
            <pc:docMk/>
            <pc:sldMk cId="3871629097" sldId="590"/>
            <ac:spMk id="26" creationId="{F0959C6E-A365-42B0-A740-573AA445DCF6}"/>
          </ac:spMkLst>
        </pc:spChg>
        <pc:spChg chg="del mod">
          <ac:chgData name="Stewart Gale" userId="3647ddd2-6040-41ae-a96d-232c23482af8" providerId="ADAL" clId="{B156A0A0-E9A7-46E3-BFAC-09F91B8343BC}" dt="2023-10-04T12:10:01.884" v="896" actId="478"/>
          <ac:spMkLst>
            <pc:docMk/>
            <pc:sldMk cId="3871629097" sldId="590"/>
            <ac:spMk id="27" creationId="{78CD4B64-3171-4473-9220-D7A90E08C059}"/>
          </ac:spMkLst>
        </pc:spChg>
        <pc:picChg chg="del mod">
          <ac:chgData name="Stewart Gale" userId="3647ddd2-6040-41ae-a96d-232c23482af8" providerId="ADAL" clId="{B156A0A0-E9A7-46E3-BFAC-09F91B8343BC}" dt="2023-07-16T15:37:40.847" v="348" actId="478"/>
          <ac:picMkLst>
            <pc:docMk/>
            <pc:sldMk cId="3871629097" sldId="590"/>
            <ac:picMk id="5" creationId="{00000000-0000-0000-0000-000000000000}"/>
          </ac:picMkLst>
        </pc:picChg>
        <pc:cxnChg chg="del mod">
          <ac:chgData name="Stewart Gale" userId="3647ddd2-6040-41ae-a96d-232c23482af8" providerId="ADAL" clId="{B156A0A0-E9A7-46E3-BFAC-09F91B8343BC}" dt="2023-10-04T12:10:01.884" v="896" actId="478"/>
          <ac:cxnSpMkLst>
            <pc:docMk/>
            <pc:sldMk cId="3871629097" sldId="590"/>
            <ac:cxnSpMk id="3" creationId="{1BCE43C1-2701-4B3A-B2B6-2985258ED457}"/>
          </ac:cxnSpMkLst>
        </pc:cxnChg>
      </pc:sldChg>
      <pc:sldChg chg="addSp delSp modSp mod">
        <pc:chgData name="Stewart Gale" userId="3647ddd2-6040-41ae-a96d-232c23482af8" providerId="ADAL" clId="{B156A0A0-E9A7-46E3-BFAC-09F91B8343BC}" dt="2023-10-04T10:15:20.045" v="449" actId="1076"/>
        <pc:sldMkLst>
          <pc:docMk/>
          <pc:sldMk cId="3810881690" sldId="594"/>
        </pc:sldMkLst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3810881690" sldId="594"/>
            <ac:spMk id="3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16:17.020" v="94" actId="1076"/>
          <ac:spMkLst>
            <pc:docMk/>
            <pc:sldMk cId="3810881690" sldId="594"/>
            <ac:spMk id="6" creationId="{00D2B71B-8549-4635-BF53-C12E610C559A}"/>
          </ac:spMkLst>
        </pc:spChg>
        <pc:spChg chg="add mod">
          <ac:chgData name="Stewart Gale" userId="3647ddd2-6040-41ae-a96d-232c23482af8" providerId="ADAL" clId="{B156A0A0-E9A7-46E3-BFAC-09F91B8343BC}" dt="2023-07-16T15:16:17.020" v="94" actId="1076"/>
          <ac:spMkLst>
            <pc:docMk/>
            <pc:sldMk cId="3810881690" sldId="594"/>
            <ac:spMk id="7" creationId="{A2ADE00D-5A7C-7F79-6D31-5AFD0A7EA061}"/>
          </ac:spMkLst>
        </pc:spChg>
        <pc:spChg chg="mod">
          <ac:chgData name="Stewart Gale" userId="3647ddd2-6040-41ae-a96d-232c23482af8" providerId="ADAL" clId="{B156A0A0-E9A7-46E3-BFAC-09F91B8343BC}" dt="2023-10-04T10:15:20.045" v="449" actId="1076"/>
          <ac:spMkLst>
            <pc:docMk/>
            <pc:sldMk cId="3810881690" sldId="594"/>
            <ac:spMk id="8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07-16T15:15:34.617" v="84" actId="1076"/>
          <ac:spMkLst>
            <pc:docMk/>
            <pc:sldMk cId="3810881690" sldId="594"/>
            <ac:spMk id="9" creationId="{F1D71EB2-BB19-DF53-FE1A-508FA60D3F01}"/>
          </ac:spMkLst>
        </pc:spChg>
        <pc:spChg chg="mod">
          <ac:chgData name="Stewart Gale" userId="3647ddd2-6040-41ae-a96d-232c23482af8" providerId="ADAL" clId="{B156A0A0-E9A7-46E3-BFAC-09F91B8343BC}" dt="2023-07-16T15:13:05.173" v="51" actId="207"/>
          <ac:spMkLst>
            <pc:docMk/>
            <pc:sldMk cId="3810881690" sldId="594"/>
            <ac:spMk id="10" creationId="{00000000-0000-0000-0000-000000000000}"/>
          </ac:spMkLst>
        </pc:spChg>
        <pc:grpChg chg="del mod">
          <ac:chgData name="Stewart Gale" userId="3647ddd2-6040-41ae-a96d-232c23482af8" providerId="ADAL" clId="{B156A0A0-E9A7-46E3-BFAC-09F91B8343BC}" dt="2023-07-16T15:11:20.091" v="18" actId="478"/>
          <ac:grpSpMkLst>
            <pc:docMk/>
            <pc:sldMk cId="3810881690" sldId="59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3810881690" sldId="594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B156A0A0-E9A7-46E3-BFAC-09F91B8343BC}" dt="2023-07-16T15:16:59.388" v="103" actId="1076"/>
        <pc:sldMkLst>
          <pc:docMk/>
          <pc:sldMk cId="3482079555" sldId="595"/>
        </pc:sldMkLst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3482079555" sldId="595"/>
            <ac:spMk id="3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07-16T15:16:22.124" v="95"/>
          <ac:spMkLst>
            <pc:docMk/>
            <pc:sldMk cId="3482079555" sldId="595"/>
            <ac:spMk id="5" creationId="{AD511FAD-A65C-1403-86A0-6FECF2630C1B}"/>
          </ac:spMkLst>
        </pc:spChg>
        <pc:spChg chg="del mod">
          <ac:chgData name="Stewart Gale" userId="3647ddd2-6040-41ae-a96d-232c23482af8" providerId="ADAL" clId="{B156A0A0-E9A7-46E3-BFAC-09F91B8343BC}" dt="2023-07-16T15:16:06.033" v="93" actId="478"/>
          <ac:spMkLst>
            <pc:docMk/>
            <pc:sldMk cId="3482079555" sldId="595"/>
            <ac:spMk id="6" creationId="{00D2B71B-8549-4635-BF53-C12E610C559A}"/>
          </ac:spMkLst>
        </pc:spChg>
        <pc:spChg chg="add mod">
          <ac:chgData name="Stewart Gale" userId="3647ddd2-6040-41ae-a96d-232c23482af8" providerId="ADAL" clId="{B156A0A0-E9A7-46E3-BFAC-09F91B8343BC}" dt="2023-07-16T15:16:22.124" v="95"/>
          <ac:spMkLst>
            <pc:docMk/>
            <pc:sldMk cId="3482079555" sldId="595"/>
            <ac:spMk id="7" creationId="{486DB54A-B381-A048-09B4-1D427DACFAD5}"/>
          </ac:spMkLst>
        </pc:spChg>
        <pc:spChg chg="mod">
          <ac:chgData name="Stewart Gale" userId="3647ddd2-6040-41ae-a96d-232c23482af8" providerId="ADAL" clId="{B156A0A0-E9A7-46E3-BFAC-09F91B8343BC}" dt="2023-07-16T15:16:59.388" v="103" actId="1076"/>
          <ac:spMkLst>
            <pc:docMk/>
            <pc:sldMk cId="3482079555" sldId="595"/>
            <ac:spMk id="8" creationId="{00000000-0000-0000-0000-000000000000}"/>
          </ac:spMkLst>
        </pc:spChg>
        <pc:spChg chg="add mod">
          <ac:chgData name="Stewart Gale" userId="3647ddd2-6040-41ae-a96d-232c23482af8" providerId="ADAL" clId="{B156A0A0-E9A7-46E3-BFAC-09F91B8343BC}" dt="2023-07-16T15:16:22.124" v="95"/>
          <ac:spMkLst>
            <pc:docMk/>
            <pc:sldMk cId="3482079555" sldId="595"/>
            <ac:spMk id="9" creationId="{11B0719E-847F-CA3D-9CE1-D2E5F9D2BEE1}"/>
          </ac:spMkLst>
        </pc:spChg>
        <pc:spChg chg="mod">
          <ac:chgData name="Stewart Gale" userId="3647ddd2-6040-41ae-a96d-232c23482af8" providerId="ADAL" clId="{B156A0A0-E9A7-46E3-BFAC-09F91B8343BC}" dt="2023-07-16T15:16:59.388" v="103" actId="1076"/>
          <ac:spMkLst>
            <pc:docMk/>
            <pc:sldMk cId="3482079555" sldId="595"/>
            <ac:spMk id="10" creationId="{00000000-0000-0000-0000-000000000000}"/>
          </ac:spMkLst>
        </pc:spChg>
        <pc:grpChg chg="del mod">
          <ac:chgData name="Stewart Gale" userId="3647ddd2-6040-41ae-a96d-232c23482af8" providerId="ADAL" clId="{B156A0A0-E9A7-46E3-BFAC-09F91B8343BC}" dt="2023-07-16T15:15:59.978" v="92" actId="478"/>
          <ac:grpSpMkLst>
            <pc:docMk/>
            <pc:sldMk cId="3482079555" sldId="59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3482079555" sldId="595"/>
            <ac:cxnSpMk id="4" creationId="{00000000-0000-0000-0000-000000000000}"/>
          </ac:cxnSpMkLst>
        </pc:cxnChg>
      </pc:sldChg>
      <pc:sldChg chg="add">
        <pc:chgData name="Stewart Gale" userId="3647ddd2-6040-41ae-a96d-232c23482af8" providerId="ADAL" clId="{B156A0A0-E9A7-46E3-BFAC-09F91B8343BC}" dt="2023-10-07T07:55:26.533" v="1270"/>
        <pc:sldMkLst>
          <pc:docMk/>
          <pc:sldMk cId="3350748847" sldId="600"/>
        </pc:sldMkLst>
      </pc:sldChg>
      <pc:sldChg chg="addSp delSp modSp mod modAnim">
        <pc:chgData name="Stewart Gale" userId="3647ddd2-6040-41ae-a96d-232c23482af8" providerId="ADAL" clId="{B156A0A0-E9A7-46E3-BFAC-09F91B8343BC}" dt="2023-10-04T12:16:11.083" v="1003"/>
        <pc:sldMkLst>
          <pc:docMk/>
          <pc:sldMk cId="372977454" sldId="601"/>
        </pc:sldMkLst>
        <pc:spChg chg="add del mod">
          <ac:chgData name="Stewart Gale" userId="3647ddd2-6040-41ae-a96d-232c23482af8" providerId="ADAL" clId="{B156A0A0-E9A7-46E3-BFAC-09F91B8343BC}" dt="2023-07-16T15:34:37.638" v="318" actId="478"/>
          <ac:spMkLst>
            <pc:docMk/>
            <pc:sldMk cId="372977454" sldId="601"/>
            <ac:spMk id="2" creationId="{991264C4-105F-9497-A6C1-1FCD23CEB7CC}"/>
          </ac:spMkLst>
        </pc:spChg>
        <pc:spChg chg="add mod">
          <ac:chgData name="Stewart Gale" userId="3647ddd2-6040-41ae-a96d-232c23482af8" providerId="ADAL" clId="{B156A0A0-E9A7-46E3-BFAC-09F91B8343BC}" dt="2023-10-04T11:57:21.855" v="643" actId="1076"/>
          <ac:spMkLst>
            <pc:docMk/>
            <pc:sldMk cId="372977454" sldId="601"/>
            <ac:spMk id="3" creationId="{843F29C3-79A1-4C17-9FAA-631945BD4F1D}"/>
          </ac:spMkLst>
        </pc:spChg>
        <pc:spChg chg="add mod">
          <ac:chgData name="Stewart Gale" userId="3647ddd2-6040-41ae-a96d-232c23482af8" providerId="ADAL" clId="{B156A0A0-E9A7-46E3-BFAC-09F91B8343BC}" dt="2023-10-04T12:15:23.453" v="1001" actId="20577"/>
          <ac:spMkLst>
            <pc:docMk/>
            <pc:sldMk cId="372977454" sldId="601"/>
            <ac:spMk id="4" creationId="{09FBAC40-29A6-06B3-D4BE-BB5B4A166828}"/>
          </ac:spMkLst>
        </pc:spChg>
        <pc:spChg chg="mod">
          <ac:chgData name="Stewart Gale" userId="3647ddd2-6040-41ae-a96d-232c23482af8" providerId="ADAL" clId="{B156A0A0-E9A7-46E3-BFAC-09F91B8343BC}" dt="2023-10-04T12:14:51.532" v="991" actId="1035"/>
          <ac:spMkLst>
            <pc:docMk/>
            <pc:sldMk cId="372977454" sldId="601"/>
            <ac:spMk id="6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4T12:14:55.490" v="993" actId="1035"/>
          <ac:spMkLst>
            <pc:docMk/>
            <pc:sldMk cId="372977454" sldId="601"/>
            <ac:spMk id="10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4T12:15:45.298" v="1002" actId="1076"/>
          <ac:spMkLst>
            <pc:docMk/>
            <pc:sldMk cId="372977454" sldId="601"/>
            <ac:spMk id="14" creationId="{019223BB-30DD-4F1E-ABD8-AAB91E62B5AF}"/>
          </ac:spMkLst>
        </pc:spChg>
        <pc:spChg chg="mod">
          <ac:chgData name="Stewart Gale" userId="3647ddd2-6040-41ae-a96d-232c23482af8" providerId="ADAL" clId="{B156A0A0-E9A7-46E3-BFAC-09F91B8343BC}" dt="2023-10-04T12:14:55.490" v="993" actId="1035"/>
          <ac:spMkLst>
            <pc:docMk/>
            <pc:sldMk cId="372977454" sldId="601"/>
            <ac:spMk id="15" creationId="{15BA1F5A-D627-43E2-9A0A-DDFD130D90FD}"/>
          </ac:spMkLst>
        </pc:spChg>
        <pc:spChg chg="mod">
          <ac:chgData name="Stewart Gale" userId="3647ddd2-6040-41ae-a96d-232c23482af8" providerId="ADAL" clId="{B156A0A0-E9A7-46E3-BFAC-09F91B8343BC}" dt="2023-10-04T12:14:51.532" v="991" actId="1035"/>
          <ac:spMkLst>
            <pc:docMk/>
            <pc:sldMk cId="372977454" sldId="601"/>
            <ac:spMk id="16" creationId="{870E2295-CBD2-4D3E-B601-B7D7D6B4B012}"/>
          </ac:spMkLst>
        </pc:spChg>
        <pc:spChg chg="mod">
          <ac:chgData name="Stewart Gale" userId="3647ddd2-6040-41ae-a96d-232c23482af8" providerId="ADAL" clId="{B156A0A0-E9A7-46E3-BFAC-09F91B8343BC}" dt="2023-10-04T12:14:51.532" v="991" actId="1035"/>
          <ac:spMkLst>
            <pc:docMk/>
            <pc:sldMk cId="372977454" sldId="601"/>
            <ac:spMk id="17" creationId="{0E812BE0-7138-496F-9B2C-272E36532671}"/>
          </ac:spMkLst>
        </pc:spChg>
        <pc:spChg chg="mod">
          <ac:chgData name="Stewart Gale" userId="3647ddd2-6040-41ae-a96d-232c23482af8" providerId="ADAL" clId="{B156A0A0-E9A7-46E3-BFAC-09F91B8343BC}" dt="2023-10-04T12:14:55.490" v="993" actId="1035"/>
          <ac:spMkLst>
            <pc:docMk/>
            <pc:sldMk cId="372977454" sldId="601"/>
            <ac:spMk id="20" creationId="{E2CFA4AC-5597-4ED6-82A7-72CF66255EB4}"/>
          </ac:spMkLst>
        </pc:spChg>
        <pc:spChg chg="mod">
          <ac:chgData name="Stewart Gale" userId="3647ddd2-6040-41ae-a96d-232c23482af8" providerId="ADAL" clId="{B156A0A0-E9A7-46E3-BFAC-09F91B8343BC}" dt="2023-10-04T12:14:51.532" v="991" actId="1035"/>
          <ac:spMkLst>
            <pc:docMk/>
            <pc:sldMk cId="372977454" sldId="601"/>
            <ac:spMk id="22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4T12:14:51.532" v="991" actId="1035"/>
          <ac:spMkLst>
            <pc:docMk/>
            <pc:sldMk cId="372977454" sldId="601"/>
            <ac:spMk id="23" creationId="{967CFDD0-F1FF-4735-83F3-7A2BE5EAFA6E}"/>
          </ac:spMkLst>
        </pc:spChg>
        <pc:spChg chg="mod">
          <ac:chgData name="Stewart Gale" userId="3647ddd2-6040-41ae-a96d-232c23482af8" providerId="ADAL" clId="{B156A0A0-E9A7-46E3-BFAC-09F91B8343BC}" dt="2023-10-04T12:14:55.490" v="993" actId="1035"/>
          <ac:spMkLst>
            <pc:docMk/>
            <pc:sldMk cId="372977454" sldId="601"/>
            <ac:spMk id="26" creationId="{43B71CE8-8469-4CD3-B8B2-80F11BFB7C0A}"/>
          </ac:spMkLst>
        </pc:spChg>
        <pc:spChg chg="mod">
          <ac:chgData name="Stewart Gale" userId="3647ddd2-6040-41ae-a96d-232c23482af8" providerId="ADAL" clId="{B156A0A0-E9A7-46E3-BFAC-09F91B8343BC}" dt="2023-10-04T12:14:55.490" v="993" actId="1035"/>
          <ac:spMkLst>
            <pc:docMk/>
            <pc:sldMk cId="372977454" sldId="601"/>
            <ac:spMk id="27" creationId="{F8DFDFD7-62D6-4DDA-AC91-8EA85BA11B98}"/>
          </ac:spMkLst>
        </pc:spChg>
        <pc:picChg chg="del mod">
          <ac:chgData name="Stewart Gale" userId="3647ddd2-6040-41ae-a96d-232c23482af8" providerId="ADAL" clId="{B156A0A0-E9A7-46E3-BFAC-09F91B8343BC}" dt="2023-07-16T15:30:15.474" v="218" actId="478"/>
          <ac:picMkLst>
            <pc:docMk/>
            <pc:sldMk cId="372977454" sldId="601"/>
            <ac:picMk id="5" creationId="{00000000-0000-0000-0000-000000000000}"/>
          </ac:picMkLst>
        </pc:picChg>
      </pc:sldChg>
      <pc:sldChg chg="addSp delSp modSp mod modAnim">
        <pc:chgData name="Stewart Gale" userId="3647ddd2-6040-41ae-a96d-232c23482af8" providerId="ADAL" clId="{B156A0A0-E9A7-46E3-BFAC-09F91B8343BC}" dt="2023-10-04T12:15:02.129" v="994" actId="1076"/>
        <pc:sldMkLst>
          <pc:docMk/>
          <pc:sldMk cId="1279450060" sldId="602"/>
        </pc:sldMkLst>
        <pc:spChg chg="add mod">
          <ac:chgData name="Stewart Gale" userId="3647ddd2-6040-41ae-a96d-232c23482af8" providerId="ADAL" clId="{B156A0A0-E9A7-46E3-BFAC-09F91B8343BC}" dt="2023-10-04T12:00:07.906" v="687"/>
          <ac:spMkLst>
            <pc:docMk/>
            <pc:sldMk cId="1279450060" sldId="602"/>
            <ac:spMk id="2" creationId="{2F18E7D4-706C-ED61-38BC-9AB808DAE493}"/>
          </ac:spMkLst>
        </pc:spChg>
        <pc:spChg chg="add mod">
          <ac:chgData name="Stewart Gale" userId="3647ddd2-6040-41ae-a96d-232c23482af8" providerId="ADAL" clId="{B156A0A0-E9A7-46E3-BFAC-09F91B8343BC}" dt="2023-10-04T12:15:02.129" v="994" actId="1076"/>
          <ac:spMkLst>
            <pc:docMk/>
            <pc:sldMk cId="1279450060" sldId="602"/>
            <ac:spMk id="3" creationId="{05253402-4133-F86B-B896-7A343086B7B9}"/>
          </ac:spMkLst>
        </pc:spChg>
        <pc:spChg chg="mod">
          <ac:chgData name="Stewart Gale" userId="3647ddd2-6040-41ae-a96d-232c23482af8" providerId="ADAL" clId="{B156A0A0-E9A7-46E3-BFAC-09F91B8343BC}" dt="2023-10-04T12:00:13.798" v="688" actId="1076"/>
          <ac:spMkLst>
            <pc:docMk/>
            <pc:sldMk cId="1279450060" sldId="602"/>
            <ac:spMk id="6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4T12:14:05.011" v="974" actId="1076"/>
          <ac:spMkLst>
            <pc:docMk/>
            <pc:sldMk cId="1279450060" sldId="602"/>
            <ac:spMk id="10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4T12:00:13.798" v="688" actId="1076"/>
          <ac:spMkLst>
            <pc:docMk/>
            <pc:sldMk cId="1279450060" sldId="602"/>
            <ac:spMk id="14" creationId="{019223BB-30DD-4F1E-ABD8-AAB91E62B5AF}"/>
          </ac:spMkLst>
        </pc:spChg>
        <pc:spChg chg="mod">
          <ac:chgData name="Stewart Gale" userId="3647ddd2-6040-41ae-a96d-232c23482af8" providerId="ADAL" clId="{B156A0A0-E9A7-46E3-BFAC-09F91B8343BC}" dt="2023-10-04T12:14:10.363" v="978" actId="1076"/>
          <ac:spMkLst>
            <pc:docMk/>
            <pc:sldMk cId="1279450060" sldId="602"/>
            <ac:spMk id="15" creationId="{15BA1F5A-D627-43E2-9A0A-DDFD130D90FD}"/>
          </ac:spMkLst>
        </pc:spChg>
        <pc:spChg chg="mod">
          <ac:chgData name="Stewart Gale" userId="3647ddd2-6040-41ae-a96d-232c23482af8" providerId="ADAL" clId="{B156A0A0-E9A7-46E3-BFAC-09F91B8343BC}" dt="2023-10-04T12:00:13.798" v="688" actId="1076"/>
          <ac:spMkLst>
            <pc:docMk/>
            <pc:sldMk cId="1279450060" sldId="602"/>
            <ac:spMk id="16" creationId="{870E2295-CBD2-4D3E-B601-B7D7D6B4B012}"/>
          </ac:spMkLst>
        </pc:spChg>
        <pc:spChg chg="mod">
          <ac:chgData name="Stewart Gale" userId="3647ddd2-6040-41ae-a96d-232c23482af8" providerId="ADAL" clId="{B156A0A0-E9A7-46E3-BFAC-09F91B8343BC}" dt="2023-10-04T12:00:13.798" v="688" actId="1076"/>
          <ac:spMkLst>
            <pc:docMk/>
            <pc:sldMk cId="1279450060" sldId="602"/>
            <ac:spMk id="17" creationId="{0E812BE0-7138-496F-9B2C-272E36532671}"/>
          </ac:spMkLst>
        </pc:spChg>
        <pc:spChg chg="mod">
          <ac:chgData name="Stewart Gale" userId="3647ddd2-6040-41ae-a96d-232c23482af8" providerId="ADAL" clId="{B156A0A0-E9A7-46E3-BFAC-09F91B8343BC}" dt="2023-10-04T12:13:45.886" v="966" actId="404"/>
          <ac:spMkLst>
            <pc:docMk/>
            <pc:sldMk cId="1279450060" sldId="602"/>
            <ac:spMk id="20" creationId="{E2CFA4AC-5597-4ED6-82A7-72CF66255EB4}"/>
          </ac:spMkLst>
        </pc:spChg>
        <pc:spChg chg="mod">
          <ac:chgData name="Stewart Gale" userId="3647ddd2-6040-41ae-a96d-232c23482af8" providerId="ADAL" clId="{B156A0A0-E9A7-46E3-BFAC-09F91B8343BC}" dt="2023-10-04T12:00:13.798" v="688" actId="1076"/>
          <ac:spMkLst>
            <pc:docMk/>
            <pc:sldMk cId="1279450060" sldId="602"/>
            <ac:spMk id="22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4T12:00:13.798" v="688" actId="1076"/>
          <ac:spMkLst>
            <pc:docMk/>
            <pc:sldMk cId="1279450060" sldId="602"/>
            <ac:spMk id="23" creationId="{967CFDD0-F1FF-4735-83F3-7A2BE5EAFA6E}"/>
          </ac:spMkLst>
        </pc:spChg>
        <pc:spChg chg="mod">
          <ac:chgData name="Stewart Gale" userId="3647ddd2-6040-41ae-a96d-232c23482af8" providerId="ADAL" clId="{B156A0A0-E9A7-46E3-BFAC-09F91B8343BC}" dt="2023-10-04T12:13:51.749" v="969" actId="1076"/>
          <ac:spMkLst>
            <pc:docMk/>
            <pc:sldMk cId="1279450060" sldId="602"/>
            <ac:spMk id="26" creationId="{43B71CE8-8469-4CD3-B8B2-80F11BFB7C0A}"/>
          </ac:spMkLst>
        </pc:spChg>
        <pc:spChg chg="mod">
          <ac:chgData name="Stewart Gale" userId="3647ddd2-6040-41ae-a96d-232c23482af8" providerId="ADAL" clId="{B156A0A0-E9A7-46E3-BFAC-09F91B8343BC}" dt="2023-10-04T12:13:55.564" v="971" actId="1076"/>
          <ac:spMkLst>
            <pc:docMk/>
            <pc:sldMk cId="1279450060" sldId="602"/>
            <ac:spMk id="27" creationId="{F8DFDFD7-62D6-4DDA-AC91-8EA85BA11B98}"/>
          </ac:spMkLst>
        </pc:spChg>
        <pc:picChg chg="del mod">
          <ac:chgData name="Stewart Gale" userId="3647ddd2-6040-41ae-a96d-232c23482af8" providerId="ADAL" clId="{B156A0A0-E9A7-46E3-BFAC-09F91B8343BC}" dt="2023-07-16T15:34:46.607" v="320" actId="478"/>
          <ac:picMkLst>
            <pc:docMk/>
            <pc:sldMk cId="1279450060" sldId="602"/>
            <ac:picMk id="5" creationId="{00000000-0000-0000-0000-000000000000}"/>
          </ac:picMkLst>
        </pc:picChg>
      </pc:sldChg>
      <pc:sldChg chg="addSp delSp modSp mod delAnim modAnim modNotes">
        <pc:chgData name="Stewart Gale" userId="3647ddd2-6040-41ae-a96d-232c23482af8" providerId="ADAL" clId="{B156A0A0-E9A7-46E3-BFAC-09F91B8343BC}" dt="2023-10-06T03:17:30.183" v="1266" actId="1076"/>
        <pc:sldMkLst>
          <pc:docMk/>
          <pc:sldMk cId="2091470703" sldId="603"/>
        </pc:sldMkLst>
        <pc:spChg chg="add mod">
          <ac:chgData name="Stewart Gale" userId="3647ddd2-6040-41ae-a96d-232c23482af8" providerId="ADAL" clId="{B156A0A0-E9A7-46E3-BFAC-09F91B8343BC}" dt="2023-10-04T12:20:34.792" v="1131" actId="113"/>
          <ac:spMkLst>
            <pc:docMk/>
            <pc:sldMk cId="2091470703" sldId="603"/>
            <ac:spMk id="2" creationId="{6A490358-5620-45B3-3115-82531770898D}"/>
          </ac:spMkLst>
        </pc:spChg>
        <pc:spChg chg="add mod">
          <ac:chgData name="Stewart Gale" userId="3647ddd2-6040-41ae-a96d-232c23482af8" providerId="ADAL" clId="{B156A0A0-E9A7-46E3-BFAC-09F91B8343BC}" dt="2023-10-04T12:19:46.431" v="1115" actId="1076"/>
          <ac:spMkLst>
            <pc:docMk/>
            <pc:sldMk cId="2091470703" sldId="603"/>
            <ac:spMk id="4" creationId="{C8F61A4A-1898-C9ED-EA81-4C17C57E5148}"/>
          </ac:spMkLst>
        </pc:spChg>
        <pc:spChg chg="add mod">
          <ac:chgData name="Stewart Gale" userId="3647ddd2-6040-41ae-a96d-232c23482af8" providerId="ADAL" clId="{B156A0A0-E9A7-46E3-BFAC-09F91B8343BC}" dt="2023-10-04T12:20:57.183" v="1133" actId="14100"/>
          <ac:spMkLst>
            <pc:docMk/>
            <pc:sldMk cId="2091470703" sldId="603"/>
            <ac:spMk id="5" creationId="{4567A328-7073-D7D5-F233-AEC829B24728}"/>
          </ac:spMkLst>
        </pc:spChg>
        <pc:spChg chg="mod">
          <ac:chgData name="Stewart Gale" userId="3647ddd2-6040-41ae-a96d-232c23482af8" providerId="ADAL" clId="{B156A0A0-E9A7-46E3-BFAC-09F91B8343BC}" dt="2023-10-04T12:18:26.187" v="1082" actId="207"/>
          <ac:spMkLst>
            <pc:docMk/>
            <pc:sldMk cId="2091470703" sldId="603"/>
            <ac:spMk id="6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7:30.183" v="1266" actId="1076"/>
          <ac:spMkLst>
            <pc:docMk/>
            <pc:sldMk cId="2091470703" sldId="603"/>
            <ac:spMk id="10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7:30.183" v="1266" actId="1076"/>
          <ac:spMkLst>
            <pc:docMk/>
            <pc:sldMk cId="2091470703" sldId="603"/>
            <ac:spMk id="15" creationId="{15BA1F5A-D627-43E2-9A0A-DDFD130D90FD}"/>
          </ac:spMkLst>
        </pc:spChg>
        <pc:spChg chg="del mod">
          <ac:chgData name="Stewart Gale" userId="3647ddd2-6040-41ae-a96d-232c23482af8" providerId="ADAL" clId="{B156A0A0-E9A7-46E3-BFAC-09F91B8343BC}" dt="2023-10-04T12:17:47.751" v="1037" actId="478"/>
          <ac:spMkLst>
            <pc:docMk/>
            <pc:sldMk cId="2091470703" sldId="603"/>
            <ac:spMk id="17" creationId="{0E812BE0-7138-496F-9B2C-272E36532671}"/>
          </ac:spMkLst>
        </pc:spChg>
        <pc:spChg chg="mod">
          <ac:chgData name="Stewart Gale" userId="3647ddd2-6040-41ae-a96d-232c23482af8" providerId="ADAL" clId="{B156A0A0-E9A7-46E3-BFAC-09F91B8343BC}" dt="2023-10-04T12:18:51.248" v="1091" actId="1076"/>
          <ac:spMkLst>
            <pc:docMk/>
            <pc:sldMk cId="2091470703" sldId="603"/>
            <ac:spMk id="18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10-06T03:17:30.183" v="1266" actId="1076"/>
          <ac:spMkLst>
            <pc:docMk/>
            <pc:sldMk cId="2091470703" sldId="603"/>
            <ac:spMk id="19" creationId="{FC491628-6B68-4A5A-9ACF-A2F7D85AA910}"/>
          </ac:spMkLst>
        </pc:spChg>
        <pc:spChg chg="mod">
          <ac:chgData name="Stewart Gale" userId="3647ddd2-6040-41ae-a96d-232c23482af8" providerId="ADAL" clId="{B156A0A0-E9A7-46E3-BFAC-09F91B8343BC}" dt="2023-10-04T12:18:42.355" v="1087" actId="14100"/>
          <ac:spMkLst>
            <pc:docMk/>
            <pc:sldMk cId="2091470703" sldId="603"/>
            <ac:spMk id="21" creationId="{00000000-0000-0000-0000-000000000000}"/>
          </ac:spMkLst>
        </pc:spChg>
        <pc:spChg chg="del mod">
          <ac:chgData name="Stewart Gale" userId="3647ddd2-6040-41ae-a96d-232c23482af8" providerId="ADAL" clId="{B156A0A0-E9A7-46E3-BFAC-09F91B8343BC}" dt="2023-10-04T12:17:45.654" v="1036" actId="478"/>
          <ac:spMkLst>
            <pc:docMk/>
            <pc:sldMk cId="2091470703" sldId="603"/>
            <ac:spMk id="22" creationId="{00000000-0000-0000-0000-000000000000}"/>
          </ac:spMkLst>
        </pc:spChg>
        <pc:spChg chg="del mod">
          <ac:chgData name="Stewart Gale" userId="3647ddd2-6040-41ae-a96d-232c23482af8" providerId="ADAL" clId="{B156A0A0-E9A7-46E3-BFAC-09F91B8343BC}" dt="2023-10-04T12:17:47.751" v="1037" actId="478"/>
          <ac:spMkLst>
            <pc:docMk/>
            <pc:sldMk cId="2091470703" sldId="603"/>
            <ac:spMk id="23" creationId="{967CFDD0-F1FF-4735-83F3-7A2BE5EAFA6E}"/>
          </ac:spMkLst>
        </pc:spChg>
        <pc:spChg chg="mod">
          <ac:chgData name="Stewart Gale" userId="3647ddd2-6040-41ae-a96d-232c23482af8" providerId="ADAL" clId="{B156A0A0-E9A7-46E3-BFAC-09F91B8343BC}" dt="2023-10-06T03:17:30.183" v="1266" actId="1076"/>
          <ac:spMkLst>
            <pc:docMk/>
            <pc:sldMk cId="2091470703" sldId="603"/>
            <ac:spMk id="24" creationId="{43C75AFF-B7FC-4462-98D7-E744E8B5FFB9}"/>
          </ac:spMkLst>
        </pc:spChg>
        <pc:spChg chg="mod">
          <ac:chgData name="Stewart Gale" userId="3647ddd2-6040-41ae-a96d-232c23482af8" providerId="ADAL" clId="{B156A0A0-E9A7-46E3-BFAC-09F91B8343BC}" dt="2023-10-06T03:17:30.183" v="1266" actId="1076"/>
          <ac:spMkLst>
            <pc:docMk/>
            <pc:sldMk cId="2091470703" sldId="603"/>
            <ac:spMk id="25" creationId="{E15A7924-2C49-4B23-A919-E37524B14A54}"/>
          </ac:spMkLst>
        </pc:spChg>
        <pc:spChg chg="mod">
          <ac:chgData name="Stewart Gale" userId="3647ddd2-6040-41ae-a96d-232c23482af8" providerId="ADAL" clId="{B156A0A0-E9A7-46E3-BFAC-09F91B8343BC}" dt="2023-10-06T03:17:30.183" v="1266" actId="1076"/>
          <ac:spMkLst>
            <pc:docMk/>
            <pc:sldMk cId="2091470703" sldId="603"/>
            <ac:spMk id="26" creationId="{F0959C6E-A365-42B0-A740-573AA445DCF6}"/>
          </ac:spMkLst>
        </pc:spChg>
        <pc:spChg chg="mod">
          <ac:chgData name="Stewart Gale" userId="3647ddd2-6040-41ae-a96d-232c23482af8" providerId="ADAL" clId="{B156A0A0-E9A7-46E3-BFAC-09F91B8343BC}" dt="2023-10-06T03:17:30.183" v="1266" actId="1076"/>
          <ac:spMkLst>
            <pc:docMk/>
            <pc:sldMk cId="2091470703" sldId="603"/>
            <ac:spMk id="27" creationId="{78CD4B64-3171-4473-9220-D7A90E08C059}"/>
          </ac:spMkLst>
        </pc:spChg>
        <pc:picChg chg="del mod">
          <ac:chgData name="Stewart Gale" userId="3647ddd2-6040-41ae-a96d-232c23482af8" providerId="ADAL" clId="{B156A0A0-E9A7-46E3-BFAC-09F91B8343BC}" dt="2023-07-16T15:38:48.497" v="356" actId="478"/>
          <ac:picMkLst>
            <pc:docMk/>
            <pc:sldMk cId="2091470703" sldId="603"/>
            <ac:picMk id="5" creationId="{00000000-0000-0000-0000-000000000000}"/>
          </ac:picMkLst>
        </pc:picChg>
        <pc:cxnChg chg="mod">
          <ac:chgData name="Stewart Gale" userId="3647ddd2-6040-41ae-a96d-232c23482af8" providerId="ADAL" clId="{B156A0A0-E9A7-46E3-BFAC-09F91B8343BC}" dt="2023-10-06T03:17:30.183" v="1266" actId="1076"/>
          <ac:cxnSpMkLst>
            <pc:docMk/>
            <pc:sldMk cId="2091470703" sldId="603"/>
            <ac:cxnSpMk id="3" creationId="{1BCE43C1-2701-4B3A-B2B6-2985258ED457}"/>
          </ac:cxnSpMkLst>
        </pc:cxnChg>
      </pc:sldChg>
      <pc:sldChg chg="addSp delSp modSp mod ord">
        <pc:chgData name="Stewart Gale" userId="3647ddd2-6040-41ae-a96d-232c23482af8" providerId="ADAL" clId="{B156A0A0-E9A7-46E3-BFAC-09F91B8343BC}" dt="2023-10-04T11:51:14.400" v="563" actId="1076"/>
        <pc:sldMkLst>
          <pc:docMk/>
          <pc:sldMk cId="3886288547" sldId="604"/>
        </pc:sldMkLst>
        <pc:spChg chg="del mod">
          <ac:chgData name="Stewart Gale" userId="3647ddd2-6040-41ae-a96d-232c23482af8" providerId="ADAL" clId="{B156A0A0-E9A7-46E3-BFAC-09F91B8343BC}" dt="2023-10-04T11:49:00.090" v="507" actId="478"/>
          <ac:spMkLst>
            <pc:docMk/>
            <pc:sldMk cId="3886288547" sldId="604"/>
            <ac:spMk id="3" creationId="{C7296E17-59F8-4EBB-BDDC-B4E51D3EC241}"/>
          </ac:spMkLst>
        </pc:spChg>
        <pc:spChg chg="mod">
          <ac:chgData name="Stewart Gale" userId="3647ddd2-6040-41ae-a96d-232c23482af8" providerId="ADAL" clId="{B156A0A0-E9A7-46E3-BFAC-09F91B8343BC}" dt="2023-10-04T11:50:50.076" v="549" actId="1076"/>
          <ac:spMkLst>
            <pc:docMk/>
            <pc:sldMk cId="3886288547" sldId="604"/>
            <ac:spMk id="4" creationId="{9AE70BFB-3FE6-4FFC-87AF-93CC282BE9DF}"/>
          </ac:spMkLst>
        </pc:spChg>
        <pc:spChg chg="add mod">
          <ac:chgData name="Stewart Gale" userId="3647ddd2-6040-41ae-a96d-232c23482af8" providerId="ADAL" clId="{B156A0A0-E9A7-46E3-BFAC-09F91B8343BC}" dt="2023-10-04T11:51:13.775" v="562" actId="1076"/>
          <ac:spMkLst>
            <pc:docMk/>
            <pc:sldMk cId="3886288547" sldId="604"/>
            <ac:spMk id="5" creationId="{9C660900-248D-057F-B218-6ADC38C0F474}"/>
          </ac:spMkLst>
        </pc:spChg>
        <pc:spChg chg="mod">
          <ac:chgData name="Stewart Gale" userId="3647ddd2-6040-41ae-a96d-232c23482af8" providerId="ADAL" clId="{B156A0A0-E9A7-46E3-BFAC-09F91B8343BC}" dt="2023-10-04T11:50:58.686" v="559" actId="1076"/>
          <ac:spMkLst>
            <pc:docMk/>
            <pc:sldMk cId="3886288547" sldId="604"/>
            <ac:spMk id="6" creationId="{38AC7AE1-583E-4F65-AEF1-9AA1A3CD1D70}"/>
          </ac:spMkLst>
        </pc:spChg>
        <pc:spChg chg="del mod">
          <ac:chgData name="Stewart Gale" userId="3647ddd2-6040-41ae-a96d-232c23482af8" providerId="ADAL" clId="{B156A0A0-E9A7-46E3-BFAC-09F91B8343BC}" dt="2023-10-04T11:49:02.763" v="509" actId="478"/>
          <ac:spMkLst>
            <pc:docMk/>
            <pc:sldMk cId="3886288547" sldId="604"/>
            <ac:spMk id="8" creationId="{DC670707-A2AA-4290-A55B-60C23B07FADE}"/>
          </ac:spMkLst>
        </pc:spChg>
        <pc:spChg chg="add del">
          <ac:chgData name="Stewart Gale" userId="3647ddd2-6040-41ae-a96d-232c23482af8" providerId="ADAL" clId="{B156A0A0-E9A7-46E3-BFAC-09F91B8343BC}" dt="2023-10-04T11:50:12.578" v="536" actId="22"/>
          <ac:spMkLst>
            <pc:docMk/>
            <pc:sldMk cId="3886288547" sldId="604"/>
            <ac:spMk id="9" creationId="{54633C71-C74C-5C88-1412-6779D71488B7}"/>
          </ac:spMkLst>
        </pc:spChg>
        <pc:spChg chg="add mod">
          <ac:chgData name="Stewart Gale" userId="3647ddd2-6040-41ae-a96d-232c23482af8" providerId="ADAL" clId="{B156A0A0-E9A7-46E3-BFAC-09F91B8343BC}" dt="2023-10-04T11:51:14.400" v="563" actId="1076"/>
          <ac:spMkLst>
            <pc:docMk/>
            <pc:sldMk cId="3886288547" sldId="604"/>
            <ac:spMk id="11" creationId="{EA02E206-3BF0-9A48-4753-9AE90AFE52B7}"/>
          </ac:spMkLst>
        </pc:spChg>
        <pc:spChg chg="add mod">
          <ac:chgData name="Stewart Gale" userId="3647ddd2-6040-41ae-a96d-232c23482af8" providerId="ADAL" clId="{B156A0A0-E9A7-46E3-BFAC-09F91B8343BC}" dt="2023-10-04T11:51:10.230" v="561" actId="1076"/>
          <ac:spMkLst>
            <pc:docMk/>
            <pc:sldMk cId="3886288547" sldId="604"/>
            <ac:spMk id="13" creationId="{E3568536-DF16-A898-026C-951582334956}"/>
          </ac:spMkLst>
        </pc:spChg>
        <pc:picChg chg="del mod">
          <ac:chgData name="Stewart Gale" userId="3647ddd2-6040-41ae-a96d-232c23482af8" providerId="ADAL" clId="{B156A0A0-E9A7-46E3-BFAC-09F91B8343BC}" dt="2023-07-16T15:37:23.997" v="345" actId="478"/>
          <ac:picMkLst>
            <pc:docMk/>
            <pc:sldMk cId="3886288547" sldId="604"/>
            <ac:picMk id="7" creationId="{44D31EB1-38BD-427F-B881-A40ACC5FAC9C}"/>
          </ac:picMkLst>
        </pc:picChg>
      </pc:sldChg>
      <pc:sldChg chg="delSp modSp mod modAnim">
        <pc:chgData name="Stewart Gale" userId="3647ddd2-6040-41ae-a96d-232c23482af8" providerId="ADAL" clId="{B156A0A0-E9A7-46E3-BFAC-09F91B8343BC}" dt="2023-07-16T15:30:06.660" v="217"/>
        <pc:sldMkLst>
          <pc:docMk/>
          <pc:sldMk cId="715569064" sldId="605"/>
        </pc:sldMkLst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715569064" sldId="605"/>
            <ac:spMk id="3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23:03.712" v="199" actId="113"/>
          <ac:spMkLst>
            <pc:docMk/>
            <pc:sldMk cId="715569064" sldId="605"/>
            <ac:spMk id="5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29:28.252" v="212" actId="207"/>
          <ac:spMkLst>
            <pc:docMk/>
            <pc:sldMk cId="715569064" sldId="605"/>
            <ac:spMk id="6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29:40.368" v="213" actId="207"/>
          <ac:spMkLst>
            <pc:docMk/>
            <pc:sldMk cId="715569064" sldId="605"/>
            <ac:spMk id="7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k cId="715569064" sldId="605"/>
            <ac:spMk id="9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29:09.901" v="208" actId="1076"/>
          <ac:spMkLst>
            <pc:docMk/>
            <pc:sldMk cId="715569064" sldId="605"/>
            <ac:spMk id="13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29:16.932" v="211" actId="113"/>
          <ac:spMkLst>
            <pc:docMk/>
            <pc:sldMk cId="715569064" sldId="605"/>
            <ac:spMk id="14" creationId="{00000000-0000-0000-0000-000000000000}"/>
          </ac:spMkLst>
        </pc:spChg>
        <pc:grpChg chg="del mod">
          <ac:chgData name="Stewart Gale" userId="3647ddd2-6040-41ae-a96d-232c23482af8" providerId="ADAL" clId="{B156A0A0-E9A7-46E3-BFAC-09F91B8343BC}" dt="2023-07-16T15:22:44.532" v="192" actId="478"/>
          <ac:grpSpMkLst>
            <pc:docMk/>
            <pc:sldMk cId="715569064" sldId="60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715569064" sldId="605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715569064" sldId="605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B156A0A0-E9A7-46E3-BFAC-09F91B8343BC}" dt="2023-07-16T15:10:19.713" v="0"/>
          <ac:cxnSpMkLst>
            <pc:docMk/>
            <pc:sldMk cId="715569064" sldId="605"/>
            <ac:cxnSpMk id="10" creationId="{00000000-0000-0000-0000-000000000000}"/>
          </ac:cxnSpMkLst>
        </pc:cxnChg>
      </pc:sldChg>
      <pc:sldChg chg="addSp modSp new del mod modAnim">
        <pc:chgData name="Stewart Gale" userId="3647ddd2-6040-41ae-a96d-232c23482af8" providerId="ADAL" clId="{B156A0A0-E9A7-46E3-BFAC-09F91B8343BC}" dt="2023-10-04T11:48:42.889" v="504" actId="47"/>
        <pc:sldMkLst>
          <pc:docMk/>
          <pc:sldMk cId="287109691" sldId="606"/>
        </pc:sldMkLst>
        <pc:spChg chg="add mod">
          <ac:chgData name="Stewart Gale" userId="3647ddd2-6040-41ae-a96d-232c23482af8" providerId="ADAL" clId="{B156A0A0-E9A7-46E3-BFAC-09F91B8343BC}" dt="2023-07-16T15:32:09.559" v="272" actId="207"/>
          <ac:spMkLst>
            <pc:docMk/>
            <pc:sldMk cId="287109691" sldId="606"/>
            <ac:spMk id="2" creationId="{233EE9D4-B144-612E-1BA8-31B2061FBC70}"/>
          </ac:spMkLst>
        </pc:spChg>
        <pc:spChg chg="add mod">
          <ac:chgData name="Stewart Gale" userId="3647ddd2-6040-41ae-a96d-232c23482af8" providerId="ADAL" clId="{B156A0A0-E9A7-46E3-BFAC-09F91B8343BC}" dt="2023-07-16T15:32:28.982" v="278" actId="1076"/>
          <ac:spMkLst>
            <pc:docMk/>
            <pc:sldMk cId="287109691" sldId="606"/>
            <ac:spMk id="3" creationId="{FADC6BEC-B121-EB3F-55CE-39B7DE19AE52}"/>
          </ac:spMkLst>
        </pc:spChg>
        <pc:spChg chg="add mod">
          <ac:chgData name="Stewart Gale" userId="3647ddd2-6040-41ae-a96d-232c23482af8" providerId="ADAL" clId="{B156A0A0-E9A7-46E3-BFAC-09F91B8343BC}" dt="2023-07-16T15:32:25.279" v="277" actId="1076"/>
          <ac:spMkLst>
            <pc:docMk/>
            <pc:sldMk cId="287109691" sldId="606"/>
            <ac:spMk id="4" creationId="{8FADBF87-F2AD-3A5A-216F-E2B34153C03E}"/>
          </ac:spMkLst>
        </pc:spChg>
        <pc:spChg chg="add mod">
          <ac:chgData name="Stewart Gale" userId="3647ddd2-6040-41ae-a96d-232c23482af8" providerId="ADAL" clId="{B156A0A0-E9A7-46E3-BFAC-09F91B8343BC}" dt="2023-07-16T15:32:17" v="275" actId="1076"/>
          <ac:spMkLst>
            <pc:docMk/>
            <pc:sldMk cId="287109691" sldId="606"/>
            <ac:spMk id="5" creationId="{64EAF75F-7631-F34D-01A2-A0B30AF5AA88}"/>
          </ac:spMkLst>
        </pc:spChg>
        <pc:spChg chg="add mod">
          <ac:chgData name="Stewart Gale" userId="3647ddd2-6040-41ae-a96d-232c23482af8" providerId="ADAL" clId="{B156A0A0-E9A7-46E3-BFAC-09F91B8343BC}" dt="2023-07-16T15:31:25.657" v="259" actId="113"/>
          <ac:spMkLst>
            <pc:docMk/>
            <pc:sldMk cId="287109691" sldId="606"/>
            <ac:spMk id="6" creationId="{125B2AD7-C952-98F3-4C16-6C1847A36984}"/>
          </ac:spMkLst>
        </pc:spChg>
        <pc:cxnChg chg="add mod">
          <ac:chgData name="Stewart Gale" userId="3647ddd2-6040-41ae-a96d-232c23482af8" providerId="ADAL" clId="{B156A0A0-E9A7-46E3-BFAC-09F91B8343BC}" dt="2023-07-16T15:32:20.556" v="276" actId="14100"/>
          <ac:cxnSpMkLst>
            <pc:docMk/>
            <pc:sldMk cId="287109691" sldId="606"/>
            <ac:cxnSpMk id="7" creationId="{1BE9C753-8D5E-0BEC-6EE6-3EBF6A7E3E3D}"/>
          </ac:cxnSpMkLst>
        </pc:cxnChg>
      </pc:sldChg>
      <pc:sldChg chg="addSp modSp new modAnim">
        <pc:chgData name="Stewart Gale" userId="3647ddd2-6040-41ae-a96d-232c23482af8" providerId="ADAL" clId="{B156A0A0-E9A7-46E3-BFAC-09F91B8343BC}" dt="2023-07-16T15:46:11.159" v="436"/>
        <pc:sldMkLst>
          <pc:docMk/>
          <pc:sldMk cId="3652833821" sldId="607"/>
        </pc:sldMkLst>
        <pc:picChg chg="add mod">
          <ac:chgData name="Stewart Gale" userId="3647ddd2-6040-41ae-a96d-232c23482af8" providerId="ADAL" clId="{B156A0A0-E9A7-46E3-BFAC-09F91B8343BC}" dt="2023-07-16T15:44:23.923" v="410" actId="14100"/>
          <ac:picMkLst>
            <pc:docMk/>
            <pc:sldMk cId="3652833821" sldId="607"/>
            <ac:picMk id="2" creationId="{F8CA2C63-4686-1E34-3DE7-38CA688B86FE}"/>
          </ac:picMkLst>
        </pc:picChg>
        <pc:picChg chg="add mod">
          <ac:chgData name="Stewart Gale" userId="3647ddd2-6040-41ae-a96d-232c23482af8" providerId="ADAL" clId="{B156A0A0-E9A7-46E3-BFAC-09F91B8343BC}" dt="2023-07-16T15:46:02.178" v="434" actId="1076"/>
          <ac:picMkLst>
            <pc:docMk/>
            <pc:sldMk cId="3652833821" sldId="607"/>
            <ac:picMk id="3" creationId="{F7F60D88-CEC2-D1F8-F109-32D433D175E1}"/>
          </ac:picMkLst>
        </pc:picChg>
        <pc:picChg chg="add mod">
          <ac:chgData name="Stewart Gale" userId="3647ddd2-6040-41ae-a96d-232c23482af8" providerId="ADAL" clId="{B156A0A0-E9A7-46E3-BFAC-09F91B8343BC}" dt="2023-07-16T15:46:00.529" v="433" actId="1076"/>
          <ac:picMkLst>
            <pc:docMk/>
            <pc:sldMk cId="3652833821" sldId="607"/>
            <ac:picMk id="4" creationId="{1A08FFA8-32CC-02D9-D5BE-B114692F9364}"/>
          </ac:picMkLst>
        </pc:picChg>
      </pc:sldChg>
      <pc:sldChg chg="addSp delSp modSp add mod addAnim delAnim modAnim">
        <pc:chgData name="Stewart Gale" userId="3647ddd2-6040-41ae-a96d-232c23482af8" providerId="ADAL" clId="{B156A0A0-E9A7-46E3-BFAC-09F91B8343BC}" dt="2023-10-04T12:03:20.358" v="739"/>
        <pc:sldMkLst>
          <pc:docMk/>
          <pc:sldMk cId="3801742108" sldId="608"/>
        </pc:sldMkLst>
        <pc:spChg chg="add mod">
          <ac:chgData name="Stewart Gale" userId="3647ddd2-6040-41ae-a96d-232c23482af8" providerId="ADAL" clId="{B156A0A0-E9A7-46E3-BFAC-09F91B8343BC}" dt="2023-10-04T12:03:02.710" v="733" actId="207"/>
          <ac:spMkLst>
            <pc:docMk/>
            <pc:sldMk cId="3801742108" sldId="608"/>
            <ac:spMk id="2" creationId="{878C8704-7152-86EF-4F6B-D90F6C1B9A8A}"/>
          </ac:spMkLst>
        </pc:spChg>
        <pc:spChg chg="add del mod">
          <ac:chgData name="Stewart Gale" userId="3647ddd2-6040-41ae-a96d-232c23482af8" providerId="ADAL" clId="{B156A0A0-E9A7-46E3-BFAC-09F91B8343BC}" dt="2023-10-04T12:02:09.995" v="708" actId="1076"/>
          <ac:spMkLst>
            <pc:docMk/>
            <pc:sldMk cId="3801742108" sldId="608"/>
            <ac:spMk id="3" creationId="{843F29C3-79A1-4C17-9FAA-631945BD4F1D}"/>
          </ac:spMkLst>
        </pc:spChg>
        <pc:spChg chg="add mod">
          <ac:chgData name="Stewart Gale" userId="3647ddd2-6040-41ae-a96d-232c23482af8" providerId="ADAL" clId="{B156A0A0-E9A7-46E3-BFAC-09F91B8343BC}" dt="2023-10-04T12:03:08.663" v="737" actId="113"/>
          <ac:spMkLst>
            <pc:docMk/>
            <pc:sldMk cId="3801742108" sldId="608"/>
            <ac:spMk id="4" creationId="{766E6D7A-250E-827D-1109-921BCD60A84B}"/>
          </ac:spMkLst>
        </pc:spChg>
        <pc:spChg chg="del">
          <ac:chgData name="Stewart Gale" userId="3647ddd2-6040-41ae-a96d-232c23482af8" providerId="ADAL" clId="{B156A0A0-E9A7-46E3-BFAC-09F91B8343BC}" dt="2023-10-04T12:01:39.972" v="697" actId="478"/>
          <ac:spMkLst>
            <pc:docMk/>
            <pc:sldMk cId="3801742108" sldId="608"/>
            <ac:spMk id="6" creationId="{00000000-0000-0000-0000-000000000000}"/>
          </ac:spMkLst>
        </pc:spChg>
        <pc:spChg chg="del">
          <ac:chgData name="Stewart Gale" userId="3647ddd2-6040-41ae-a96d-232c23482af8" providerId="ADAL" clId="{B156A0A0-E9A7-46E3-BFAC-09F91B8343BC}" dt="2023-10-04T12:01:42.247" v="698" actId="478"/>
          <ac:spMkLst>
            <pc:docMk/>
            <pc:sldMk cId="3801742108" sldId="608"/>
            <ac:spMk id="10" creationId="{00000000-0000-0000-0000-000000000000}"/>
          </ac:spMkLst>
        </pc:spChg>
        <pc:spChg chg="add del">
          <ac:chgData name="Stewart Gale" userId="3647ddd2-6040-41ae-a96d-232c23482af8" providerId="ADAL" clId="{B156A0A0-E9A7-46E3-BFAC-09F91B8343BC}" dt="2023-10-04T12:01:57.027" v="702" actId="478"/>
          <ac:spMkLst>
            <pc:docMk/>
            <pc:sldMk cId="3801742108" sldId="608"/>
            <ac:spMk id="14" creationId="{019223BB-30DD-4F1E-ABD8-AAB91E62B5AF}"/>
          </ac:spMkLst>
        </pc:spChg>
        <pc:spChg chg="del">
          <ac:chgData name="Stewart Gale" userId="3647ddd2-6040-41ae-a96d-232c23482af8" providerId="ADAL" clId="{B156A0A0-E9A7-46E3-BFAC-09F91B8343BC}" dt="2023-10-04T12:01:42.247" v="698" actId="478"/>
          <ac:spMkLst>
            <pc:docMk/>
            <pc:sldMk cId="3801742108" sldId="608"/>
            <ac:spMk id="15" creationId="{15BA1F5A-D627-43E2-9A0A-DDFD130D90FD}"/>
          </ac:spMkLst>
        </pc:spChg>
        <pc:spChg chg="add del">
          <ac:chgData name="Stewart Gale" userId="3647ddd2-6040-41ae-a96d-232c23482af8" providerId="ADAL" clId="{B156A0A0-E9A7-46E3-BFAC-09F91B8343BC}" dt="2023-10-04T12:01:57.027" v="702" actId="478"/>
          <ac:spMkLst>
            <pc:docMk/>
            <pc:sldMk cId="3801742108" sldId="608"/>
            <ac:spMk id="16" creationId="{870E2295-CBD2-4D3E-B601-B7D7D6B4B012}"/>
          </ac:spMkLst>
        </pc:spChg>
        <pc:spChg chg="del mod">
          <ac:chgData name="Stewart Gale" userId="3647ddd2-6040-41ae-a96d-232c23482af8" providerId="ADAL" clId="{B156A0A0-E9A7-46E3-BFAC-09F91B8343BC}" dt="2023-10-04T12:01:39.972" v="697" actId="478"/>
          <ac:spMkLst>
            <pc:docMk/>
            <pc:sldMk cId="3801742108" sldId="608"/>
            <ac:spMk id="17" creationId="{0E812BE0-7138-496F-9B2C-272E36532671}"/>
          </ac:spMkLst>
        </pc:spChg>
        <pc:spChg chg="del">
          <ac:chgData name="Stewart Gale" userId="3647ddd2-6040-41ae-a96d-232c23482af8" providerId="ADAL" clId="{B156A0A0-E9A7-46E3-BFAC-09F91B8343BC}" dt="2023-10-04T12:01:42.247" v="698" actId="478"/>
          <ac:spMkLst>
            <pc:docMk/>
            <pc:sldMk cId="3801742108" sldId="608"/>
            <ac:spMk id="20" creationId="{E2CFA4AC-5597-4ED6-82A7-72CF66255EB4}"/>
          </ac:spMkLst>
        </pc:spChg>
        <pc:spChg chg="mod">
          <ac:chgData name="Stewart Gale" userId="3647ddd2-6040-41ae-a96d-232c23482af8" providerId="ADAL" clId="{B156A0A0-E9A7-46E3-BFAC-09F91B8343BC}" dt="2023-10-04T12:02:46.219" v="727" actId="207"/>
          <ac:spMkLst>
            <pc:docMk/>
            <pc:sldMk cId="3801742108" sldId="608"/>
            <ac:spMk id="22" creationId="{00000000-0000-0000-0000-000000000000}"/>
          </ac:spMkLst>
        </pc:spChg>
        <pc:spChg chg="del mod">
          <ac:chgData name="Stewart Gale" userId="3647ddd2-6040-41ae-a96d-232c23482af8" providerId="ADAL" clId="{B156A0A0-E9A7-46E3-BFAC-09F91B8343BC}" dt="2023-10-04T12:01:39.972" v="697" actId="478"/>
          <ac:spMkLst>
            <pc:docMk/>
            <pc:sldMk cId="3801742108" sldId="608"/>
            <ac:spMk id="23" creationId="{967CFDD0-F1FF-4735-83F3-7A2BE5EAFA6E}"/>
          </ac:spMkLst>
        </pc:spChg>
        <pc:spChg chg="del">
          <ac:chgData name="Stewart Gale" userId="3647ddd2-6040-41ae-a96d-232c23482af8" providerId="ADAL" clId="{B156A0A0-E9A7-46E3-BFAC-09F91B8343BC}" dt="2023-10-04T12:01:42.247" v="698" actId="478"/>
          <ac:spMkLst>
            <pc:docMk/>
            <pc:sldMk cId="3801742108" sldId="608"/>
            <ac:spMk id="26" creationId="{43B71CE8-8469-4CD3-B8B2-80F11BFB7C0A}"/>
          </ac:spMkLst>
        </pc:spChg>
        <pc:spChg chg="del">
          <ac:chgData name="Stewart Gale" userId="3647ddd2-6040-41ae-a96d-232c23482af8" providerId="ADAL" clId="{B156A0A0-E9A7-46E3-BFAC-09F91B8343BC}" dt="2023-10-04T12:01:42.247" v="698" actId="478"/>
          <ac:spMkLst>
            <pc:docMk/>
            <pc:sldMk cId="3801742108" sldId="608"/>
            <ac:spMk id="27" creationId="{F8DFDFD7-62D6-4DDA-AC91-8EA85BA11B98}"/>
          </ac:spMkLst>
        </pc:spChg>
      </pc:sldChg>
      <pc:sldChg chg="modSp add">
        <pc:chgData name="Stewart Gale" userId="3647ddd2-6040-41ae-a96d-232c23482af8" providerId="ADAL" clId="{B156A0A0-E9A7-46E3-BFAC-09F91B8343BC}" dt="2023-10-04T12:04:22.898" v="753" actId="113"/>
        <pc:sldMkLst>
          <pc:docMk/>
          <pc:sldMk cId="3243987192" sldId="609"/>
        </pc:sldMkLst>
        <pc:spChg chg="mod">
          <ac:chgData name="Stewart Gale" userId="3647ddd2-6040-41ae-a96d-232c23482af8" providerId="ADAL" clId="{B156A0A0-E9A7-46E3-BFAC-09F91B8343BC}" dt="2023-10-04T12:03:53.393" v="747" actId="20577"/>
          <ac:spMkLst>
            <pc:docMk/>
            <pc:sldMk cId="3243987192" sldId="609"/>
            <ac:spMk id="2" creationId="{878C8704-7152-86EF-4F6B-D90F6C1B9A8A}"/>
          </ac:spMkLst>
        </pc:spChg>
        <pc:spChg chg="mod">
          <ac:chgData name="Stewart Gale" userId="3647ddd2-6040-41ae-a96d-232c23482af8" providerId="ADAL" clId="{B156A0A0-E9A7-46E3-BFAC-09F91B8343BC}" dt="2023-10-04T12:04:22.898" v="753" actId="113"/>
          <ac:spMkLst>
            <pc:docMk/>
            <pc:sldMk cId="3243987192" sldId="609"/>
            <ac:spMk id="4" creationId="{766E6D7A-250E-827D-1109-921BCD60A84B}"/>
          </ac:spMkLst>
        </pc:spChg>
        <pc:spChg chg="mod">
          <ac:chgData name="Stewart Gale" userId="3647ddd2-6040-41ae-a96d-232c23482af8" providerId="ADAL" clId="{B156A0A0-E9A7-46E3-BFAC-09F91B8343BC}" dt="2023-10-04T12:03:51.056" v="746" actId="122"/>
          <ac:spMkLst>
            <pc:docMk/>
            <pc:sldMk cId="3243987192" sldId="609"/>
            <ac:spMk id="22" creationId="{00000000-0000-0000-0000-000000000000}"/>
          </ac:spMkLst>
        </pc:spChg>
      </pc:sldChg>
      <pc:sldChg chg="modSp add">
        <pc:chgData name="Stewart Gale" userId="3647ddd2-6040-41ae-a96d-232c23482af8" providerId="ADAL" clId="{B156A0A0-E9A7-46E3-BFAC-09F91B8343BC}" dt="2023-10-04T12:06:03.841" v="798" actId="6549"/>
        <pc:sldMkLst>
          <pc:docMk/>
          <pc:sldMk cId="3810333288" sldId="610"/>
        </pc:sldMkLst>
        <pc:spChg chg="mod">
          <ac:chgData name="Stewart Gale" userId="3647ddd2-6040-41ae-a96d-232c23482af8" providerId="ADAL" clId="{B156A0A0-E9A7-46E3-BFAC-09F91B8343BC}" dt="2023-10-04T12:05:55.163" v="795" actId="20577"/>
          <ac:spMkLst>
            <pc:docMk/>
            <pc:sldMk cId="3810333288" sldId="610"/>
            <ac:spMk id="2" creationId="{878C8704-7152-86EF-4F6B-D90F6C1B9A8A}"/>
          </ac:spMkLst>
        </pc:spChg>
        <pc:spChg chg="mod">
          <ac:chgData name="Stewart Gale" userId="3647ddd2-6040-41ae-a96d-232c23482af8" providerId="ADAL" clId="{B156A0A0-E9A7-46E3-BFAC-09F91B8343BC}" dt="2023-10-04T12:06:03.841" v="798" actId="6549"/>
          <ac:spMkLst>
            <pc:docMk/>
            <pc:sldMk cId="3810333288" sldId="610"/>
            <ac:spMk id="4" creationId="{766E6D7A-250E-827D-1109-921BCD60A84B}"/>
          </ac:spMkLst>
        </pc:spChg>
        <pc:spChg chg="mod">
          <ac:chgData name="Stewart Gale" userId="3647ddd2-6040-41ae-a96d-232c23482af8" providerId="ADAL" clId="{B156A0A0-E9A7-46E3-BFAC-09F91B8343BC}" dt="2023-10-04T12:05:51.077" v="791" actId="6549"/>
          <ac:spMkLst>
            <pc:docMk/>
            <pc:sldMk cId="3810333288" sldId="610"/>
            <ac:spMk id="22" creationId="{00000000-0000-0000-0000-000000000000}"/>
          </ac:spMkLst>
        </pc:spChg>
      </pc:sldChg>
      <pc:sldChg chg="add del">
        <pc:chgData name="Stewart Gale" userId="3647ddd2-6040-41ae-a96d-232c23482af8" providerId="ADAL" clId="{B156A0A0-E9A7-46E3-BFAC-09F91B8343BC}" dt="2023-10-06T03:12:30.253" v="1169" actId="47"/>
        <pc:sldMkLst>
          <pc:docMk/>
          <pc:sldMk cId="1632533525" sldId="611"/>
        </pc:sldMkLst>
      </pc:sldChg>
      <pc:sldMasterChg chg="modSp modSldLayout">
        <pc:chgData name="Stewart Gale" userId="3647ddd2-6040-41ae-a96d-232c23482af8" providerId="ADAL" clId="{B156A0A0-E9A7-46E3-BFAC-09F91B8343BC}" dt="2023-07-16T15:10:19.713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B156A0A0-E9A7-46E3-BFAC-09F91B8343BC}" dt="2023-07-16T15:10:19.713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B156A0A0-E9A7-46E3-BFAC-09F91B8343BC}" dt="2023-07-16T15:10:19.713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156A0A0-E9A7-46E3-BFAC-09F91B8343BC}" dt="2023-07-16T15:10:19.713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156A0A0-E9A7-46E3-BFAC-09F91B8343BC}" dt="2023-07-16T15:10:19.713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156A0A0-E9A7-46E3-BFAC-09F91B8343BC}" dt="2023-07-16T15:10:19.713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156A0A0-E9A7-46E3-BFAC-09F91B8343BC}" dt="2023-07-16T15:10:19.713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156A0A0-E9A7-46E3-BFAC-09F91B8343BC}" dt="2023-07-16T15:10:19.713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B156A0A0-E9A7-46E3-BFAC-09F91B8343BC}" dt="2023-07-16T15:10:19.713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B156A0A0-E9A7-46E3-BFAC-09F91B8343BC}" dt="2023-07-16T15:10:19.713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12946-BEB2-405A-9995-A1326C14B52C}" type="datetimeFigureOut">
              <a:rPr lang="en-GB" smtClean="0"/>
              <a:t>23/09/2025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8BC4C2-ABEC-4158-8EE4-E6A8F5A6B99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1393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64005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7417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23/09/2025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10.png"/><Relationship Id="rId10" Type="http://schemas.openxmlformats.org/officeDocument/2006/relationships/image" Target="../media/image50.png"/><Relationship Id="rId4" Type="http://schemas.openxmlformats.org/officeDocument/2006/relationships/image" Target="../media/image9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Relationship Id="rId9" Type="http://schemas.openxmlformats.org/officeDocument/2006/relationships/image" Target="../media/image6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7" Type="http://schemas.openxmlformats.org/officeDocument/2006/relationships/image" Target="../media/image420.png"/><Relationship Id="rId2" Type="http://schemas.openxmlformats.org/officeDocument/2006/relationships/image" Target="../media/image3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0.png"/><Relationship Id="rId5" Type="http://schemas.openxmlformats.org/officeDocument/2006/relationships/image" Target="../media/image400.png"/><Relationship Id="rId4" Type="http://schemas.openxmlformats.org/officeDocument/2006/relationships/image" Target="../media/image39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desmos.com/calculator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desmos.com/calculator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desmos.com/calculator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0.png"/><Relationship Id="rId4" Type="http://schemas.openxmlformats.org/officeDocument/2006/relationships/image" Target="../media/image1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1344" y="404664"/>
            <a:ext cx="11809312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500" b="1" dirty="0"/>
              <a:t>Trigonometry and Modelling</a:t>
            </a:r>
          </a:p>
          <a:p>
            <a:pPr algn="ctr"/>
            <a:r>
              <a:rPr lang="en-GB" sz="11500" dirty="0"/>
              <a:t>a sin 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11500" dirty="0"/>
              <a:t> + b cos </a:t>
            </a:r>
            <a:r>
              <a:rPr lang="en-GB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  <a:p>
            <a:pPr algn="ctr"/>
            <a:endParaRPr lang="en-GB" sz="3200" dirty="0"/>
          </a:p>
          <a:p>
            <a:pPr algn="ctr"/>
            <a:r>
              <a:rPr lang="en-GB" sz="8800" dirty="0"/>
              <a:t>Chapter 7 </a:t>
            </a:r>
          </a:p>
          <a:p>
            <a:pPr algn="ctr"/>
            <a:r>
              <a:rPr lang="en-GB" sz="8800" dirty="0"/>
              <a:t>(Part 4 of 6)</a:t>
            </a:r>
          </a:p>
        </p:txBody>
      </p:sp>
    </p:spTree>
    <p:extLst>
      <p:ext uri="{BB962C8B-B14F-4D97-AF65-F5344CB8AC3E}">
        <p14:creationId xmlns:p14="http://schemas.microsoft.com/office/powerpoint/2010/main" val="3785647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79376" y="1700808"/>
                <a:ext cx="1123324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unc>
                      <m:func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6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6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6600" b="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GB" sz="6600" b="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GB" sz="6600" b="0" i="1"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US" sz="6600" b="0" i="1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0" i="1" smtClean="0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GB" sz="6600" b="0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6600" dirty="0"/>
                  <a:t> </a:t>
                </a:r>
                <a:endParaRPr lang="en-US" sz="66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00808"/>
                <a:ext cx="11233248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3F29C3-79A1-4C17-9FAA-631945BD4F1D}"/>
                  </a:ext>
                </a:extLst>
              </p:cNvPr>
              <p:cNvSpPr txBox="1"/>
              <p:nvPr/>
            </p:nvSpPr>
            <p:spPr>
              <a:xfrm>
                <a:off x="4799856" y="404664"/>
                <a:ext cx="3026587" cy="92333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b="1" dirty="0">
                    <a:solidFill>
                      <a:schemeClr val="bg1"/>
                    </a:solidFill>
                  </a:rPr>
                  <a:t>Finding </a:t>
                </a:r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en-GB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3F29C3-79A1-4C17-9FAA-631945BD4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404664"/>
                <a:ext cx="3026587" cy="923330"/>
              </a:xfrm>
              <a:prstGeom prst="rect">
                <a:avLst/>
              </a:prstGeom>
              <a:blipFill>
                <a:blip r:embed="rId3"/>
                <a:stretch>
                  <a:fillRect l="-8652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78C8704-7152-86EF-4F6B-D90F6C1B9A8A}"/>
                  </a:ext>
                </a:extLst>
              </p:cNvPr>
              <p:cNvSpPr/>
              <p:nvPr/>
            </p:nvSpPr>
            <p:spPr>
              <a:xfrm>
                <a:off x="3503712" y="3181618"/>
                <a:ext cx="5874557" cy="1464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  <m:r>
                        <a:rPr lang="en-GB" sz="72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7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78C8704-7152-86EF-4F6B-D90F6C1B9A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181618"/>
                <a:ext cx="5874557" cy="14646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66E6D7A-250E-827D-1109-921BCD60A84B}"/>
                  </a:ext>
                </a:extLst>
              </p:cNvPr>
              <p:cNvSpPr/>
              <p:nvPr/>
            </p:nvSpPr>
            <p:spPr>
              <a:xfrm>
                <a:off x="3503888" y="5046782"/>
                <a:ext cx="3397533" cy="13307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𝑹</m:t>
                      </m:r>
                      <m:r>
                        <a:rPr lang="en-GB" sz="72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</m:oMath>
                  </m:oMathPara>
                </a14:m>
                <a:endParaRPr lang="en-GB" sz="7200" b="1" i="1" dirty="0">
                  <a:solidFill>
                    <a:schemeClr val="tx1"/>
                  </a:solidFill>
                </a:endParaRPr>
              </a:p>
            </p:txBody>
          </p:sp>
        </mc:Choice>
        <mc:Fallback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66E6D7A-250E-827D-1109-921BCD60A8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888" y="5046782"/>
                <a:ext cx="3397533" cy="13307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0333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92926" y="2602878"/>
                <a:ext cx="1140614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func>
                          <m:func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5400" i="1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5400" i="1">
                                    <a:latin typeface="Cambria Math"/>
                                  </a:rPr>
                                  <m:t>𝛼</m:t>
                                </m:r>
                              </m:e>
                            </m:d>
                          </m:e>
                        </m:func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GB" sz="5400" i="1">
                            <a:latin typeface="Cambria Math"/>
                          </a:rPr>
                          <m:t>𝛼</m:t>
                        </m:r>
                      </m:e>
                    </m:func>
                    <m:r>
                      <a:rPr lang="en-GB" sz="5400" i="1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i="1">
                            <a:latin typeface="Cambria Math"/>
                          </a:rPr>
                          <m:t>𝑐𝑜𝑠</m:t>
                        </m:r>
                      </m:fName>
                      <m:e>
                        <m:r>
                          <a:rPr lang="en-GB" sz="5400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54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i="1">
                            <a:latin typeface="Cambria Math"/>
                          </a:rPr>
                          <m:t>𝑠𝑖𝑛</m:t>
                        </m:r>
                      </m:fName>
                      <m:e>
                        <m:r>
                          <a:rPr lang="en-GB" sz="5400" i="1">
                            <a:latin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926" y="2602878"/>
                <a:ext cx="1140614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308459" y="4329998"/>
                <a:ext cx="2946704" cy="10156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US" sz="6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6000" dirty="0">
                  <a:latin typeface="+mj-lt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8459" y="4329998"/>
                <a:ext cx="2946704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23295" y="1484784"/>
                <a:ext cx="9649072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5400" b="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5400" b="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GB" sz="5400" b="0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5400" b="0" i="1">
                        <a:latin typeface="Cambria Math" panose="02040503050406030204" pitchFamily="18" charset="0"/>
                      </a:rPr>
                      <m:t>4</m:t>
                    </m:r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>
                            <a:latin typeface="Cambria Math"/>
                          </a:rPr>
                          <m:t>𝑠𝑖𝑛</m:t>
                        </m:r>
                      </m:fName>
                      <m:e>
                        <m:r>
                          <a:rPr lang="en-GB" sz="5400" b="0" i="1"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US" sz="5400" b="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5400" b="0" i="1">
                        <a:latin typeface="Cambria Math" panose="02040503050406030204" pitchFamily="18" charset="0"/>
                      </a:rPr>
                      <m:t>3</m:t>
                    </m:r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>
                            <a:latin typeface="Cambria Math"/>
                          </a:rPr>
                          <m:t>𝑐𝑜𝑠</m:t>
                        </m:r>
                      </m:fName>
                      <m:e>
                        <m:r>
                          <a:rPr lang="en-GB" sz="5400" b="0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5400" dirty="0"/>
                  <a:t> </a:t>
                </a:r>
                <a:endParaRPr lang="en-US" sz="54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295" y="1484784"/>
                <a:ext cx="9649072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0E812BE0-7138-496F-9B2C-272E36532671}"/>
              </a:ext>
            </a:extLst>
          </p:cNvPr>
          <p:cNvSpPr/>
          <p:nvPr/>
        </p:nvSpPr>
        <p:spPr>
          <a:xfrm>
            <a:off x="6023992" y="2806423"/>
            <a:ext cx="1726707" cy="65503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7CFDD0-F1FF-4735-83F3-7A2BE5EAFA6E}"/>
              </a:ext>
            </a:extLst>
          </p:cNvPr>
          <p:cNvSpPr/>
          <p:nvPr/>
        </p:nvSpPr>
        <p:spPr>
          <a:xfrm>
            <a:off x="10072367" y="2782234"/>
            <a:ext cx="1726707" cy="62612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BA1F5A-D627-43E2-9A0A-DDFD130D90FD}"/>
                  </a:ext>
                </a:extLst>
              </p:cNvPr>
              <p:cNvSpPr txBox="1"/>
              <p:nvPr/>
            </p:nvSpPr>
            <p:spPr>
              <a:xfrm>
                <a:off x="7365151" y="4020131"/>
                <a:ext cx="2016639" cy="165917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7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7200" dirty="0">
                    <a:solidFill>
                      <a:prstClr val="black"/>
                    </a:solidFill>
                    <a:latin typeface="Calibri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sz="7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BA1F5A-D627-43E2-9A0A-DDFD130D9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5151" y="4020131"/>
                <a:ext cx="2016639" cy="16591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019223BB-30DD-4F1E-ABD8-AAB91E62B5AF}"/>
              </a:ext>
            </a:extLst>
          </p:cNvPr>
          <p:cNvSpPr/>
          <p:nvPr/>
        </p:nvSpPr>
        <p:spPr>
          <a:xfrm>
            <a:off x="4635478" y="1492125"/>
            <a:ext cx="542726" cy="89159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0E2295-CBD2-4D3E-B601-B7D7D6B4B012}"/>
              </a:ext>
            </a:extLst>
          </p:cNvPr>
          <p:cNvSpPr/>
          <p:nvPr/>
        </p:nvSpPr>
        <p:spPr>
          <a:xfrm>
            <a:off x="7368054" y="1516515"/>
            <a:ext cx="542727" cy="75886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2CFA4AC-5597-4ED6-82A7-72CF66255EB4}"/>
                  </a:ext>
                </a:extLst>
              </p:cNvPr>
              <p:cNvSpPr txBox="1"/>
              <p:nvPr/>
            </p:nvSpPr>
            <p:spPr>
              <a:xfrm>
                <a:off x="5287364" y="3933056"/>
                <a:ext cx="1989232" cy="181453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6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6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6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2CFA4AC-5597-4ED6-82A7-72CF66255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7364" y="3933056"/>
                <a:ext cx="1989232" cy="18145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>
            <a:extLst>
              <a:ext uri="{FF2B5EF4-FFF2-40B4-BE49-F238E27FC236}">
                <a16:creationId xmlns:a16="http://schemas.microsoft.com/office/drawing/2014/main" id="{43B71CE8-8469-4CD3-B8B2-80F11BFB7C0A}"/>
              </a:ext>
            </a:extLst>
          </p:cNvPr>
          <p:cNvSpPr/>
          <p:nvPr/>
        </p:nvSpPr>
        <p:spPr>
          <a:xfrm>
            <a:off x="5375919" y="4008243"/>
            <a:ext cx="1745319" cy="69175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8DFDFD7-62D6-4DDA-AC91-8EA85BA11B98}"/>
              </a:ext>
            </a:extLst>
          </p:cNvPr>
          <p:cNvSpPr/>
          <p:nvPr/>
        </p:nvSpPr>
        <p:spPr>
          <a:xfrm>
            <a:off x="5375920" y="5138383"/>
            <a:ext cx="1817326" cy="684397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3F29C3-79A1-4C17-9FAA-631945BD4F1D}"/>
                  </a:ext>
                </a:extLst>
              </p:cNvPr>
              <p:cNvSpPr txBox="1"/>
              <p:nvPr/>
            </p:nvSpPr>
            <p:spPr>
              <a:xfrm>
                <a:off x="4946248" y="300125"/>
                <a:ext cx="3026587" cy="92333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b="1" dirty="0">
                    <a:solidFill>
                      <a:schemeClr val="bg1"/>
                    </a:solidFill>
                  </a:rPr>
                  <a:t>Finding 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endParaRPr lang="en-GB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3F29C3-79A1-4C17-9FAA-631945BD4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248" y="300125"/>
                <a:ext cx="3026587" cy="923330"/>
              </a:xfrm>
              <a:prstGeom prst="rect">
                <a:avLst/>
              </a:prstGeom>
              <a:blipFill>
                <a:blip r:embed="rId7"/>
                <a:stretch>
                  <a:fillRect l="-8451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FBAC40-29A6-06B3-D4BE-BB5B4A166828}"/>
                  </a:ext>
                </a:extLst>
              </p:cNvPr>
              <p:cNvSpPr txBox="1"/>
              <p:nvPr/>
            </p:nvSpPr>
            <p:spPr>
              <a:xfrm>
                <a:off x="6816080" y="5846747"/>
                <a:ext cx="302433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 smtClean="0">
                        <a:latin typeface="Cambria Math"/>
                      </a:rPr>
                      <m:t>𝜶</m:t>
                    </m:r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b="1" dirty="0"/>
                  <a:t> 36.9°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09FBAC40-29A6-06B3-D4BE-BB5B4A1668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5846747"/>
                <a:ext cx="3024336" cy="923330"/>
              </a:xfrm>
              <a:prstGeom prst="rect">
                <a:avLst/>
              </a:prstGeom>
              <a:blipFill>
                <a:blip r:embed="rId8"/>
                <a:stretch>
                  <a:fillRect t="-17763" r="-907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97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7" grpId="0" animBg="1"/>
      <p:bldP spid="23" grpId="0" animBg="1"/>
      <p:bldP spid="15" grpId="0"/>
      <p:bldP spid="14" grpId="0" animBg="1"/>
      <p:bldP spid="16" grpId="0" animBg="1"/>
      <p:bldP spid="20" grpId="0"/>
      <p:bldP spid="26" grpId="0" animBg="1"/>
      <p:bldP spid="27" grpId="0" animBg="1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79376" y="2733814"/>
                <a:ext cx="1159328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func>
                          <m:func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5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d>
                              <m:dPr>
                                <m:ctrlPr>
                                  <a:rPr lang="en-GB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54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5400" i="1">
                                    <a:latin typeface="Cambria Math"/>
                                  </a:rPr>
                                  <m:t>𝛼</m:t>
                                </m:r>
                              </m:e>
                            </m:d>
                          </m:e>
                        </m:func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=</m:t>
                        </m:r>
                        <m:func>
                          <m:func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𝑠𝑖𝑛</m:t>
                            </m:r>
                          </m:fName>
                          <m:e>
                            <m:r>
                              <a:rPr lang="en-GB" sz="5400" i="1">
                                <a:latin typeface="Cambria Math"/>
                              </a:rPr>
                              <m:t>𝛼</m:t>
                            </m:r>
                          </m:e>
                        </m:func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i="1">
                            <a:latin typeface="Cambria Math"/>
                          </a:rPr>
                          <m:t>𝑐𝑜𝑠</m:t>
                        </m:r>
                      </m:fName>
                      <m:e>
                        <m:r>
                          <a:rPr lang="en-GB" sz="5400" i="1">
                            <a:latin typeface="Cambria Math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GB" sz="5400" dirty="0"/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i="1">
                            <a:latin typeface="Cambria Math"/>
                          </a:rPr>
                          <m:t>𝑠𝑖𝑛</m:t>
                        </m:r>
                      </m:fName>
                      <m:e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2733814"/>
                <a:ext cx="11593288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2760140" y="4307651"/>
                <a:ext cx="2671692" cy="9233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US" sz="5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>
                  <a:latin typeface="+mj-lt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140" y="4307651"/>
                <a:ext cx="2671692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79376" y="1508210"/>
                <a:ext cx="1112516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unc>
                      <m:funcPr>
                        <m:ctrlPr>
                          <a:rPr lang="en-GB" sz="54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GB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54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5400" b="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GB" sz="5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0" i="1">
                        <a:latin typeface="Cambria Math" panose="02040503050406030204" pitchFamily="18" charset="0"/>
                      </a:rPr>
                      <m:t>4</m:t>
                    </m:r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GB" sz="5400" b="0" i="1"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US" sz="5400" b="0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5400" b="0" i="1">
                        <a:latin typeface="Cambria Math" panose="02040503050406030204" pitchFamily="18" charset="0"/>
                      </a:rPr>
                      <m:t>3</m:t>
                    </m:r>
                    <m:func>
                      <m:funcPr>
                        <m:ctrlPr>
                          <a:rPr lang="en-GB" sz="5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>
                            <a:latin typeface="Cambria Math"/>
                          </a:rPr>
                          <m:t>𝑠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𝑖𝑛</m:t>
                        </m:r>
                      </m:fName>
                      <m:e>
                        <m:r>
                          <a:rPr lang="en-GB" sz="5400" b="0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5400" dirty="0"/>
                  <a:t> </a:t>
                </a:r>
                <a:endParaRPr lang="en-US" sz="54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508210"/>
                <a:ext cx="11125168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0E812BE0-7138-496F-9B2C-272E36532671}"/>
              </a:ext>
            </a:extLst>
          </p:cNvPr>
          <p:cNvSpPr/>
          <p:nvPr/>
        </p:nvSpPr>
        <p:spPr>
          <a:xfrm>
            <a:off x="4535539" y="2893455"/>
            <a:ext cx="1632469" cy="655030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7CFDD0-F1FF-4735-83F3-7A2BE5EAFA6E}"/>
              </a:ext>
            </a:extLst>
          </p:cNvPr>
          <p:cNvSpPr/>
          <p:nvPr/>
        </p:nvSpPr>
        <p:spPr>
          <a:xfrm>
            <a:off x="8472265" y="2949423"/>
            <a:ext cx="1728192" cy="62612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BA1F5A-D627-43E2-9A0A-DDFD130D90FD}"/>
                  </a:ext>
                </a:extLst>
              </p:cNvPr>
              <p:cNvSpPr txBox="1"/>
              <p:nvPr/>
            </p:nvSpPr>
            <p:spPr>
              <a:xfrm>
                <a:off x="7379425" y="4043271"/>
                <a:ext cx="2052435" cy="15295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6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6600" dirty="0">
                    <a:solidFill>
                      <a:prstClr val="black"/>
                    </a:solidFill>
                    <a:latin typeface="Calibri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6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BA1F5A-D627-43E2-9A0A-DDFD130D9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9425" y="4043271"/>
                <a:ext cx="2052435" cy="152952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019223BB-30DD-4F1E-ABD8-AAB91E62B5AF}"/>
              </a:ext>
            </a:extLst>
          </p:cNvPr>
          <p:cNvSpPr/>
          <p:nvPr/>
        </p:nvSpPr>
        <p:spPr>
          <a:xfrm>
            <a:off x="4511825" y="1542611"/>
            <a:ext cx="576064" cy="830413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70E2295-CBD2-4D3E-B601-B7D7D6B4B012}"/>
              </a:ext>
            </a:extLst>
          </p:cNvPr>
          <p:cNvSpPr/>
          <p:nvPr/>
        </p:nvSpPr>
        <p:spPr>
          <a:xfrm>
            <a:off x="7336648" y="1571988"/>
            <a:ext cx="487544" cy="77166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2CFA4AC-5597-4ED6-82A7-72CF66255EB4}"/>
                  </a:ext>
                </a:extLst>
              </p:cNvPr>
              <p:cNvSpPr txBox="1"/>
              <p:nvPr/>
            </p:nvSpPr>
            <p:spPr>
              <a:xfrm>
                <a:off x="5366700" y="3861048"/>
                <a:ext cx="1989232" cy="164237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5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54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54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E2CFA4AC-5597-4ED6-82A7-72CF66255E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6700" y="3861048"/>
                <a:ext cx="1989232" cy="16423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>
            <a:extLst>
              <a:ext uri="{FF2B5EF4-FFF2-40B4-BE49-F238E27FC236}">
                <a16:creationId xmlns:a16="http://schemas.microsoft.com/office/drawing/2014/main" id="{43B71CE8-8469-4CD3-B8B2-80F11BFB7C0A}"/>
              </a:ext>
            </a:extLst>
          </p:cNvPr>
          <p:cNvSpPr/>
          <p:nvPr/>
        </p:nvSpPr>
        <p:spPr>
          <a:xfrm>
            <a:off x="5566696" y="4941660"/>
            <a:ext cx="1589239" cy="691750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8DFDFD7-62D6-4DDA-AC91-8EA85BA11B98}"/>
              </a:ext>
            </a:extLst>
          </p:cNvPr>
          <p:cNvSpPr/>
          <p:nvPr/>
        </p:nvSpPr>
        <p:spPr>
          <a:xfrm>
            <a:off x="5566696" y="3983308"/>
            <a:ext cx="1589239" cy="684397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F18E7D4-706C-ED61-38BC-9AB808DAE493}"/>
                  </a:ext>
                </a:extLst>
              </p:cNvPr>
              <p:cNvSpPr txBox="1"/>
              <p:nvPr/>
            </p:nvSpPr>
            <p:spPr>
              <a:xfrm>
                <a:off x="4946248" y="300125"/>
                <a:ext cx="3026587" cy="92333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b="1" dirty="0">
                    <a:solidFill>
                      <a:schemeClr val="bg1"/>
                    </a:solidFill>
                  </a:rPr>
                  <a:t>Finding 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endParaRPr lang="en-GB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F18E7D4-706C-ED61-38BC-9AB808DAE4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6248" y="300125"/>
                <a:ext cx="3026587" cy="923330"/>
              </a:xfrm>
              <a:prstGeom prst="rect">
                <a:avLst/>
              </a:prstGeom>
              <a:blipFill>
                <a:blip r:embed="rId7"/>
                <a:stretch>
                  <a:fillRect l="-8451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253402-4133-F86B-B896-7A343086B7B9}"/>
                  </a:ext>
                </a:extLst>
              </p:cNvPr>
              <p:cNvSpPr txBox="1"/>
              <p:nvPr/>
            </p:nvSpPr>
            <p:spPr>
              <a:xfrm>
                <a:off x="6816080" y="5846747"/>
                <a:ext cx="302433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 smtClean="0">
                        <a:latin typeface="Cambria Math"/>
                      </a:rPr>
                      <m:t>𝜶</m:t>
                    </m:r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5400" b="1" dirty="0"/>
                  <a:t> 53.1°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5253402-4133-F86B-B896-7A343086B7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5846747"/>
                <a:ext cx="3024336" cy="923330"/>
              </a:xfrm>
              <a:prstGeom prst="rect">
                <a:avLst/>
              </a:prstGeom>
              <a:blipFill>
                <a:blip r:embed="rId8"/>
                <a:stretch>
                  <a:fillRect t="-17763" r="-907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7945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7" grpId="0" animBg="1"/>
      <p:bldP spid="23" grpId="0" animBg="1"/>
      <p:bldP spid="15" grpId="0"/>
      <p:bldP spid="14" grpId="0" animBg="1"/>
      <p:bldP spid="16" grpId="0" animBg="1"/>
      <p:bldP spid="20" grpId="0"/>
      <p:bldP spid="26" grpId="0" animBg="1"/>
      <p:bldP spid="27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99356" y="2568000"/>
                <a:ext cx="1159328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/>
                      </a:rPr>
                      <m:t>⁡(</m:t>
                    </m:r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/>
                      </a:rPr>
                      <m:t>𝛼</m:t>
                    </m:r>
                    <m:r>
                      <a:rPr lang="en-GB" sz="5400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func>
                          <m:funcPr>
                            <m:ctrlPr>
                              <a:rPr lang="en-GB" sz="5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GB" sz="5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sz="54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US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𝛼</m:t>
                        </m:r>
                      </m:e>
                    </m:func>
                    <m:r>
                      <a:rPr lang="en-GB" sz="5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5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𝑠𝑖𝑛</m:t>
                        </m:r>
                      </m:fName>
                      <m:e>
                        <m:r>
                          <a:rPr lang="en-GB" sz="54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2568000"/>
                <a:ext cx="11593288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3841565" y="3747809"/>
                <a:ext cx="4054635" cy="14701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8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800" dirty="0">
                  <a:latin typeface="+mj-lt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41565" y="3747809"/>
                <a:ext cx="4054635" cy="147014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4607335" y="2736594"/>
            <a:ext cx="1488665" cy="612589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10080295" y="2696977"/>
            <a:ext cx="1626765" cy="695724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199590" y="1400912"/>
                <a:ext cx="9568818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d>
                            <m:d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b="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5400" b="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=1</m:t>
                      </m:r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𝑐𝑜𝑠</m:t>
                          </m:r>
                        </m:fName>
                        <m:e>
                          <m:r>
                            <a:rPr lang="en-GB" sz="5400" b="0" i="1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−2</m:t>
                      </m:r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0" i="1" smtClean="0">
                              <a:latin typeface="Cambria Math" panose="02040503050406030204" pitchFamily="18" charset="0"/>
                            </a:rPr>
                            <m:t>𝑠𝑖𝑛</m:t>
                          </m:r>
                        </m:fName>
                        <m:e>
                          <m:r>
                            <a:rPr lang="en-GB" sz="5400" b="0" i="1"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sz="54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590" y="1400912"/>
                <a:ext cx="9568818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>
            <a:extLst>
              <a:ext uri="{FF2B5EF4-FFF2-40B4-BE49-F238E27FC236}">
                <a16:creationId xmlns:a16="http://schemas.microsoft.com/office/drawing/2014/main" id="{0E812BE0-7138-496F-9B2C-272E36532671}"/>
              </a:ext>
            </a:extLst>
          </p:cNvPr>
          <p:cNvSpPr/>
          <p:nvPr/>
        </p:nvSpPr>
        <p:spPr>
          <a:xfrm>
            <a:off x="4486400" y="1556048"/>
            <a:ext cx="497599" cy="634014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7CFDD0-F1FF-4735-83F3-7A2BE5EAFA6E}"/>
              </a:ext>
            </a:extLst>
          </p:cNvPr>
          <p:cNvSpPr/>
          <p:nvPr/>
        </p:nvSpPr>
        <p:spPr>
          <a:xfrm>
            <a:off x="6900107" y="590201"/>
            <a:ext cx="497599" cy="590776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C75AFF-B7FC-4462-98D7-E744E8B5FFB9}"/>
              </a:ext>
            </a:extLst>
          </p:cNvPr>
          <p:cNvSpPr/>
          <p:nvPr/>
        </p:nvSpPr>
        <p:spPr>
          <a:xfrm>
            <a:off x="6303594" y="3844003"/>
            <a:ext cx="1448590" cy="569181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15A7924-2C49-4B23-A919-E37524B14A54}"/>
              </a:ext>
            </a:extLst>
          </p:cNvPr>
          <p:cNvSpPr/>
          <p:nvPr/>
        </p:nvSpPr>
        <p:spPr>
          <a:xfrm>
            <a:off x="6282580" y="4753759"/>
            <a:ext cx="1469604" cy="53297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BA1F5A-D627-43E2-9A0A-DDFD130D90FD}"/>
                  </a:ext>
                </a:extLst>
              </p:cNvPr>
              <p:cNvSpPr txBox="1"/>
              <p:nvPr/>
            </p:nvSpPr>
            <p:spPr>
              <a:xfrm>
                <a:off x="7752184" y="3872966"/>
                <a:ext cx="1738688" cy="139801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6000" dirty="0">
                    <a:solidFill>
                      <a:prstClr val="black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GB" sz="6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6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6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sz="60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GB" sz="6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BA1F5A-D627-43E2-9A0A-DDFD130D9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3872966"/>
                <a:ext cx="1738688" cy="13980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491628-6B68-4A5A-9ACF-A2F7D85AA910}"/>
                  </a:ext>
                </a:extLst>
              </p:cNvPr>
              <p:cNvSpPr txBox="1"/>
              <p:nvPr/>
            </p:nvSpPr>
            <p:spPr>
              <a:xfrm>
                <a:off x="7397706" y="5602014"/>
                <a:ext cx="302433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5400" b="1" i="1">
                        <a:latin typeface="Cambria Math"/>
                      </a:rPr>
                      <m:t>𝜶</m:t>
                    </m:r>
                    <m:r>
                      <a:rPr lang="en-GB" sz="5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GB" sz="5400" b="1" dirty="0"/>
                  <a:t>63.4°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491628-6B68-4A5A-9ACF-A2F7D85AA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7706" y="5602014"/>
                <a:ext cx="3024336" cy="923330"/>
              </a:xfrm>
              <a:prstGeom prst="rect">
                <a:avLst/>
              </a:prstGeom>
              <a:blipFill>
                <a:blip r:embed="rId7"/>
                <a:stretch>
                  <a:fillRect t="-17881" r="-8669" b="-403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4C2D984-7B53-6EC5-1FAB-25D20AD08700}"/>
                  </a:ext>
                </a:extLst>
              </p:cNvPr>
              <p:cNvSpPr txBox="1"/>
              <p:nvPr/>
            </p:nvSpPr>
            <p:spPr>
              <a:xfrm>
                <a:off x="4607335" y="233824"/>
                <a:ext cx="3026587" cy="92333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b="1" dirty="0">
                    <a:solidFill>
                      <a:schemeClr val="bg1"/>
                    </a:solidFill>
                  </a:rPr>
                  <a:t>Finding </a:t>
                </a:r>
                <a14:m>
                  <m:oMath xmlns:m="http://schemas.openxmlformats.org/officeDocument/2006/math">
                    <m:r>
                      <a:rPr lang="en-GB" sz="5400" b="1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𝜶</m:t>
                    </m:r>
                  </m:oMath>
                </a14:m>
                <a:endParaRPr lang="en-GB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4C2D984-7B53-6EC5-1FAB-25D20AD087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7335" y="233824"/>
                <a:ext cx="3026587" cy="923330"/>
              </a:xfrm>
              <a:prstGeom prst="rect">
                <a:avLst/>
              </a:prstGeom>
              <a:blipFill>
                <a:blip r:embed="rId8"/>
                <a:stretch>
                  <a:fillRect l="-8669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AEBD65C9-29DE-6915-867F-72BD5B1AF09B}"/>
              </a:ext>
            </a:extLst>
          </p:cNvPr>
          <p:cNvSpPr/>
          <p:nvPr/>
        </p:nvSpPr>
        <p:spPr>
          <a:xfrm>
            <a:off x="7397706" y="1526449"/>
            <a:ext cx="436675" cy="695724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62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8" grpId="0" animBg="1"/>
      <p:bldP spid="21" grpId="0" animBg="1"/>
      <p:bldP spid="17" grpId="0" animBg="1"/>
      <p:bldP spid="23" grpId="0" animBg="1"/>
      <p:bldP spid="24" grpId="0" animBg="1"/>
      <p:bldP spid="25" grpId="0" animBg="1"/>
      <p:bldP spid="15" grpId="0"/>
      <p:bldP spid="19" grpId="0"/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95399" y="1988940"/>
                <a:ext cx="1062117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8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𝑜𝑠</m:t>
                    </m:r>
                    <m:r>
                      <a:rPr lang="en-GB" sz="4800" i="1">
                        <a:solidFill>
                          <a:schemeClr val="tx1"/>
                        </a:solidFill>
                        <a:latin typeface="Cambria Math"/>
                      </a:rPr>
                      <m:t>⁡(</m:t>
                    </m:r>
                    <m:r>
                      <a:rPr lang="en-GB" sz="4800" i="1">
                        <a:solidFill>
                          <a:schemeClr val="tx1"/>
                        </a:solidFill>
                        <a:latin typeface="Cambria Math"/>
                      </a:rPr>
                      <m:t>𝑥</m:t>
                    </m:r>
                    <m:r>
                      <a:rPr lang="en-GB" sz="4800" i="1">
                        <a:solidFill>
                          <a:schemeClr val="tx1"/>
                        </a:solidFill>
                        <a:latin typeface="Cambria Math"/>
                      </a:rPr>
                      <m:t>+</m:t>
                    </m:r>
                    <m:r>
                      <a:rPr lang="en-GB" sz="4800" i="1">
                        <a:solidFill>
                          <a:schemeClr val="tx1"/>
                        </a:solidFill>
                        <a:latin typeface="Cambria Math"/>
                      </a:rPr>
                      <m:t>𝛼</m:t>
                    </m:r>
                    <m:r>
                      <a:rPr lang="en-GB" sz="4800" i="1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=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func>
                          <m:funcPr>
                            <m:ctrlPr>
                              <a:rPr lang="en-GB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𝑐𝑜𝑠</m:t>
                            </m:r>
                          </m:fName>
                          <m:e>
                            <m:r>
                              <a:rPr lang="en-US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func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𝛼</m:t>
                        </m:r>
                      </m:e>
                    </m:func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48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r>
                          <a:rPr lang="en-GB" sz="4800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𝛼</m:t>
                        </m:r>
                      </m:e>
                    </m:func>
                  </m:oMath>
                </a14:m>
                <a:endParaRPr lang="en-GB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399" y="1988940"/>
                <a:ext cx="10621175" cy="830997"/>
              </a:xfrm>
              <a:prstGeom prst="rect">
                <a:avLst/>
              </a:prstGeom>
              <a:blipFill>
                <a:blip r:embed="rId3"/>
                <a:stretch>
                  <a:fillRect t="-16058" b="-379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55440" y="3484612"/>
                <a:ext cx="3408689" cy="12405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𝑡𝑎𝑛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func>
                            <m:funcPr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400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</m:oMath>
                  </m:oMathPara>
                </a14:m>
                <a:endParaRPr lang="en-GB" sz="4000" dirty="0">
                  <a:latin typeface="+mj-lt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484612"/>
                <a:ext cx="3408689" cy="12405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4520101" y="2159288"/>
            <a:ext cx="1440160" cy="549631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Rectangle 20"/>
          <p:cNvSpPr/>
          <p:nvPr/>
        </p:nvSpPr>
        <p:spPr>
          <a:xfrm>
            <a:off x="9480376" y="2200044"/>
            <a:ext cx="1440160" cy="508875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43C75AFF-B7FC-4462-98D7-E744E8B5FFB9}"/>
              </a:ext>
            </a:extLst>
          </p:cNvPr>
          <p:cNvSpPr/>
          <p:nvPr/>
        </p:nvSpPr>
        <p:spPr>
          <a:xfrm>
            <a:off x="3097993" y="3570840"/>
            <a:ext cx="1232566" cy="462387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15A7924-2C49-4B23-A919-E37524B14A54}"/>
              </a:ext>
            </a:extLst>
          </p:cNvPr>
          <p:cNvSpPr/>
          <p:nvPr/>
        </p:nvSpPr>
        <p:spPr>
          <a:xfrm>
            <a:off x="3133470" y="4248021"/>
            <a:ext cx="1232566" cy="532976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BA1F5A-D627-43E2-9A0A-DDFD130D90FD}"/>
                  </a:ext>
                </a:extLst>
              </p:cNvPr>
              <p:cNvSpPr txBox="1"/>
              <p:nvPr/>
            </p:nvSpPr>
            <p:spPr>
              <a:xfrm>
                <a:off x="4573783" y="3588294"/>
                <a:ext cx="1152128" cy="11368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GB" sz="4800" dirty="0">
                    <a:solidFill>
                      <a:prstClr val="black"/>
                    </a:solidFill>
                    <a:latin typeface="Calibri"/>
                  </a:rPr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5BA1F5A-D627-43E2-9A0A-DDFD130D9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3783" y="3588294"/>
                <a:ext cx="1152128" cy="1136850"/>
              </a:xfrm>
              <a:prstGeom prst="rect">
                <a:avLst/>
              </a:prstGeom>
              <a:blipFill>
                <a:blip r:embed="rId5"/>
                <a:stretch>
                  <a:fillRect l="-23810" b="-150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491628-6B68-4A5A-9ACF-A2F7D85AA910}"/>
                  </a:ext>
                </a:extLst>
              </p:cNvPr>
              <p:cNvSpPr txBox="1"/>
              <p:nvPr/>
            </p:nvSpPr>
            <p:spPr>
              <a:xfrm>
                <a:off x="1981495" y="5117009"/>
                <a:ext cx="235075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4000" i="1">
                        <a:latin typeface="Cambria Math"/>
                      </a:rPr>
                      <m:t>𝛼</m:t>
                    </m:r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0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63</m:t>
                    </m:r>
                  </m:oMath>
                </a14:m>
                <a:r>
                  <a:rPr lang="en-GB" sz="4000" dirty="0"/>
                  <a:t>.4°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FC491628-6B68-4A5A-9ACF-A2F7D85AA9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495" y="5117009"/>
                <a:ext cx="2350750" cy="707886"/>
              </a:xfrm>
              <a:prstGeom prst="rect">
                <a:avLst/>
              </a:prstGeom>
              <a:blipFill>
                <a:blip r:embed="rId6"/>
                <a:stretch>
                  <a:fillRect t="-15385" r="-6218" b="-350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1BCE43C1-2701-4B3A-B2B6-2985258ED457}"/>
              </a:ext>
            </a:extLst>
          </p:cNvPr>
          <p:cNvCxnSpPr>
            <a:cxnSpLocks/>
          </p:cNvCxnSpPr>
          <p:nvPr/>
        </p:nvCxnSpPr>
        <p:spPr>
          <a:xfrm>
            <a:off x="6240016" y="3429000"/>
            <a:ext cx="0" cy="25922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0959C6E-A365-42B0-A740-573AA445DCF6}"/>
                  </a:ext>
                </a:extLst>
              </p:cNvPr>
              <p:cNvSpPr/>
              <p:nvPr/>
            </p:nvSpPr>
            <p:spPr>
              <a:xfrm>
                <a:off x="6942499" y="3588294"/>
                <a:ext cx="4104456" cy="7141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3600" i="1">
                        <a:solidFill>
                          <a:prstClr val="black"/>
                        </a:solidFill>
                        <a:latin typeface="Cambria Math"/>
                      </a:rPr>
                      <m:t>𝑅</m:t>
                    </m:r>
                    <m:r>
                      <a:rPr lang="en-GB" sz="36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sSup>
                          <m:sSupPr>
                            <m:ctrlP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GB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0959C6E-A365-42B0-A740-573AA445DC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2499" y="3588294"/>
                <a:ext cx="4104456" cy="714106"/>
              </a:xfrm>
              <a:prstGeom prst="rect">
                <a:avLst/>
              </a:prstGeom>
              <a:blipFill>
                <a:blip r:embed="rId7"/>
                <a:stretch>
                  <a:fillRect t="-3419" b="-324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8CD4B64-3171-4473-9220-D7A90E08C059}"/>
                  </a:ext>
                </a:extLst>
              </p:cNvPr>
              <p:cNvSpPr txBox="1"/>
              <p:nvPr/>
            </p:nvSpPr>
            <p:spPr>
              <a:xfrm>
                <a:off x="6489607" y="4941171"/>
                <a:ext cx="4934982" cy="83997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rad>
                    <m:r>
                      <a:rPr lang="en-US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4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GB" sz="4400" b="1" i="1">
                        <a:latin typeface="Cambria Math"/>
                      </a:rPr>
                      <m:t>⁡(</m:t>
                    </m:r>
                    <m:r>
                      <a:rPr lang="en-GB" sz="4400" b="1" i="1">
                        <a:latin typeface="Cambria Math"/>
                      </a:rPr>
                      <m:t>𝒙</m:t>
                    </m:r>
                    <m:r>
                      <a:rPr lang="en-GB" sz="4400" b="1" i="1">
                        <a:latin typeface="Cambria Math"/>
                      </a:rPr>
                      <m:t>+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𝟔𝟑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>
                        <a:latin typeface="Cambria Math" panose="02040503050406030204" pitchFamily="18" charset="0"/>
                      </a:rPr>
                      <m:t>°)</m:t>
                    </m:r>
                  </m:oMath>
                </a14:m>
                <a:r>
                  <a:rPr lang="en-GB" sz="4400" b="1" dirty="0"/>
                  <a:t> </a:t>
                </a:r>
                <a:endParaRPr lang="en-GB" sz="44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8CD4B64-3171-4473-9220-D7A90E08C0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9607" y="4941171"/>
                <a:ext cx="4934982" cy="83997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A490358-5620-45B3-3115-82531770898D}"/>
                  </a:ext>
                </a:extLst>
              </p:cNvPr>
              <p:cNvSpPr txBox="1"/>
              <p:nvPr/>
            </p:nvSpPr>
            <p:spPr>
              <a:xfrm>
                <a:off x="731404" y="427293"/>
                <a:ext cx="10981220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000" dirty="0"/>
                  <a:t>Write </a:t>
                </a:r>
                <a14:m>
                  <m:oMath xmlns:m="http://schemas.openxmlformats.org/officeDocument/2006/math">
                    <m:r>
                      <a:rPr lang="en-GB" sz="4000" b="1" i="0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GB" sz="4000" b="1" i="1" smtClean="0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𝒄𝒐𝒔</m:t>
                        </m:r>
                      </m:fName>
                      <m:e>
                        <m:r>
                          <a:rPr lang="en-GB" sz="4000" b="1" i="1">
                            <a:latin typeface="Cambria Math"/>
                          </a:rPr>
                          <m:t>𝒙</m:t>
                        </m:r>
                      </m:e>
                    </m:func>
                    <m:r>
                      <a:rPr lang="en-US" sz="4000" b="1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000" b="1" i="1">
                        <a:latin typeface="Cambria Math" panose="02040503050406030204" pitchFamily="18" charset="0"/>
                      </a:rPr>
                      <m:t>𝟐</m:t>
                    </m:r>
                    <m:func>
                      <m:funcPr>
                        <m:ctrlPr>
                          <a:rPr lang="en-GB" sz="40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𝒔𝒊𝒏</m:t>
                        </m:r>
                      </m:fName>
                      <m:e>
                        <m:r>
                          <a:rPr lang="en-GB" sz="4000" b="1" i="1">
                            <a:latin typeface="Cambria Math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4000" dirty="0"/>
                  <a:t> in the form </a:t>
                </a:r>
                <a14:m>
                  <m:oMath xmlns:m="http://schemas.openxmlformats.org/officeDocument/2006/math">
                    <m:r>
                      <a:rPr lang="en-GB" sz="4000" i="1">
                        <a:latin typeface="Cambria Math"/>
                      </a:rPr>
                      <m:t>𝑅</m:t>
                    </m:r>
                    <m:func>
                      <m:funcPr>
                        <m:ctrlPr>
                          <a:rPr lang="en-GB" sz="40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000" b="0" i="1" smtClean="0">
                            <a:latin typeface="Cambria Math" panose="02040503050406030204" pitchFamily="18" charset="0"/>
                          </a:rPr>
                          <m:t>𝑐𝑜𝑠</m:t>
                        </m:r>
                      </m:fName>
                      <m:e>
                        <m:d>
                          <m:dPr>
                            <m:ctrlPr>
                              <a:rPr lang="en-GB" sz="4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000" i="1">
                                <a:latin typeface="Cambria Math"/>
                              </a:rPr>
                              <m:t>𝑥</m:t>
                            </m:r>
                            <m:r>
                              <a:rPr lang="en-GB" sz="4000" i="1">
                                <a:latin typeface="Cambria Math"/>
                              </a:rPr>
                              <m:t>+</m:t>
                            </m:r>
                            <m:r>
                              <a:rPr lang="en-GB" sz="40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4000" dirty="0"/>
                  <a:t> giving your answer to 1 decimal place.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A490358-5620-45B3-3115-8253177089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404" y="427293"/>
                <a:ext cx="10981220" cy="1323439"/>
              </a:xfrm>
              <a:prstGeom prst="rect">
                <a:avLst/>
              </a:prstGeom>
              <a:blipFill>
                <a:blip r:embed="rId10"/>
                <a:stretch>
                  <a:fillRect t="-2058" b="-1152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C8F61A4A-1898-C9ED-EA81-4C17C57E5148}"/>
              </a:ext>
            </a:extLst>
          </p:cNvPr>
          <p:cNvSpPr/>
          <p:nvPr/>
        </p:nvSpPr>
        <p:spPr>
          <a:xfrm>
            <a:off x="4391083" y="520514"/>
            <a:ext cx="465629" cy="508875"/>
          </a:xfrm>
          <a:prstGeom prst="rect">
            <a:avLst/>
          </a:prstGeom>
          <a:solidFill>
            <a:srgbClr val="FF00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67A328-7073-D7D5-F233-AEC829B24728}"/>
              </a:ext>
            </a:extLst>
          </p:cNvPr>
          <p:cNvSpPr/>
          <p:nvPr/>
        </p:nvSpPr>
        <p:spPr>
          <a:xfrm>
            <a:off x="2279576" y="500137"/>
            <a:ext cx="501280" cy="549631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9147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8" grpId="0" animBg="1"/>
      <p:bldP spid="21" grpId="0" animBg="1"/>
      <p:bldP spid="24" grpId="0" animBg="1"/>
      <p:bldP spid="25" grpId="0" animBg="1"/>
      <p:bldP spid="15" grpId="0"/>
      <p:bldP spid="19" grpId="0"/>
      <p:bldP spid="26" grpId="0"/>
      <p:bldP spid="27" grpId="0"/>
      <p:bldP spid="4" grpId="0" animBg="1"/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340750"/>
                <a:ext cx="11377264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Write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 i="1">
                            <a:latin typeface="Cambria Math"/>
                          </a:rPr>
                          <m:t>𝐬𝐢𝐧</m:t>
                        </m:r>
                      </m:fName>
                      <m:e>
                        <m:r>
                          <a:rPr lang="en-GB" sz="4400" b="1" i="1">
                            <a:latin typeface="Cambria Math"/>
                          </a:rPr>
                          <m:t>𝒙</m:t>
                        </m:r>
                      </m:e>
                    </m:func>
                    <m:r>
                      <a:rPr lang="en-GB" sz="4400" b="1" i="1">
                        <a:latin typeface="Cambria Math"/>
                      </a:rPr>
                      <m:t>+</m:t>
                    </m:r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 i="1">
                            <a:latin typeface="Cambria Math"/>
                          </a:rPr>
                          <m:t>𝐜𝐨𝐬</m:t>
                        </m:r>
                      </m:fName>
                      <m:e>
                        <m:r>
                          <a:rPr lang="en-GB" sz="4400" b="1" i="1">
                            <a:latin typeface="Cambria Math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4400" b="1" dirty="0"/>
                  <a:t> </a:t>
                </a:r>
                <a:r>
                  <a:rPr lang="en-GB" sz="4400" dirty="0"/>
                  <a:t>in the form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𝑅</m:t>
                    </m:r>
                    <m:func>
                      <m:func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40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/>
                              </a:rPr>
                              <m:t>𝑥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+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4400" dirty="0"/>
                  <a:t> giving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𝛼</m:t>
                    </m:r>
                  </m:oMath>
                </a14:m>
                <a:r>
                  <a:rPr lang="en-GB" sz="4400" dirty="0"/>
                  <a:t> in terms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𝜋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340750"/>
                <a:ext cx="11377264" cy="1446550"/>
              </a:xfrm>
              <a:prstGeom prst="rect">
                <a:avLst/>
              </a:prstGeom>
              <a:blipFill>
                <a:blip r:embed="rId2"/>
                <a:stretch>
                  <a:fillRect t="-3042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23392" y="2069724"/>
                <a:ext cx="11017224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𝑅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4400" i="1">
                                  <a:latin typeface="Cambria Math"/>
                                </a:rPr>
                                <m:t>+</m:t>
                              </m:r>
                              <m:r>
                                <a:rPr lang="en-GB" sz="44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latin typeface="Cambria Math"/>
                        </a:rPr>
                        <m:t>≡</m:t>
                      </m:r>
                      <m:r>
                        <a:rPr lang="en-GB" sz="4400" i="1">
                          <a:latin typeface="Cambria Math"/>
                        </a:rPr>
                        <m:t>𝑅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/>
                            </a:rPr>
                            <m:t>𝛼</m:t>
                          </m:r>
                        </m:e>
                      </m:func>
                      <m:r>
                        <a:rPr lang="en-GB" sz="4400" i="1">
                          <a:latin typeface="Cambria Math"/>
                        </a:rPr>
                        <m:t>+</m:t>
                      </m:r>
                      <m:r>
                        <a:rPr lang="en-GB" sz="4400" i="1">
                          <a:latin typeface="Cambria Math"/>
                        </a:rPr>
                        <m:t>𝑅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392" y="2069724"/>
                <a:ext cx="11017224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447928" y="3161161"/>
                <a:ext cx="302433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latin typeface="Cambria Math"/>
                        </a:rPr>
                        <m:t>𝑅</m:t>
                      </m:r>
                      <m:func>
                        <m:func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000" i="1">
                              <a:latin typeface="Cambria Math"/>
                            </a:rPr>
                            <m:t>𝛼</m:t>
                          </m:r>
                        </m:e>
                      </m:func>
                      <m:r>
                        <a:rPr lang="en-GB" sz="4000" i="1"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GB" sz="40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3161161"/>
                <a:ext cx="302433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695400" y="3161161"/>
                <a:ext cx="4392488" cy="7786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3161161"/>
                <a:ext cx="4392488" cy="7786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644764" y="4869160"/>
                <a:ext cx="4808817" cy="156183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5400" b="1" i="1">
                              <a:latin typeface="Cambria Math"/>
                            </a:rPr>
                            <m:t>𝟐</m:t>
                          </m:r>
                        </m:e>
                      </m:rad>
                      <m:func>
                        <m:funcPr>
                          <m:ctrlPr>
                            <a:rPr lang="en-GB" sz="54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5400" b="1" i="1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GB" sz="5400" b="1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5400" b="1" i="1"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GB" sz="5400" b="1" i="1"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GB" sz="5400" b="1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5400" b="1" i="1"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GB" sz="5400" b="1" i="1">
                                      <a:latin typeface="Cambria Math"/>
                                    </a:rPr>
                                    <m:t>𝟒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4764" y="4869160"/>
                <a:ext cx="4808817" cy="15618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8937068" y="3344832"/>
                <a:ext cx="2360070" cy="1048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4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400">
                            <a:solidFill>
                              <a:prstClr val="black"/>
                            </a:solidFill>
                            <a:latin typeface="Cambria Math"/>
                          </a:rPr>
                          <m:t>tan</m:t>
                        </m:r>
                      </m:fName>
                      <m:e>
                        <m:r>
                          <a:rPr lang="en-GB" sz="4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𝛼</m:t>
                        </m:r>
                      </m:e>
                    </m:func>
                    <m:r>
                      <a:rPr lang="en-GB" sz="4400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</m:oMath>
                </a14:m>
                <a:r>
                  <a:rPr lang="en-GB" sz="44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4400" i="1" dirty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37068" y="3344832"/>
                <a:ext cx="2360070" cy="10484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A076287-3CEC-F7C1-B510-FCFDBBB13FCE}"/>
                  </a:ext>
                </a:extLst>
              </p:cNvPr>
              <p:cNvSpPr txBox="1"/>
              <p:nvPr/>
            </p:nvSpPr>
            <p:spPr>
              <a:xfrm>
                <a:off x="5555940" y="3869047"/>
                <a:ext cx="2808312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𝑅</m:t>
                      </m:r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=1</m:t>
                      </m:r>
                    </m:oMath>
                  </m:oMathPara>
                </a14:m>
                <a:endPara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A076287-3CEC-F7C1-B510-FCFDBBB13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940" y="3869047"/>
                <a:ext cx="2808312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7798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  <p:bldP spid="10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71255" y="268339"/>
                <a:ext cx="11449272" cy="15102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Write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 i="1">
                            <a:latin typeface="Cambria Math"/>
                          </a:rPr>
                          <m:t>𝐬𝐢𝐧</m:t>
                        </m:r>
                      </m:fName>
                      <m:e>
                        <m:r>
                          <a:rPr lang="en-GB" sz="4400" b="1" i="1">
                            <a:latin typeface="Cambria Math"/>
                          </a:rPr>
                          <m:t>𝒙</m:t>
                        </m:r>
                      </m:e>
                    </m:func>
                    <m:r>
                      <a:rPr lang="en-GB" sz="4400" b="1" i="1">
                        <a:latin typeface="Cambria Math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4400" b="1" i="1">
                            <a:latin typeface="Cambria Math"/>
                          </a:rPr>
                          <m:t>𝟑</m:t>
                        </m:r>
                      </m:e>
                    </m:rad>
                    <m:func>
                      <m:funcPr>
                        <m:ctrlPr>
                          <a:rPr lang="en-GB" sz="44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4400" b="1" i="1">
                            <a:latin typeface="Cambria Math"/>
                          </a:rPr>
                          <m:t>𝐜𝐨𝐬</m:t>
                        </m:r>
                      </m:fName>
                      <m:e>
                        <m:r>
                          <a:rPr lang="en-GB" sz="4400" b="1" i="1">
                            <a:latin typeface="Cambria Math"/>
                          </a:rPr>
                          <m:t>𝒙</m:t>
                        </m:r>
                      </m:e>
                    </m:func>
                  </m:oMath>
                </a14:m>
                <a:r>
                  <a:rPr lang="en-GB" sz="4400" b="1" dirty="0"/>
                  <a:t> </a:t>
                </a:r>
                <a:r>
                  <a:rPr lang="en-GB" sz="4400" dirty="0"/>
                  <a:t>in the form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𝑅</m:t>
                    </m:r>
                    <m:func>
                      <m:func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400">
                            <a:latin typeface="Cambria Math"/>
                          </a:rPr>
                          <m:t>sin</m:t>
                        </m:r>
                      </m:fName>
                      <m:e>
                        <m:d>
                          <m:dPr>
                            <m:ctrlPr>
                              <a:rPr lang="en-GB" sz="4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4400" i="1">
                                <a:latin typeface="Cambria Math"/>
                              </a:rPr>
                              <m:t>𝑥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−</m:t>
                            </m:r>
                            <m:r>
                              <a:rPr lang="en-GB" sz="440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</m:oMath>
                </a14:m>
                <a:r>
                  <a:rPr lang="en-GB" sz="4400" dirty="0"/>
                  <a:t> giving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𝛼</m:t>
                    </m:r>
                  </m:oMath>
                </a14:m>
                <a:r>
                  <a:rPr lang="en-GB" sz="4400" dirty="0"/>
                  <a:t> in terms of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𝜋</m:t>
                    </m:r>
                  </m:oMath>
                </a14:m>
                <a:r>
                  <a:rPr lang="en-GB" sz="4400" dirty="0"/>
                  <a:t>.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255" y="268339"/>
                <a:ext cx="11449272" cy="1510222"/>
              </a:xfrm>
              <a:prstGeom prst="rect">
                <a:avLst/>
              </a:prstGeom>
              <a:blipFill>
                <a:blip r:embed="rId2"/>
                <a:stretch>
                  <a:fillRect b="-1167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51384" y="2033702"/>
                <a:ext cx="10945216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GB" sz="4400" i="1">
                          <a:latin typeface="Cambria Math"/>
                        </a:rPr>
                        <m:t>𝑅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i="1"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GB" sz="44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GB" sz="4400" i="1">
                          <a:latin typeface="Cambria Math"/>
                        </a:rPr>
                        <m:t>≡</m:t>
                      </m:r>
                      <m:r>
                        <a:rPr lang="en-GB" sz="4400" i="1">
                          <a:latin typeface="Cambria Math"/>
                        </a:rPr>
                        <m:t>𝑅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/>
                            </a:rPr>
                            <m:t>𝛼</m:t>
                          </m:r>
                        </m:e>
                      </m:func>
                      <m:r>
                        <a:rPr lang="en-GB" sz="4400" i="1">
                          <a:latin typeface="Cambria Math"/>
                        </a:rPr>
                        <m:t>−</m:t>
                      </m:r>
                      <m:r>
                        <a:rPr lang="en-GB" sz="4400" i="1">
                          <a:latin typeface="Cambria Math"/>
                        </a:rPr>
                        <m:t>𝑅</m:t>
                      </m:r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4400" i="1">
                              <a:latin typeface="Cambria Math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4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4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4400" i="1">
                              <a:latin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2033702"/>
                <a:ext cx="10945216" cy="76944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359696" y="3089291"/>
                <a:ext cx="2664296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func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GB" sz="40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3089291"/>
                <a:ext cx="2664296" cy="70788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7320136" y="3730038"/>
                <a:ext cx="1620289" cy="114230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𝛼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3730038"/>
                <a:ext cx="1620289" cy="11423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349751" y="5085184"/>
                <a:ext cx="3780529" cy="13985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b="1" i="1">
                          <a:solidFill>
                            <a:prstClr val="black"/>
                          </a:solidFill>
                          <a:latin typeface="Cambria Math"/>
                        </a:rPr>
                        <m:t>𝟐</m:t>
                      </m:r>
                      <m:func>
                        <m:funcPr>
                          <m:ctrlP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48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𝒙</m:t>
                              </m:r>
                              <m:r>
                                <a:rPr lang="en-GB" sz="4800" b="1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48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48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𝝅</m:t>
                                  </m:r>
                                </m:num>
                                <m:den>
                                  <m:r>
                                    <a:rPr lang="en-GB" sz="4800" b="1" i="1">
                                      <a:solidFill>
                                        <a:prstClr val="black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751" y="5085184"/>
                <a:ext cx="3780529" cy="139858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548736" y="2949568"/>
                <a:ext cx="2819875" cy="7804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400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func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4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</m:t>
                          </m:r>
                        </m:e>
                      </m:rad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8736" y="2949568"/>
                <a:ext cx="2819875" cy="78047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1055440" y="3140968"/>
                <a:ext cx="1593898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GB" sz="4000" i="1">
                          <a:solidFill>
                            <a:prstClr val="black"/>
                          </a:solidFill>
                          <a:latin typeface="Cambria Math"/>
                        </a:rPr>
                        <m:t>=2</m:t>
                      </m:r>
                    </m:oMath>
                  </m:oMathPara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40" y="3140968"/>
                <a:ext cx="1593898" cy="70788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7C5D02-3AD1-D400-991E-6EDA977798B6}"/>
                  </a:ext>
                </a:extLst>
              </p:cNvPr>
              <p:cNvSpPr txBox="1"/>
              <p:nvPr/>
            </p:nvSpPr>
            <p:spPr>
              <a:xfrm>
                <a:off x="3359696" y="3808056"/>
                <a:ext cx="2664296" cy="7804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40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  <m:r>
                        <a:rPr kumimoji="0" lang="en-GB" sz="40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3</m:t>
                          </m:r>
                        </m:e>
                      </m:ra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E7C5D02-3AD1-D400-991E-6EDA977798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3808056"/>
                <a:ext cx="2664296" cy="78047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19016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63452" y="249694"/>
                <a:ext cx="9865096" cy="144655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400" dirty="0"/>
                  <a:t>Solve the equation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2</m:t>
                    </m:r>
                    <m:func>
                      <m:func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400">
                            <a:latin typeface="Cambria Math"/>
                          </a:rPr>
                          <m:t>cos</m:t>
                        </m:r>
                      </m:fName>
                      <m:e>
                        <m:r>
                          <a:rPr lang="en-GB" sz="4400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GB" sz="4400" i="1">
                        <a:latin typeface="Cambria Math"/>
                      </a:rPr>
                      <m:t>+5</m:t>
                    </m:r>
                    <m:func>
                      <m:funcPr>
                        <m:ctrlPr>
                          <a:rPr lang="en-GB" sz="44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4400">
                            <a:latin typeface="Cambria Math"/>
                          </a:rPr>
                          <m:t>sin</m:t>
                        </m:r>
                      </m:fName>
                      <m:e>
                        <m:r>
                          <a:rPr lang="en-GB" sz="4400" i="1">
                            <a:latin typeface="Cambria Math"/>
                          </a:rPr>
                          <m:t>𝜃</m:t>
                        </m:r>
                      </m:e>
                    </m:func>
                    <m:r>
                      <a:rPr lang="en-GB" sz="4400" i="1">
                        <a:latin typeface="Cambria Math"/>
                      </a:rPr>
                      <m:t>=3</m:t>
                    </m:r>
                  </m:oMath>
                </a14:m>
                <a:endParaRPr lang="en-GB" sz="4400" dirty="0"/>
              </a:p>
              <a:p>
                <a:pPr algn="ctr"/>
                <a:r>
                  <a:rPr lang="en-GB" sz="4400" dirty="0"/>
                  <a:t>for </a:t>
                </a:r>
                <a14:m>
                  <m:oMath xmlns:m="http://schemas.openxmlformats.org/officeDocument/2006/math">
                    <m:r>
                      <a:rPr lang="en-GB" sz="4400" i="1">
                        <a:latin typeface="Cambria Math"/>
                      </a:rPr>
                      <m:t>0&lt;</m:t>
                    </m:r>
                    <m:r>
                      <a:rPr lang="en-GB" sz="4400" i="1">
                        <a:latin typeface="Cambria Math"/>
                      </a:rPr>
                      <m:t>𝜃</m:t>
                    </m:r>
                    <m:r>
                      <a:rPr lang="en-GB" sz="4400" i="1">
                        <a:latin typeface="Cambria Math"/>
                      </a:rPr>
                      <m:t>&lt;360</m:t>
                    </m:r>
                  </m:oMath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3452" y="249694"/>
                <a:ext cx="9865096" cy="1446550"/>
              </a:xfrm>
              <a:prstGeom prst="rect">
                <a:avLst/>
              </a:prstGeom>
              <a:blipFill>
                <a:blip r:embed="rId2"/>
                <a:stretch>
                  <a:fillRect t="-3042" b="-1254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847528" y="1919583"/>
                <a:ext cx="8568952" cy="7117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/>
                        </a:rPr>
                        <m:t>2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/>
                            </a:rPr>
                            <m:t>cos</m:t>
                          </m:r>
                        </m:fName>
                        <m:e>
                          <m:r>
                            <a:rPr lang="en-GB" sz="3600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GB" sz="3600" i="1">
                          <a:latin typeface="Cambria Math"/>
                        </a:rPr>
                        <m:t>+5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/>
                            </a:rPr>
                            <m:t>sin</m:t>
                          </m:r>
                        </m:fName>
                        <m:e>
                          <m:r>
                            <a:rPr lang="en-GB" sz="3600" i="1">
                              <a:latin typeface="Cambria Math"/>
                            </a:rPr>
                            <m:t>𝜃</m:t>
                          </m:r>
                        </m:e>
                      </m:func>
                      <m:r>
                        <a:rPr lang="en-GB" sz="3600" i="1">
                          <a:latin typeface="Cambria Math"/>
                        </a:rPr>
                        <m:t>≡</m:t>
                      </m:r>
                      <m:rad>
                        <m:radPr>
                          <m:degHide m:val="on"/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3600" i="1">
                              <a:latin typeface="Cambria Math"/>
                            </a:rPr>
                            <m:t>29</m:t>
                          </m:r>
                        </m:e>
                      </m:rad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/>
                                </a:rPr>
                                <m:t>𝜃</m:t>
                              </m:r>
                              <m:r>
                                <a:rPr lang="en-GB" sz="3600" i="1">
                                  <a:latin typeface="Cambria Math"/>
                                </a:rPr>
                                <m:t>−68.2°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br>
                  <a:rPr lang="en-GB" sz="3600" dirty="0"/>
                </a:br>
                <a:endParaRPr lang="en-GB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7528" y="1919583"/>
                <a:ext cx="8568952" cy="7117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0FFC02-7F6D-1D0E-FD77-618A3F8E9AA5}"/>
                  </a:ext>
                </a:extLst>
              </p:cNvPr>
              <p:cNvSpPr txBox="1"/>
              <p:nvPr/>
            </p:nvSpPr>
            <p:spPr>
              <a:xfrm>
                <a:off x="5255100" y="6147242"/>
                <a:ext cx="417646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𝜽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=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𝟏𝟐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𝟏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°, 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𝟏𝟐𝟒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.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𝟑</m:t>
                      </m:r>
                      <m:r>
                        <a:rPr kumimoji="0" lang="en-GB" sz="36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°</m:t>
                      </m:r>
                    </m:oMath>
                  </m:oMathPara>
                </a14:m>
                <a:endParaRPr lang="en-GB" sz="20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90FFC02-7F6D-1D0E-FD77-618A3F8E9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5100" y="6147242"/>
                <a:ext cx="4176464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0C15A5-B72F-146E-D4A2-78F438DF6F95}"/>
                  </a:ext>
                </a:extLst>
              </p:cNvPr>
              <p:cNvSpPr txBox="1"/>
              <p:nvPr/>
            </p:nvSpPr>
            <p:spPr>
              <a:xfrm>
                <a:off x="2999656" y="2936546"/>
                <a:ext cx="6095064" cy="71167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radPr>
                        <m:deg/>
                        <m:e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29</m:t>
                          </m:r>
                        </m:e>
                      </m:rad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𝜃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−68.2°</m:t>
                              </m:r>
                            </m:e>
                          </m:d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=3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50C15A5-B72F-146E-D4A2-78F438DF6F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2936546"/>
                <a:ext cx="6095064" cy="71167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1B779FE-B06B-FF8B-6B75-0D5A32450E33}"/>
                  </a:ext>
                </a:extLst>
              </p:cNvPr>
              <p:cNvSpPr txBox="1"/>
              <p:nvPr/>
            </p:nvSpPr>
            <p:spPr>
              <a:xfrm>
                <a:off x="4367808" y="3866059"/>
                <a:ext cx="4824536" cy="123668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6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𝜃</m:t>
                              </m:r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−68.2°</m:t>
                              </m:r>
                            </m:e>
                          </m:d>
                        </m:e>
                      </m:func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29</m:t>
                              </m:r>
                            </m:e>
                          </m:rad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1B779FE-B06B-FF8B-6B75-0D5A32450E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3866059"/>
                <a:ext cx="4824536" cy="123668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301F45E-5884-FB37-CA4E-57A1B32F590E}"/>
                  </a:ext>
                </a:extLst>
              </p:cNvPr>
              <p:cNvSpPr txBox="1"/>
              <p:nvPr/>
            </p:nvSpPr>
            <p:spPr>
              <a:xfrm>
                <a:off x="3863752" y="5373216"/>
                <a:ext cx="6095064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𝜃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</a:rPr>
                        <m:t>−68.2°=−56.1…°, 56.1…°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301F45E-5884-FB37-CA4E-57A1B32F5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3752" y="5373216"/>
                <a:ext cx="6095064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074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3" grpId="0"/>
      <p:bldP spid="5" grpId="0"/>
      <p:bldP spid="15" grpId="0"/>
      <p:bldP spid="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F8CA2C63-4686-1E34-3DE7-38CA688B86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6" b="67606"/>
          <a:stretch/>
        </p:blipFill>
        <p:spPr bwMode="auto">
          <a:xfrm>
            <a:off x="479376" y="404664"/>
            <a:ext cx="11089232" cy="172996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5">
            <a:extLst>
              <a:ext uri="{FF2B5EF4-FFF2-40B4-BE49-F238E27FC236}">
                <a16:creationId xmlns:a16="http://schemas.microsoft.com/office/drawing/2014/main" id="{F7F60D88-CEC2-D1F8-F109-32D433D175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5" t="1" r="13068" b="88594"/>
          <a:stretch/>
        </p:blipFill>
        <p:spPr bwMode="auto">
          <a:xfrm>
            <a:off x="851417" y="2564904"/>
            <a:ext cx="10489165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>
            <a:extLst>
              <a:ext uri="{FF2B5EF4-FFF2-40B4-BE49-F238E27FC236}">
                <a16:creationId xmlns:a16="http://schemas.microsoft.com/office/drawing/2014/main" id="{1A08FFA8-32CC-02D9-D5BE-B114692F936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59" t="12925" r="13068" b="74149"/>
          <a:stretch/>
        </p:blipFill>
        <p:spPr bwMode="auto">
          <a:xfrm>
            <a:off x="1127448" y="4507352"/>
            <a:ext cx="10347229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83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721380" y="1890829"/>
                <a:ext cx="8424936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6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</m:t>
                    </m:r>
                    <m:r>
                      <a:rPr lang="en-US" sz="6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6600" b="1">
                        <a:solidFill>
                          <a:schemeClr val="tx1"/>
                        </a:solidFill>
                        <a:latin typeface="Cambria Math"/>
                      </a:rPr>
                      <m:t>𝐬𝐢𝐧</m:t>
                    </m:r>
                    <m:r>
                      <a:rPr lang="en-GB" sz="6600" b="1" i="1">
                        <a:solidFill>
                          <a:schemeClr val="tx1"/>
                        </a:solidFill>
                        <a:latin typeface="Cambria Math"/>
                      </a:rPr>
                      <m:t>⁡(</m:t>
                    </m:r>
                    <m:r>
                      <a:rPr lang="en-GB" sz="6600" b="1" i="1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en-US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𝟓𝟑</m:t>
                    </m:r>
                    <m:r>
                      <a:rPr lang="en-US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GB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˚)</m:t>
                    </m:r>
                  </m:oMath>
                </a14:m>
                <a:r>
                  <a:rPr lang="en-GB" sz="66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1380" y="1890829"/>
                <a:ext cx="8424936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62786" y="3655204"/>
                <a:ext cx="8066428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6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600" b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  <m:r>
                        <a:rPr lang="en-GB" sz="6600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6600" b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600" b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6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2786" y="3655204"/>
                <a:ext cx="8066428" cy="110799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00D2B71B-8549-4635-BF53-C12E610C559A}"/>
              </a:ext>
            </a:extLst>
          </p:cNvPr>
          <p:cNvSpPr txBox="1"/>
          <p:nvPr/>
        </p:nvSpPr>
        <p:spPr>
          <a:xfrm>
            <a:off x="839416" y="428472"/>
            <a:ext cx="9073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Plot the following graphs.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ADE00D-5A7C-7F79-6D31-5AFD0A7EA061}"/>
              </a:ext>
            </a:extLst>
          </p:cNvPr>
          <p:cNvSpPr txBox="1"/>
          <p:nvPr/>
        </p:nvSpPr>
        <p:spPr>
          <a:xfrm>
            <a:off x="335360" y="5205522"/>
            <a:ext cx="115212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/>
              <a:t>What do you notice?</a:t>
            </a:r>
            <a:endParaRPr lang="en-GB" sz="6000" dirty="0"/>
          </a:p>
        </p:txBody>
      </p:sp>
      <p:sp>
        <p:nvSpPr>
          <p:cNvPr id="9" name="TextBox 8">
            <a:hlinkClick r:id="rId4"/>
            <a:extLst>
              <a:ext uri="{FF2B5EF4-FFF2-40B4-BE49-F238E27FC236}">
                <a16:creationId xmlns:a16="http://schemas.microsoft.com/office/drawing/2014/main" id="{F1D71EB2-BB19-DF53-FE1A-508FA60D3F01}"/>
              </a:ext>
            </a:extLst>
          </p:cNvPr>
          <p:cNvSpPr txBox="1"/>
          <p:nvPr/>
        </p:nvSpPr>
        <p:spPr>
          <a:xfrm>
            <a:off x="9768408" y="636815"/>
            <a:ext cx="158417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demos</a:t>
            </a:r>
          </a:p>
        </p:txBody>
      </p:sp>
    </p:spTree>
    <p:extLst>
      <p:ext uri="{BB962C8B-B14F-4D97-AF65-F5344CB8AC3E}">
        <p14:creationId xmlns:p14="http://schemas.microsoft.com/office/powerpoint/2010/main" val="38108816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35560" y="1878866"/>
                <a:ext cx="7848872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66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US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𝒔𝒊𝒏</m:t>
                    </m:r>
                    <m:r>
                      <a:rPr lang="en-GB" sz="6600" b="1" i="1">
                        <a:solidFill>
                          <a:schemeClr val="tx1"/>
                        </a:solidFill>
                        <a:latin typeface="Cambria Math"/>
                      </a:rPr>
                      <m:t>⁡(</m:t>
                    </m:r>
                    <m:r>
                      <a:rPr lang="en-GB" sz="6600" b="1" i="1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en-US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𝟔𝟎</m:t>
                    </m:r>
                    <m:r>
                      <a:rPr lang="en-GB" sz="6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˚)</m:t>
                    </m:r>
                  </m:oMath>
                </a14:m>
                <a:r>
                  <a:rPr lang="en-GB" sz="66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1878866"/>
                <a:ext cx="7848872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423591" y="3542357"/>
                <a:ext cx="8094149" cy="12276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66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𝒔𝒊𝒏</m:t>
                          </m:r>
                        </m:fName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  <m:r>
                        <a:rPr lang="en-US" sz="66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ad>
                        <m:radPr>
                          <m:degHide m:val="on"/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e>
                      </m:rad>
                      <m:func>
                        <m:funcPr>
                          <m:ctrlP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6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𝒄𝒐𝒔</m:t>
                          </m:r>
                        </m:fName>
                        <m:e>
                          <m:r>
                            <a:rPr lang="en-GB" sz="66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66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1" y="3542357"/>
                <a:ext cx="8094149" cy="122764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AD511FAD-A65C-1403-86A0-6FECF2630C1B}"/>
              </a:ext>
            </a:extLst>
          </p:cNvPr>
          <p:cNvSpPr txBox="1"/>
          <p:nvPr/>
        </p:nvSpPr>
        <p:spPr>
          <a:xfrm>
            <a:off x="839416" y="428472"/>
            <a:ext cx="9073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Plot the following graphs.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6DB54A-B381-A048-09B4-1D427DACFAD5}"/>
              </a:ext>
            </a:extLst>
          </p:cNvPr>
          <p:cNvSpPr txBox="1"/>
          <p:nvPr/>
        </p:nvSpPr>
        <p:spPr>
          <a:xfrm>
            <a:off x="335360" y="5205522"/>
            <a:ext cx="115212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/>
              <a:t>What do you notice?</a:t>
            </a:r>
            <a:endParaRPr lang="en-GB" sz="6000" dirty="0"/>
          </a:p>
        </p:txBody>
      </p:sp>
      <p:sp>
        <p:nvSpPr>
          <p:cNvPr id="9" name="TextBox 8">
            <a:hlinkClick r:id="rId4"/>
            <a:extLst>
              <a:ext uri="{FF2B5EF4-FFF2-40B4-BE49-F238E27FC236}">
                <a16:creationId xmlns:a16="http://schemas.microsoft.com/office/drawing/2014/main" id="{11B0719E-847F-CA3D-9CE1-D2E5F9D2BEE1}"/>
              </a:ext>
            </a:extLst>
          </p:cNvPr>
          <p:cNvSpPr txBox="1"/>
          <p:nvPr/>
        </p:nvSpPr>
        <p:spPr>
          <a:xfrm>
            <a:off x="9768408" y="636815"/>
            <a:ext cx="158417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demos</a:t>
            </a:r>
          </a:p>
        </p:txBody>
      </p:sp>
    </p:spTree>
    <p:extLst>
      <p:ext uri="{BB962C8B-B14F-4D97-AF65-F5344CB8AC3E}">
        <p14:creationId xmlns:p14="http://schemas.microsoft.com/office/powerpoint/2010/main" val="3482079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135560" y="1957388"/>
                <a:ext cx="8496836" cy="11025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6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en-GB" sz="6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GB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60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𝟐𝟗</m:t>
                        </m:r>
                      </m:e>
                    </m:rad>
                    <m:r>
                      <a:rPr lang="en-US" sz="6000" b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GB" sz="6000" b="1" i="1">
                        <a:solidFill>
                          <a:schemeClr val="tx1"/>
                        </a:solidFill>
                        <a:latin typeface="Cambria Math"/>
                      </a:rPr>
                      <m:t>⁡(</m:t>
                    </m:r>
                    <m:r>
                      <a:rPr lang="en-GB" sz="6000" b="1" i="1">
                        <a:solidFill>
                          <a:schemeClr val="tx1"/>
                        </a:solidFill>
                        <a:latin typeface="Cambria Math"/>
                      </a:rPr>
                      <m:t>𝒙</m:t>
                    </m:r>
                    <m:r>
                      <a:rPr lang="en-US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𝟔𝟖</m:t>
                    </m:r>
                    <m:r>
                      <a:rPr lang="en-US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60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˚)</m:t>
                    </m:r>
                  </m:oMath>
                </a14:m>
                <a:r>
                  <a:rPr lang="en-GB" sz="6000" b="1" dirty="0">
                    <a:solidFill>
                      <a:schemeClr val="tx1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560" y="1957388"/>
                <a:ext cx="8496836" cy="110254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63443" y="3676606"/>
                <a:ext cx="7623329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𝒚</m:t>
                      </m:r>
                      <m:r>
                        <a:rPr lang="en-GB" sz="6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6000" b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  <m:r>
                        <a:rPr lang="en-GB" sz="6000" b="1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6000" b="1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unc>
                        <m:funcPr>
                          <m:ctrlP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6000" b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GB" sz="6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6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3443" y="3676606"/>
                <a:ext cx="7623329" cy="10156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CA0E95BF-F95A-5A51-182C-734625A6B693}"/>
              </a:ext>
            </a:extLst>
          </p:cNvPr>
          <p:cNvSpPr txBox="1"/>
          <p:nvPr/>
        </p:nvSpPr>
        <p:spPr>
          <a:xfrm>
            <a:off x="839416" y="428472"/>
            <a:ext cx="9073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Plot the following graphs.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D57558-53C1-CE12-6D81-5D6E14BE0172}"/>
              </a:ext>
            </a:extLst>
          </p:cNvPr>
          <p:cNvSpPr txBox="1"/>
          <p:nvPr/>
        </p:nvSpPr>
        <p:spPr>
          <a:xfrm>
            <a:off x="335360" y="5205522"/>
            <a:ext cx="1152127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/>
              <a:t>What do you notice?</a:t>
            </a:r>
            <a:endParaRPr lang="en-GB" sz="6000" dirty="0"/>
          </a:p>
        </p:txBody>
      </p:sp>
      <p:sp>
        <p:nvSpPr>
          <p:cNvPr id="9" name="TextBox 8">
            <a:hlinkClick r:id="rId4"/>
            <a:extLst>
              <a:ext uri="{FF2B5EF4-FFF2-40B4-BE49-F238E27FC236}">
                <a16:creationId xmlns:a16="http://schemas.microsoft.com/office/drawing/2014/main" id="{B032E5FC-515E-D2F7-29C5-928B98D6E880}"/>
              </a:ext>
            </a:extLst>
          </p:cNvPr>
          <p:cNvSpPr txBox="1"/>
          <p:nvPr/>
        </p:nvSpPr>
        <p:spPr>
          <a:xfrm>
            <a:off x="9768408" y="636815"/>
            <a:ext cx="1584176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demos</a:t>
            </a:r>
          </a:p>
        </p:txBody>
      </p:sp>
    </p:spTree>
    <p:extLst>
      <p:ext uri="{BB962C8B-B14F-4D97-AF65-F5344CB8AC3E}">
        <p14:creationId xmlns:p14="http://schemas.microsoft.com/office/powerpoint/2010/main" val="12570736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07368" y="332656"/>
            <a:ext cx="1152128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Adding or Subtracting </a:t>
            </a:r>
          </a:p>
          <a:p>
            <a:pPr algn="ctr"/>
            <a:r>
              <a:rPr lang="en-GB" sz="5400" dirty="0"/>
              <a:t>a sine wave with a cosine wave</a:t>
            </a:r>
          </a:p>
          <a:p>
            <a:pPr algn="ctr"/>
            <a:endParaRPr lang="en-GB" sz="4000" dirty="0"/>
          </a:p>
          <a:p>
            <a:pPr algn="ctr"/>
            <a:r>
              <a:rPr lang="en-GB" sz="5400" dirty="0"/>
              <a:t> </a:t>
            </a:r>
          </a:p>
          <a:p>
            <a:pPr algn="ctr"/>
            <a:r>
              <a:rPr lang="en-GB" sz="5400" dirty="0"/>
              <a:t>will produce a translated </a:t>
            </a:r>
          </a:p>
          <a:p>
            <a:pPr algn="ctr"/>
            <a:r>
              <a:rPr lang="en-GB" sz="5400" dirty="0"/>
              <a:t>single sine wave or single cosine wave.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F52771-0F53-D0C7-66EB-F507CB1C6CBD}"/>
                  </a:ext>
                </a:extLst>
              </p:cNvPr>
              <p:cNvSpPr txBox="1"/>
              <p:nvPr/>
            </p:nvSpPr>
            <p:spPr>
              <a:xfrm>
                <a:off x="3120494" y="1996116"/>
                <a:ext cx="6095028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b="1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 b="1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1" i="1">
                              <a:latin typeface="Cambria Math"/>
                            </a:rPr>
                            <m:t>𝐬𝐢𝐧</m:t>
                          </m:r>
                        </m:fName>
                        <m:e>
                          <m:r>
                            <a:rPr lang="en-GB" sz="7200" b="1" i="1">
                              <a:latin typeface="Cambria Math"/>
                            </a:rPr>
                            <m:t>𝒙</m:t>
                          </m:r>
                        </m:e>
                      </m:func>
                      <m:r>
                        <a:rPr lang="en-GB" sz="7200" b="1" i="1"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 b="1" i="1">
                              <a:latin typeface="Cambria Math"/>
                            </a:rPr>
                            <m:t>𝐜𝐨𝐬</m:t>
                          </m:r>
                        </m:fName>
                        <m:e>
                          <m:r>
                            <a:rPr lang="en-GB" sz="7200" b="1" i="1">
                              <a:latin typeface="Cambria Math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7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8F52771-0F53-D0C7-66EB-F507CB1C6C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0494" y="1996116"/>
                <a:ext cx="6095028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014860-2F76-D63A-95E4-0A96791E531B}"/>
                  </a:ext>
                </a:extLst>
              </p:cNvPr>
              <p:cNvSpPr txBox="1"/>
              <p:nvPr/>
            </p:nvSpPr>
            <p:spPr>
              <a:xfrm>
                <a:off x="407368" y="5168137"/>
                <a:ext cx="11521280" cy="12003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1" smtClean="0">
                        <a:latin typeface="Cambria Math"/>
                      </a:rPr>
                      <m:t>𝐬𝐢</m:t>
                    </m:r>
                    <m:func>
                      <m:funcPr>
                        <m:ctrlPr>
                          <a:rPr lang="en-GB" sz="7200" b="1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7200" b="1" smtClean="0">
                            <a:latin typeface="Cambria Math"/>
                          </a:rPr>
                          <m:t>𝐧</m:t>
                        </m:r>
                      </m:fName>
                      <m:e>
                        <m:d>
                          <m:dPr>
                            <m:ctrlPr>
                              <a:rPr lang="en-GB" sz="7200" b="1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7200" b="1" i="1">
                                <a:latin typeface="Cambria Math"/>
                              </a:rPr>
                              <m:t>𝒙</m:t>
                            </m:r>
                            <m:r>
                              <a:rPr lang="en-GB" sz="7200" b="1" i="1">
                                <a:latin typeface="Cambria Math"/>
                              </a:rPr>
                              <m:t>+</m:t>
                            </m:r>
                            <m:r>
                              <a:rPr lang="en-GB" sz="7200" b="1" i="1">
                                <a:latin typeface="Cambria Math"/>
                              </a:rPr>
                              <m:t>𝜶</m:t>
                            </m:r>
                          </m:e>
                        </m:d>
                      </m:e>
                    </m:func>
                    <m:r>
                      <a:rPr lang="en-GB" sz="7200" b="1" i="1" smtClean="0">
                        <a:latin typeface="Cambria Math" panose="02040503050406030204" pitchFamily="18" charset="0"/>
                      </a:rPr>
                      <m:t>𝒐𝒓</m:t>
                    </m:r>
                    <m:r>
                      <a:rPr lang="en-GB" sz="72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GB" sz="7200" b="1" i="1" smtClean="0">
                        <a:latin typeface="Cambria Math" panose="02040503050406030204" pitchFamily="18" charset="0"/>
                      </a:rPr>
                      <m:t>𝒄𝒐𝒔</m:t>
                    </m:r>
                    <m:r>
                      <a:rPr lang="en-GB" sz="7200" b="1" i="1">
                        <a:latin typeface="Cambria Math"/>
                      </a:rPr>
                      <m:t>(</m:t>
                    </m:r>
                    <m:r>
                      <a:rPr lang="en-GB" sz="7200" b="1" i="1">
                        <a:latin typeface="Cambria Math"/>
                      </a:rPr>
                      <m:t>𝒙</m:t>
                    </m:r>
                    <m:r>
                      <a:rPr lang="en-GB" sz="7200" b="1" i="1">
                        <a:latin typeface="Cambria Math"/>
                      </a:rPr>
                      <m:t>+</m:t>
                    </m:r>
                    <m:r>
                      <a:rPr lang="en-GB" sz="7200" b="1" i="1">
                        <a:latin typeface="Cambria Math"/>
                      </a:rPr>
                      <m:t>𝜶</m:t>
                    </m:r>
                    <m:r>
                      <a:rPr lang="en-GB" sz="7200" b="1" i="1">
                        <a:latin typeface="Cambria Math"/>
                      </a:rPr>
                      <m:t>)</m:t>
                    </m:r>
                  </m:oMath>
                </a14:m>
                <a:r>
                  <a:rPr lang="en-GB" sz="7200" b="1" dirty="0"/>
                  <a:t> </a:t>
                </a:r>
                <a:endParaRPr lang="en-GB" sz="7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D014860-2F76-D63A-95E4-0A96791E53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5168137"/>
                <a:ext cx="11521280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745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E70BFB-3FE6-4FFC-87AF-93CC282BE9DF}"/>
                  </a:ext>
                </a:extLst>
              </p:cNvPr>
              <p:cNvSpPr txBox="1"/>
              <p:nvPr/>
            </p:nvSpPr>
            <p:spPr>
              <a:xfrm>
                <a:off x="551384" y="1844824"/>
                <a:ext cx="11305256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5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5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5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GB" sz="54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lang="en-GB" sz="5400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5400" i="1">
                              <a:latin typeface="Cambria Math"/>
                            </a:rPr>
                            <m:t>𝛼</m:t>
                          </m:r>
                        </m:e>
                      </m:func>
                      <m:r>
                        <a:rPr lang="en-GB" sz="5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US" sz="54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lang="en-GB" sz="5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5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5400" i="1">
                              <a:latin typeface="Cambria Math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sz="54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AE70BFB-3FE6-4FFC-87AF-93CC282BE9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1844824"/>
                <a:ext cx="11305256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38AC7AE1-583E-4F65-AEF1-9AA1A3CD1D70}"/>
              </a:ext>
            </a:extLst>
          </p:cNvPr>
          <p:cNvSpPr txBox="1"/>
          <p:nvPr/>
        </p:nvSpPr>
        <p:spPr>
          <a:xfrm>
            <a:off x="2297832" y="293779"/>
            <a:ext cx="766834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7200" b="1" dirty="0"/>
              <a:t>Additional Formula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C660900-248D-057F-B218-6ADC38C0F474}"/>
                  </a:ext>
                </a:extLst>
              </p:cNvPr>
              <p:cNvSpPr txBox="1"/>
              <p:nvPr/>
            </p:nvSpPr>
            <p:spPr>
              <a:xfrm>
                <a:off x="414698" y="5517232"/>
                <a:ext cx="1123324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+</m:t>
                      </m:r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C660900-248D-057F-B218-6ADC38C0F4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698" y="5517232"/>
                <a:ext cx="11233247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02E206-3BF0-9A48-4753-9AE90AFE52B7}"/>
                  </a:ext>
                </a:extLst>
              </p:cNvPr>
              <p:cNvSpPr txBox="1"/>
              <p:nvPr/>
            </p:nvSpPr>
            <p:spPr>
              <a:xfrm>
                <a:off x="414697" y="4509120"/>
                <a:ext cx="11233247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FF0000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+</m:t>
                              </m:r>
                              <m: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cos</m:t>
                          </m:r>
                        </m:fName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A02E206-3BF0-9A48-4753-9AE90AFE5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697" y="4509120"/>
                <a:ext cx="11233247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3568536-DF16-A898-026C-951582334956}"/>
                  </a:ext>
                </a:extLst>
              </p:cNvPr>
              <p:cNvSpPr txBox="1"/>
              <p:nvPr/>
            </p:nvSpPr>
            <p:spPr>
              <a:xfrm>
                <a:off x="299356" y="2808078"/>
                <a:ext cx="11809311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5400" b="0" i="0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US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𝑥</m:t>
                              </m:r>
                              <m: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FF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5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+mn-ea"/>
                                  <a:cs typeface="+mn-cs"/>
                                </a:rPr>
                                <m:t>𝛼</m:t>
                              </m:r>
                            </m:e>
                          </m:d>
                        </m:e>
                      </m:func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𝑠𝑖𝑛</m:t>
                          </m:r>
                        </m:fName>
                        <m:e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𝑐𝑜𝑠</m:t>
                          </m:r>
                        </m:fName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</m:t>
                      </m:r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𝑐𝑜𝑠</m:t>
                          </m:r>
                        </m:fName>
                        <m:e>
                          <m:r>
                            <a:rPr kumimoji="0" lang="en-US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</m:func>
                      <m:func>
                        <m:funcPr>
                          <m:ctrlP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uncPr>
                        <m:fNam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𝑠𝑖𝑛</m:t>
                          </m:r>
                        </m:fName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/>
                              <a:ea typeface="+mn-ea"/>
                              <a:cs typeface="+mn-cs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3568536-DF16-A898-026C-95158233495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56" y="2808078"/>
                <a:ext cx="11809311" cy="92333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62885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631504" y="1997263"/>
                <a:ext cx="748883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7200" b="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7200" b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7200" b="0" i="1" smtClean="0">
                        <a:solidFill>
                          <a:srgbClr val="00B050"/>
                        </a:solidFill>
                        <a:latin typeface="Cambria Math"/>
                      </a:rPr>
                      <m:t>𝑅</m:t>
                    </m:r>
                    <m:r>
                      <a:rPr lang="en-GB" sz="7200" b="0" i="1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GB" sz="7200" b="0" i="1">
                        <a:latin typeface="Cambria Math"/>
                      </a:rPr>
                      <m:t>sin</m:t>
                    </m:r>
                    <m:r>
                      <a:rPr lang="en-GB" sz="7200" b="0" i="1">
                        <a:latin typeface="Cambria Math"/>
                      </a:rPr>
                      <m:t>⁡(</m:t>
                    </m:r>
                    <m:r>
                      <a:rPr lang="en-GB" sz="7200" b="0" i="1">
                        <a:latin typeface="Cambria Math"/>
                      </a:rPr>
                      <m:t>𝑥</m:t>
                    </m:r>
                    <m:r>
                      <a:rPr lang="en-GB" sz="7200" b="0" i="1">
                        <a:latin typeface="Cambria Math"/>
                      </a:rPr>
                      <m:t>+</m:t>
                    </m:r>
                    <m:r>
                      <a:rPr lang="en-GB" sz="7200" b="0" i="1">
                        <a:latin typeface="Cambria Math"/>
                      </a:rPr>
                      <m:t>𝛼</m:t>
                    </m:r>
                    <m:r>
                      <a:rPr lang="en-GB" sz="7200" b="0" i="1">
                        <a:latin typeface="Cambria Math"/>
                      </a:rPr>
                      <m:t>)</m:t>
                    </m:r>
                  </m:oMath>
                </a14:m>
                <a:r>
                  <a:rPr lang="en-GB" sz="7200" dirty="0"/>
                  <a:t> 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504" y="1997263"/>
                <a:ext cx="7488832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1764764" y="325892"/>
                <a:ext cx="901175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 b="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7200" b="0"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7200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GB" sz="7200" b="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7200" b="0" i="1">
                              <a:latin typeface="Cambria Math"/>
                            </a:rPr>
                            <m:t>𝑠𝑖𝑛</m:t>
                          </m:r>
                        </m:fName>
                        <m:e>
                          <m:r>
                            <a:rPr lang="en-GB" sz="7200" b="0" i="1"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GB" sz="7200" b="0" i="1">
                          <a:latin typeface="Cambria Math"/>
                        </a:rPr>
                        <m:t>+</m:t>
                      </m:r>
                      <m:r>
                        <a:rPr lang="en-GB" sz="72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func>
                        <m:funcPr>
                          <m:ctrlPr>
                            <a:rPr lang="en-GB" sz="72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GB" sz="7200" b="0" i="1">
                              <a:latin typeface="Cambria Math"/>
                            </a:rPr>
                            <m:t>𝑐𝑜𝑠</m:t>
                          </m:r>
                        </m:fName>
                        <m:e>
                          <m:r>
                            <a:rPr lang="en-GB" sz="7200" b="0" i="1"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4764" y="325892"/>
                <a:ext cx="9011756" cy="120032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>
            <a:cxnSpLocks/>
          </p:cNvCxnSpPr>
          <p:nvPr/>
        </p:nvCxnSpPr>
        <p:spPr>
          <a:xfrm flipH="1">
            <a:off x="3575720" y="3228203"/>
            <a:ext cx="504056" cy="132109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cxnSpLocks/>
          </p:cNvCxnSpPr>
          <p:nvPr/>
        </p:nvCxnSpPr>
        <p:spPr>
          <a:xfrm>
            <a:off x="7968208" y="3264207"/>
            <a:ext cx="216024" cy="12130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1127448" y="4662045"/>
                <a:ext cx="4007572" cy="10071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4800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𝑅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800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p>
                              <m:r>
                                <a:rPr lang="en-GB" sz="4800" i="1">
                                  <a:solidFill>
                                    <a:prstClr val="black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4662045"/>
                <a:ext cx="4007572" cy="100719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6816080" y="4408458"/>
                <a:ext cx="2880320" cy="10806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GB" sz="4800" dirty="0"/>
                  <a:t> 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GB" sz="4800" dirty="0"/>
                  <a:t>)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6080" y="4408458"/>
                <a:ext cx="2880320" cy="1080680"/>
              </a:xfrm>
              <a:prstGeom prst="rect">
                <a:avLst/>
              </a:prstGeom>
              <a:blipFill>
                <a:blip r:embed="rId5"/>
                <a:stretch>
                  <a:fillRect t="-3390" r="-4863" b="-1581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8328248" y="5459651"/>
                <a:ext cx="2880320" cy="11561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tan</m:t>
                        </m:r>
                      </m:fName>
                      <m:e>
                        <m:r>
                          <a:rPr lang="en-GB" sz="4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GB" sz="4800" dirty="0"/>
                  <a:t> =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800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GB" sz="4800" dirty="0"/>
                  <a:t>)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8248" y="5459651"/>
                <a:ext cx="2880320" cy="1156150"/>
              </a:xfrm>
              <a:prstGeom prst="rect">
                <a:avLst/>
              </a:prstGeom>
              <a:blipFill>
                <a:blip r:embed="rId6"/>
                <a:stretch>
                  <a:fillRect r="-4863" b="-1481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7223252" y="5344583"/>
            <a:ext cx="6480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or</a:t>
            </a:r>
          </a:p>
        </p:txBody>
      </p:sp>
    </p:spTree>
    <p:extLst>
      <p:ext uri="{BB962C8B-B14F-4D97-AF65-F5344CB8AC3E}">
        <p14:creationId xmlns:p14="http://schemas.microsoft.com/office/powerpoint/2010/main" val="71556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79376" y="1700808"/>
                <a:ext cx="1123324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6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6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GB" sz="6600" b="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GB" sz="6600" b="0" i="1"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sz="6600" b="0" i="1">
                        <a:latin typeface="Cambria Math" panose="02040503050406030204" pitchFamily="18" charset="0"/>
                      </a:rPr>
                      <m:t>4</m:t>
                    </m:r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0" i="1">
                            <a:latin typeface="Cambria Math"/>
                          </a:rPr>
                          <m:t>𝑠𝑖𝑛</m:t>
                        </m:r>
                      </m:fName>
                      <m:e>
                        <m:r>
                          <a:rPr lang="en-GB" sz="6600" b="0" i="1"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US" sz="6600" b="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3</m:t>
                    </m:r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0" i="1">
                            <a:latin typeface="Cambria Math"/>
                          </a:rPr>
                          <m:t>𝑐𝑜𝑠</m:t>
                        </m:r>
                      </m:fName>
                      <m:e>
                        <m:r>
                          <a:rPr lang="en-GB" sz="6600" b="0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6600" dirty="0"/>
                  <a:t> </a:t>
                </a:r>
                <a:endParaRPr lang="en-US" sz="66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00808"/>
                <a:ext cx="11233248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3F29C3-79A1-4C17-9FAA-631945BD4F1D}"/>
                  </a:ext>
                </a:extLst>
              </p:cNvPr>
              <p:cNvSpPr txBox="1"/>
              <p:nvPr/>
            </p:nvSpPr>
            <p:spPr>
              <a:xfrm>
                <a:off x="4799856" y="404664"/>
                <a:ext cx="3026587" cy="92333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b="1" dirty="0">
                    <a:solidFill>
                      <a:schemeClr val="bg1"/>
                    </a:solidFill>
                  </a:rPr>
                  <a:t>Finding </a:t>
                </a:r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en-GB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3F29C3-79A1-4C17-9FAA-631945BD4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404664"/>
                <a:ext cx="3026587" cy="923330"/>
              </a:xfrm>
              <a:prstGeom prst="rect">
                <a:avLst/>
              </a:prstGeom>
              <a:blipFill>
                <a:blip r:embed="rId3"/>
                <a:stretch>
                  <a:fillRect l="-8652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78C8704-7152-86EF-4F6B-D90F6C1B9A8A}"/>
                  </a:ext>
                </a:extLst>
              </p:cNvPr>
              <p:cNvSpPr/>
              <p:nvPr/>
            </p:nvSpPr>
            <p:spPr>
              <a:xfrm>
                <a:off x="3503712" y="3181618"/>
                <a:ext cx="5874557" cy="1464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  <m:r>
                        <a:rPr lang="en-GB" sz="72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7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78C8704-7152-86EF-4F6B-D90F6C1B9A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181618"/>
                <a:ext cx="5874557" cy="14646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66E6D7A-250E-827D-1109-921BCD60A84B}"/>
                  </a:ext>
                </a:extLst>
              </p:cNvPr>
              <p:cNvSpPr/>
              <p:nvPr/>
            </p:nvSpPr>
            <p:spPr>
              <a:xfrm>
                <a:off x="3503888" y="5046782"/>
                <a:ext cx="2791149" cy="12003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𝑹</m:t>
                      </m:r>
                      <m:r>
                        <a:rPr lang="en-GB" sz="72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7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en-GB" sz="72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66E6D7A-250E-827D-1109-921BCD60A8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888" y="5046782"/>
                <a:ext cx="2791149" cy="120032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01742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/>
              <p:cNvSpPr/>
              <p:nvPr/>
            </p:nvSpPr>
            <p:spPr>
              <a:xfrm>
                <a:off x="479376" y="1700808"/>
                <a:ext cx="11233248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 algn="ctr"/>
                <a14:m>
                  <m:oMath xmlns:m="http://schemas.openxmlformats.org/officeDocument/2006/math">
                    <m:func>
                      <m:funcPr>
                        <m:ctrlPr>
                          <a:rPr lang="en-GB" sz="66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0" i="1">
                            <a:latin typeface="Cambria Math" panose="02040503050406030204" pitchFamily="18" charset="0"/>
                          </a:rPr>
                          <m:t>𝑠𝑖𝑛</m:t>
                        </m:r>
                      </m:fName>
                      <m:e>
                        <m:d>
                          <m:dPr>
                            <m:ctrlPr>
                              <a:rPr lang="en-GB" sz="66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66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6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GB" sz="6600" b="0" i="1">
                                <a:latin typeface="Cambria Math"/>
                              </a:rPr>
                              <m:t>𝛼</m:t>
                            </m:r>
                          </m:e>
                        </m:d>
                      </m:e>
                    </m:func>
                    <m:r>
                      <a:rPr lang="en-GB" sz="6600" b="0" i="1">
                        <a:latin typeface="Cambria Math" panose="02040503050406030204" pitchFamily="18" charset="0"/>
                      </a:rPr>
                      <m:t>= </m:t>
                    </m:r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0" i="1">
                            <a:latin typeface="Cambria Math"/>
                          </a:rPr>
                          <m:t>𝑠𝑖𝑛</m:t>
                        </m:r>
                      </m:fName>
                      <m:e>
                        <m:r>
                          <a:rPr lang="en-GB" sz="6600" b="0" i="1">
                            <a:latin typeface="Cambria Math"/>
                          </a:rPr>
                          <m:t>𝑥</m:t>
                        </m:r>
                      </m:e>
                    </m:func>
                    <m:r>
                      <a:rPr lang="en-GB" sz="6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6600" b="0" i="1">
                        <a:latin typeface="Cambria Math" panose="02040503050406030204" pitchFamily="18" charset="0"/>
                      </a:rPr>
                      <m:t>3</m:t>
                    </m:r>
                    <m:func>
                      <m:funcPr>
                        <m:ctrlPr>
                          <a:rPr lang="en-GB" sz="66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GB" sz="6600" b="0" i="1">
                            <a:latin typeface="Cambria Math"/>
                          </a:rPr>
                          <m:t>𝑐𝑜𝑠</m:t>
                        </m:r>
                      </m:fName>
                      <m:e>
                        <m:r>
                          <a:rPr lang="en-GB" sz="6600" b="0" i="1">
                            <a:latin typeface="Cambria Math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6600" dirty="0"/>
                  <a:t> </a:t>
                </a:r>
                <a:endParaRPr lang="en-US" sz="6600" i="1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22" name="Rectangle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1700808"/>
                <a:ext cx="11233248" cy="110799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3F29C3-79A1-4C17-9FAA-631945BD4F1D}"/>
                  </a:ext>
                </a:extLst>
              </p:cNvPr>
              <p:cNvSpPr txBox="1"/>
              <p:nvPr/>
            </p:nvSpPr>
            <p:spPr>
              <a:xfrm>
                <a:off x="4799856" y="404664"/>
                <a:ext cx="3026587" cy="923330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GB" sz="5400" b="1" dirty="0">
                    <a:solidFill>
                      <a:schemeClr val="bg1"/>
                    </a:solidFill>
                  </a:rPr>
                  <a:t>Finding </a:t>
                </a:r>
                <a14:m>
                  <m:oMath xmlns:m="http://schemas.openxmlformats.org/officeDocument/2006/math">
                    <m:r>
                      <a:rPr lang="en-GB" sz="54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endParaRPr lang="en-GB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43F29C3-79A1-4C17-9FAA-631945BD4F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404664"/>
                <a:ext cx="3026587" cy="923330"/>
              </a:xfrm>
              <a:prstGeom prst="rect">
                <a:avLst/>
              </a:prstGeom>
              <a:blipFill>
                <a:blip r:embed="rId3"/>
                <a:stretch>
                  <a:fillRect l="-8652" t="-17763" b="-3947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78C8704-7152-86EF-4F6B-D90F6C1B9A8A}"/>
                  </a:ext>
                </a:extLst>
              </p:cNvPr>
              <p:cNvSpPr/>
              <p:nvPr/>
            </p:nvSpPr>
            <p:spPr>
              <a:xfrm>
                <a:off x="3503712" y="3181618"/>
                <a:ext cx="5874557" cy="14646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𝑅</m:t>
                      </m:r>
                      <m:r>
                        <a:rPr lang="en-GB" sz="720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7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720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7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7200" i="1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GB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878C8704-7152-86EF-4F6B-D90F6C1B9A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712" y="3181618"/>
                <a:ext cx="5874557" cy="146469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66E6D7A-250E-827D-1109-921BCD60A84B}"/>
                  </a:ext>
                </a:extLst>
              </p:cNvPr>
              <p:cNvSpPr/>
              <p:nvPr/>
            </p:nvSpPr>
            <p:spPr>
              <a:xfrm>
                <a:off x="3503888" y="5046782"/>
                <a:ext cx="3950569" cy="13307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72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𝑹</m:t>
                      </m:r>
                      <m:r>
                        <a:rPr lang="en-GB" sz="72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7200" b="1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72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</m:rad>
                    </m:oMath>
                  </m:oMathPara>
                </a14:m>
                <a:endParaRPr lang="en-GB" sz="7200" b="1" i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766E6D7A-250E-827D-1109-921BCD60A84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3888" y="5046782"/>
                <a:ext cx="3950569" cy="133074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3987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45691</TotalTime>
  <Words>513</Words>
  <Application>Microsoft Office PowerPoint</Application>
  <PresentationFormat>Widescreen</PresentationFormat>
  <Paragraphs>103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3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1095</cp:revision>
  <cp:lastPrinted>2019-10-01T06:37:43Z</cp:lastPrinted>
  <dcterms:created xsi:type="dcterms:W3CDTF">2013-02-28T07:36:55Z</dcterms:created>
  <dcterms:modified xsi:type="dcterms:W3CDTF">2025-09-23T06:42:24Z</dcterms:modified>
</cp:coreProperties>
</file>