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BD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930" y="4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D2AF2-0972-44D6-98E4-FE4DC23508A5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D7A52-EF2B-4D12-A807-1213164381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110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979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995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768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161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8820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194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962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877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249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883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343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A9EAB-5C2A-4C10-8753-7AD966962AAD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618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167" y="2482746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latin typeface="+mj-lt"/>
              </a:rPr>
              <a:t>Challenge A</a:t>
            </a:r>
          </a:p>
          <a:p>
            <a:pPr algn="ctr"/>
            <a:r>
              <a:rPr lang="en-GB" sz="4000" dirty="0" smtClean="0">
                <a:latin typeface="+mj-lt"/>
              </a:rPr>
              <a:t>Draw an angle of </a:t>
            </a:r>
            <a:r>
              <a:rPr lang="en-GB" sz="4000" b="1" dirty="0">
                <a:solidFill>
                  <a:srgbClr val="00B050"/>
                </a:solidFill>
                <a:latin typeface="+mj-lt"/>
              </a:rPr>
              <a:t>3</a:t>
            </a:r>
            <a:r>
              <a:rPr lang="en-GB" sz="4000" b="1" dirty="0" smtClean="0">
                <a:solidFill>
                  <a:srgbClr val="00B050"/>
                </a:solidFill>
                <a:latin typeface="+mj-lt"/>
              </a:rPr>
              <a:t>0</a:t>
            </a:r>
            <a:r>
              <a:rPr lang="en-GB" sz="4000" b="1" baseline="30000" dirty="0" smtClean="0">
                <a:solidFill>
                  <a:srgbClr val="00B050"/>
                </a:solidFill>
                <a:latin typeface="+mj-lt"/>
              </a:rPr>
              <a:t>o</a:t>
            </a:r>
            <a:r>
              <a:rPr lang="en-GB" sz="4000" dirty="0" smtClean="0">
                <a:latin typeface="+mj-lt"/>
              </a:rPr>
              <a:t> </a:t>
            </a:r>
            <a:endParaRPr lang="en-GB" sz="4000" dirty="0" smtClean="0">
              <a:latin typeface="+mj-lt"/>
            </a:endParaRPr>
          </a:p>
          <a:p>
            <a:pPr algn="ctr"/>
            <a:r>
              <a:rPr lang="en-GB" sz="4000" dirty="0" smtClean="0">
                <a:latin typeface="+mj-lt"/>
              </a:rPr>
              <a:t>only using a ruler, pencil and a compass?</a:t>
            </a:r>
            <a:endParaRPr lang="en-GB" sz="40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0156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latin typeface="+mj-lt"/>
              </a:rPr>
              <a:t>Challenge B</a:t>
            </a:r>
          </a:p>
          <a:p>
            <a:pPr algn="ctr"/>
            <a:r>
              <a:rPr lang="en-GB" sz="4000" dirty="0" smtClean="0">
                <a:latin typeface="+mj-lt"/>
              </a:rPr>
              <a:t>Draw an angle of </a:t>
            </a:r>
            <a:r>
              <a:rPr lang="en-GB" sz="4000" b="1" dirty="0" smtClean="0">
                <a:solidFill>
                  <a:srgbClr val="0000FF"/>
                </a:solidFill>
                <a:latin typeface="+mj-lt"/>
              </a:rPr>
              <a:t>22.5</a:t>
            </a:r>
            <a:r>
              <a:rPr lang="en-GB" sz="4000" b="1" baseline="30000" dirty="0" smtClean="0">
                <a:solidFill>
                  <a:srgbClr val="0000FF"/>
                </a:solidFill>
                <a:latin typeface="+mj-lt"/>
              </a:rPr>
              <a:t>o</a:t>
            </a:r>
            <a:r>
              <a:rPr lang="en-GB" sz="4000" dirty="0" smtClean="0">
                <a:latin typeface="+mj-lt"/>
              </a:rPr>
              <a:t> </a:t>
            </a:r>
            <a:endParaRPr lang="en-GB" sz="4000" dirty="0" smtClean="0">
              <a:latin typeface="+mj-lt"/>
            </a:endParaRPr>
          </a:p>
          <a:p>
            <a:pPr algn="ctr"/>
            <a:r>
              <a:rPr lang="en-GB" sz="4000" dirty="0" smtClean="0">
                <a:latin typeface="+mj-lt"/>
              </a:rPr>
              <a:t>only using a ruler, pencil and a compass?</a:t>
            </a:r>
            <a:endParaRPr lang="en-GB" sz="4000" dirty="0">
              <a:latin typeface="+mj-lt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65" y="216143"/>
            <a:ext cx="2663606" cy="266360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21550" t="9321" r="16168" b="11357"/>
          <a:stretch/>
        </p:blipFill>
        <p:spPr>
          <a:xfrm>
            <a:off x="6938357" y="216143"/>
            <a:ext cx="1812174" cy="305011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807" y="334016"/>
            <a:ext cx="3339033" cy="1935507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3341717" y="563783"/>
            <a:ext cx="2892829" cy="18010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3236423" y="613661"/>
            <a:ext cx="2865119" cy="165586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65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34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Starter</dc:title>
  <dc:creator>rm</dc:creator>
  <cp:lastModifiedBy>Stewart Gale</cp:lastModifiedBy>
  <cp:revision>24</cp:revision>
  <dcterms:created xsi:type="dcterms:W3CDTF">2012-05-26T13:34:43Z</dcterms:created>
  <dcterms:modified xsi:type="dcterms:W3CDTF">2020-01-23T17:27:11Z</dcterms:modified>
</cp:coreProperties>
</file>