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316D0C-A53D-4840-BF8B-B09D95C4F4B3}" v="28" dt="2023-07-03T04:16:53.562"/>
    <p1510:client id="{8C5F9E15-2919-4754-8649-92EE3D41CBA3}" v="10" dt="2023-07-03T04:03:32.947"/>
    <p1510:client id="{9148DE23-C773-4C7A-B222-B06A7A218349}" v="1" dt="2023-07-02T13:58:01.906"/>
    <p1510:client id="{EC84F68D-8011-4C3B-B994-5BAA1E9C36F3}" v="3" dt="2023-07-03T03:18:05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4BA7D5-2005-453E-AB1D-FB6A87D492D1}"/>
    <pc:docChg chg="custSel modSld">
      <pc:chgData name="Stewart Gale" userId="3647ddd2-6040-41ae-a96d-232c23482af8" providerId="ADAL" clId="{D14BA7D5-2005-453E-AB1D-FB6A87D492D1}" dt="2022-09-09T04:13:27.440" v="247" actId="14100"/>
      <pc:docMkLst>
        <pc:docMk/>
      </pc:docMkLst>
      <pc:sldChg chg="addSp modSp mod">
        <pc:chgData name="Stewart Gale" userId="3647ddd2-6040-41ae-a96d-232c23482af8" providerId="ADAL" clId="{D14BA7D5-2005-453E-AB1D-FB6A87D492D1}" dt="2022-09-09T04:13:27.440" v="247" actId="14100"/>
        <pc:sldMkLst>
          <pc:docMk/>
          <pc:sldMk cId="2379709357" sldId="256"/>
        </pc:sldMkLst>
        <pc:spChg chg="add mod">
          <ac:chgData name="Stewart Gale" userId="3647ddd2-6040-41ae-a96d-232c23482af8" providerId="ADAL" clId="{D14BA7D5-2005-453E-AB1D-FB6A87D492D1}" dt="2022-09-08T07:13:22.258" v="48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D14BA7D5-2005-453E-AB1D-FB6A87D492D1}" dt="2022-09-08T07:13:39.952" v="56" actId="20577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D14BA7D5-2005-453E-AB1D-FB6A87D492D1}" dt="2022-09-08T07:13:41.682" v="57" actId="20577"/>
          <ac:spMkLst>
            <pc:docMk/>
            <pc:sldMk cId="2379709357" sldId="256"/>
            <ac:spMk id="19" creationId="{000711D7-DA8C-4B1D-B6EC-B424F34BC765}"/>
          </ac:spMkLst>
        </pc:spChg>
        <pc:spChg chg="add mod">
          <ac:chgData name="Stewart Gale" userId="3647ddd2-6040-41ae-a96d-232c23482af8" providerId="ADAL" clId="{D14BA7D5-2005-453E-AB1D-FB6A87D492D1}" dt="2022-09-08T07:13:43.302" v="58" actId="20577"/>
          <ac:spMkLst>
            <pc:docMk/>
            <pc:sldMk cId="2379709357" sldId="256"/>
            <ac:spMk id="21" creationId="{6E41891B-C109-137B-3E84-4C1A18B196A3}"/>
          </ac:spMkLst>
        </pc:spChg>
        <pc:spChg chg="add mod">
          <ac:chgData name="Stewart Gale" userId="3647ddd2-6040-41ae-a96d-232c23482af8" providerId="ADAL" clId="{D14BA7D5-2005-453E-AB1D-FB6A87D492D1}" dt="2022-09-08T07:13:44.894" v="59" actId="20577"/>
          <ac:spMkLst>
            <pc:docMk/>
            <pc:sldMk cId="2379709357" sldId="256"/>
            <ac:spMk id="23" creationId="{41A72A21-EE5D-0C4B-B6DD-B184DDC311D7}"/>
          </ac:spMkLst>
        </pc:spChg>
        <pc:spChg chg="add mod">
          <ac:chgData name="Stewart Gale" userId="3647ddd2-6040-41ae-a96d-232c23482af8" providerId="ADAL" clId="{D14BA7D5-2005-453E-AB1D-FB6A87D492D1}" dt="2022-09-08T07:13:45.971" v="60" actId="20577"/>
          <ac:spMkLst>
            <pc:docMk/>
            <pc:sldMk cId="2379709357" sldId="256"/>
            <ac:spMk id="25" creationId="{AA6A799F-F37C-004F-4811-88A523178C96}"/>
          </ac:spMkLst>
        </pc:spChg>
        <pc:spChg chg="add mod">
          <ac:chgData name="Stewart Gale" userId="3647ddd2-6040-41ae-a96d-232c23482af8" providerId="ADAL" clId="{D14BA7D5-2005-453E-AB1D-FB6A87D492D1}" dt="2022-09-08T07:13:47.302" v="61" actId="20577"/>
          <ac:spMkLst>
            <pc:docMk/>
            <pc:sldMk cId="2379709357" sldId="256"/>
            <ac:spMk id="27" creationId="{A7F53B02-C60B-DEB0-061B-7CC06BA51AB7}"/>
          </ac:spMkLst>
        </pc:spChg>
        <pc:spChg chg="add mod">
          <ac:chgData name="Stewart Gale" userId="3647ddd2-6040-41ae-a96d-232c23482af8" providerId="ADAL" clId="{D14BA7D5-2005-453E-AB1D-FB6A87D492D1}" dt="2022-09-08T07:14:58.930" v="245" actId="1076"/>
          <ac:spMkLst>
            <pc:docMk/>
            <pc:sldMk cId="2379709357" sldId="256"/>
            <ac:spMk id="28" creationId="{EAC7B347-8176-8F28-8899-3231C3671BAE}"/>
          </ac:spMkLst>
        </pc:sp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6" creationId="{E5144705-650C-B4A0-0B88-F28A4BA00FB9}"/>
          </ac:cxnSpMkLst>
        </pc:cxnChg>
        <pc:cxnChg chg="add mod">
          <ac:chgData name="Stewart Gale" userId="3647ddd2-6040-41ae-a96d-232c23482af8" providerId="ADAL" clId="{D14BA7D5-2005-453E-AB1D-FB6A87D492D1}" dt="2022-09-09T04:13:27.440" v="247" actId="14100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D14BA7D5-2005-453E-AB1D-FB6A87D492D1}" dt="2022-09-09T04:13:24.504" v="246" actId="14100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EC84F68D-8011-4C3B-B994-5BAA1E9C36F3}"/>
    <pc:docChg chg="undo custSel modSld">
      <pc:chgData name="Stewart Gale" userId="3647ddd2-6040-41ae-a96d-232c23482af8" providerId="ADAL" clId="{EC84F68D-8011-4C3B-B994-5BAA1E9C36F3}" dt="2023-07-03T03:18:50.557" v="34" actId="1076"/>
      <pc:docMkLst>
        <pc:docMk/>
      </pc:docMkLst>
      <pc:sldChg chg="addSp delSp modSp mod">
        <pc:chgData name="Stewart Gale" userId="3647ddd2-6040-41ae-a96d-232c23482af8" providerId="ADAL" clId="{EC84F68D-8011-4C3B-B994-5BAA1E9C36F3}" dt="2023-07-03T03:18:50.557" v="34" actId="1076"/>
        <pc:sldMkLst>
          <pc:docMk/>
          <pc:sldMk cId="2379709357" sldId="256"/>
        </pc:sldMkLst>
        <pc:spChg chg="add del">
          <ac:chgData name="Stewart Gale" userId="3647ddd2-6040-41ae-a96d-232c23482af8" providerId="ADAL" clId="{EC84F68D-8011-4C3B-B994-5BAA1E9C36F3}" dt="2023-07-03T03:18:04.051" v="10"/>
          <ac:spMkLst>
            <pc:docMk/>
            <pc:sldMk cId="2379709357" sldId="256"/>
            <ac:spMk id="2" creationId="{1010551C-916F-2EE3-AC24-8EE39C278ED7}"/>
          </ac:spMkLst>
        </pc:spChg>
        <pc:spChg chg="mod">
          <ac:chgData name="Stewart Gale" userId="3647ddd2-6040-41ae-a96d-232c23482af8" providerId="ADAL" clId="{EC84F68D-8011-4C3B-B994-5BAA1E9C36F3}" dt="2023-07-03T03:18:47.269" v="33" actId="255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EC84F68D-8011-4C3B-B994-5BAA1E9C36F3}" dt="2023-07-03T03:18:25.178" v="24" actId="14100"/>
          <ac:spMkLst>
            <pc:docMk/>
            <pc:sldMk cId="2379709357" sldId="256"/>
            <ac:spMk id="5" creationId="{5207D75D-4D0B-53BE-F13C-AA9D8DC26D2E}"/>
          </ac:spMkLst>
        </pc:spChg>
        <pc:picChg chg="add mod modCrop">
          <ac:chgData name="Stewart Gale" userId="3647ddd2-6040-41ae-a96d-232c23482af8" providerId="ADAL" clId="{EC84F68D-8011-4C3B-B994-5BAA1E9C36F3}" dt="2023-07-03T03:18:50.557" v="34" actId="1076"/>
          <ac:picMkLst>
            <pc:docMk/>
            <pc:sldMk cId="2379709357" sldId="256"/>
            <ac:picMk id="3" creationId="{77566C94-A5FB-DE71-9EB3-B10833217DDD}"/>
          </ac:picMkLst>
        </pc:picChg>
        <pc:picChg chg="del">
          <ac:chgData name="Stewart Gale" userId="3647ddd2-6040-41ae-a96d-232c23482af8" providerId="ADAL" clId="{EC84F68D-8011-4C3B-B994-5BAA1E9C36F3}" dt="2023-07-03T03:17:00.490" v="0" actId="478"/>
          <ac:picMkLst>
            <pc:docMk/>
            <pc:sldMk cId="2379709357" sldId="256"/>
            <ac:picMk id="12" creationId="{06921860-ED38-559C-16E2-457EDB2F397E}"/>
          </ac:picMkLst>
        </pc:picChg>
      </pc:sldChg>
    </pc:docChg>
  </pc:docChgLst>
  <pc:docChgLst>
    <pc:chgData name="Stewart Gale" userId="3647ddd2-6040-41ae-a96d-232c23482af8" providerId="ADAL" clId="{9148DE23-C773-4C7A-B222-B06A7A218349}"/>
    <pc:docChg chg="custSel modSld">
      <pc:chgData name="Stewart Gale" userId="3647ddd2-6040-41ae-a96d-232c23482af8" providerId="ADAL" clId="{9148DE23-C773-4C7A-B222-B06A7A218349}" dt="2023-07-02T13:58:57.858" v="44" actId="1076"/>
      <pc:docMkLst>
        <pc:docMk/>
      </pc:docMkLst>
      <pc:sldChg chg="addSp delSp modSp mod">
        <pc:chgData name="Stewart Gale" userId="3647ddd2-6040-41ae-a96d-232c23482af8" providerId="ADAL" clId="{9148DE23-C773-4C7A-B222-B06A7A218349}" dt="2023-07-02T13:58:57.858" v="44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9148DE23-C773-4C7A-B222-B06A7A218349}" dt="2023-07-02T13:58:50.257" v="42" actId="14100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9148DE23-C773-4C7A-B222-B06A7A218349}" dt="2023-07-02T13:58:57.858" v="44" actId="1076"/>
          <ac:spMkLst>
            <pc:docMk/>
            <pc:sldMk cId="2379709357" sldId="256"/>
            <ac:spMk id="5" creationId="{5207D75D-4D0B-53BE-F13C-AA9D8DC26D2E}"/>
          </ac:spMkLst>
        </pc:spChg>
        <pc:spChg chg="add del mod">
          <ac:chgData name="Stewart Gale" userId="3647ddd2-6040-41ae-a96d-232c23482af8" providerId="ADAL" clId="{9148DE23-C773-4C7A-B222-B06A7A218349}" dt="2023-07-02T13:56:53.535" v="16" actId="478"/>
          <ac:spMkLst>
            <pc:docMk/>
            <pc:sldMk cId="2379709357" sldId="256"/>
            <ac:spMk id="9" creationId="{57C091F5-AAEA-A4DA-5E7E-719D1BA67D04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1" creationId="{BB54B950-00EE-C2E1-441B-E50F620D338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3" creationId="{6CD9BFA7-014C-E4C6-E1C1-EE02487DB881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5" creationId="{665F12CA-FFE2-1FE2-4F72-04989000C0BF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7" creationId="{1B44F7CC-AA53-E749-5CB5-1DC5B5904BC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9" creationId="{000711D7-DA8C-4B1D-B6EC-B424F34BC765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1" creationId="{6E41891B-C109-137B-3E84-4C1A18B196A3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3" creationId="{41A72A21-EE5D-0C4B-B6DD-B184DDC311D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5" creationId="{AA6A799F-F37C-004F-4811-88A523178C9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7" creationId="{A7F53B02-C60B-DEB0-061B-7CC06BA51AB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8" creationId="{EAC7B347-8176-8F28-8899-3231C3671BAE}"/>
          </ac:spMkLst>
        </pc:spChg>
        <pc:picChg chg="add mod modCrop">
          <ac:chgData name="Stewart Gale" userId="3647ddd2-6040-41ae-a96d-232c23482af8" providerId="ADAL" clId="{9148DE23-C773-4C7A-B222-B06A7A218349}" dt="2023-07-02T13:58:54.169" v="43" actId="1076"/>
          <ac:picMkLst>
            <pc:docMk/>
            <pc:sldMk cId="2379709357" sldId="256"/>
            <ac:picMk id="12" creationId="{06921860-ED38-559C-16E2-457EDB2F397E}"/>
          </ac:picMkLst>
        </pc:pic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3" creationId="{4338214D-ACAA-5C6A-CD86-2FC765B6887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6" creationId="{E5144705-650C-B4A0-0B88-F28A4BA00FB9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7" creationId="{D0463F92-C041-8285-5112-3E50D2C21CF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1C316D0C-A53D-4840-BF8B-B09D95C4F4B3}"/>
    <pc:docChg chg="addSld delSld modSld">
      <pc:chgData name="Stewart Gale" userId="3647ddd2-6040-41ae-a96d-232c23482af8" providerId="ADAL" clId="{1C316D0C-A53D-4840-BF8B-B09D95C4F4B3}" dt="2023-07-03T04:16:53.562" v="87" actId="1076"/>
      <pc:docMkLst>
        <pc:docMk/>
      </pc:docMkLst>
      <pc:sldChg chg="addSp delSp modSp mod">
        <pc:chgData name="Stewart Gale" userId="3647ddd2-6040-41ae-a96d-232c23482af8" providerId="ADAL" clId="{1C316D0C-A53D-4840-BF8B-B09D95C4F4B3}" dt="2023-07-03T04:14:20.352" v="40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1C316D0C-A53D-4840-BF8B-B09D95C4F4B3}" dt="2023-07-03T04:11:56.768" v="25" actId="1076"/>
          <ac:spMkLst>
            <pc:docMk/>
            <pc:sldMk cId="2379709357" sldId="256"/>
            <ac:spMk id="3" creationId="{07B6C8C2-4145-508C-8DC8-0363657387E1}"/>
          </ac:spMkLst>
        </pc:spChg>
        <pc:spChg chg="mod">
          <ac:chgData name="Stewart Gale" userId="3647ddd2-6040-41ae-a96d-232c23482af8" providerId="ADAL" clId="{1C316D0C-A53D-4840-BF8B-B09D95C4F4B3}" dt="2023-07-03T04:11:59.655" v="26" actId="1076"/>
          <ac:spMkLst>
            <pc:docMk/>
            <pc:sldMk cId="2379709357" sldId="256"/>
            <ac:spMk id="5" creationId="{5207D75D-4D0B-53BE-F13C-AA9D8DC26D2E}"/>
          </ac:spMkLst>
        </pc:spChg>
        <pc:spChg chg="del">
          <ac:chgData name="Stewart Gale" userId="3647ddd2-6040-41ae-a96d-232c23482af8" providerId="ADAL" clId="{1C316D0C-A53D-4840-BF8B-B09D95C4F4B3}" dt="2023-07-03T04:11:12.240" v="15" actId="478"/>
          <ac:spMkLst>
            <pc:docMk/>
            <pc:sldMk cId="2379709357" sldId="256"/>
            <ac:spMk id="6" creationId="{D8726278-FC64-0B1F-DB5F-63C68A7E1885}"/>
          </ac:spMkLst>
        </pc:spChg>
        <pc:spChg chg="del">
          <ac:chgData name="Stewart Gale" userId="3647ddd2-6040-41ae-a96d-232c23482af8" providerId="ADAL" clId="{1C316D0C-A53D-4840-BF8B-B09D95C4F4B3}" dt="2023-07-03T04:11:12.240" v="15" actId="478"/>
          <ac:spMkLst>
            <pc:docMk/>
            <pc:sldMk cId="2379709357" sldId="256"/>
            <ac:spMk id="8" creationId="{265253D3-77DC-05BB-CDBA-8B34EC223F2C}"/>
          </ac:spMkLst>
        </pc:spChg>
        <pc:spChg chg="add mod">
          <ac:chgData name="Stewart Gale" userId="3647ddd2-6040-41ae-a96d-232c23482af8" providerId="ADAL" clId="{1C316D0C-A53D-4840-BF8B-B09D95C4F4B3}" dt="2023-07-03T04:13:24.443" v="36" actId="1076"/>
          <ac:spMkLst>
            <pc:docMk/>
            <pc:sldMk cId="2379709357" sldId="256"/>
            <ac:spMk id="9" creationId="{BDF74B81-29C7-FD17-2654-C28C59E2AAFF}"/>
          </ac:spMkLst>
        </pc:spChg>
        <pc:spChg chg="del">
          <ac:chgData name="Stewart Gale" userId="3647ddd2-6040-41ae-a96d-232c23482af8" providerId="ADAL" clId="{1C316D0C-A53D-4840-BF8B-B09D95C4F4B3}" dt="2023-07-03T04:11:14.506" v="16" actId="478"/>
          <ac:spMkLst>
            <pc:docMk/>
            <pc:sldMk cId="2379709357" sldId="256"/>
            <ac:spMk id="12" creationId="{BABB219A-58E2-34D1-4C7D-D27C5B0BF35D}"/>
          </ac:spMkLst>
        </pc:spChg>
        <pc:spChg chg="del">
          <ac:chgData name="Stewart Gale" userId="3647ddd2-6040-41ae-a96d-232c23482af8" providerId="ADAL" clId="{1C316D0C-A53D-4840-BF8B-B09D95C4F4B3}" dt="2023-07-03T04:11:14.506" v="16" actId="478"/>
          <ac:spMkLst>
            <pc:docMk/>
            <pc:sldMk cId="2379709357" sldId="256"/>
            <ac:spMk id="14" creationId="{4E4AC4D4-E7F7-AC69-2B85-D8DB0E87056F}"/>
          </ac:spMkLst>
        </pc:spChg>
        <pc:picChg chg="add mod">
          <ac:chgData name="Stewart Gale" userId="3647ddd2-6040-41ae-a96d-232c23482af8" providerId="ADAL" clId="{1C316D0C-A53D-4840-BF8B-B09D95C4F4B3}" dt="2023-07-03T04:12:08.957" v="28" actId="1076"/>
          <ac:picMkLst>
            <pc:docMk/>
            <pc:sldMk cId="2379709357" sldId="256"/>
            <ac:picMk id="4" creationId="{63753581-730F-0F4D-75E6-F8576449FF7B}"/>
          </ac:picMkLst>
        </pc:picChg>
        <pc:picChg chg="add mod">
          <ac:chgData name="Stewart Gale" userId="3647ddd2-6040-41ae-a96d-232c23482af8" providerId="ADAL" clId="{1C316D0C-A53D-4840-BF8B-B09D95C4F4B3}" dt="2023-07-03T04:14:20.352" v="40" actId="1076"/>
          <ac:picMkLst>
            <pc:docMk/>
            <pc:sldMk cId="2379709357" sldId="256"/>
            <ac:picMk id="11" creationId="{5DB93ACB-99C1-2068-C7DB-1C28E18B8F2B}"/>
          </ac:picMkLst>
        </pc:picChg>
        <pc:picChg chg="del">
          <ac:chgData name="Stewart Gale" userId="3647ddd2-6040-41ae-a96d-232c23482af8" providerId="ADAL" clId="{1C316D0C-A53D-4840-BF8B-B09D95C4F4B3}" dt="2023-07-03T04:11:12.240" v="15" actId="478"/>
          <ac:picMkLst>
            <pc:docMk/>
            <pc:sldMk cId="2379709357" sldId="256"/>
            <ac:picMk id="1026" creationId="{B88C763D-C788-15C6-9946-424B85A78AD3}"/>
          </ac:picMkLst>
        </pc:picChg>
        <pc:picChg chg="del">
          <ac:chgData name="Stewart Gale" userId="3647ddd2-6040-41ae-a96d-232c23482af8" providerId="ADAL" clId="{1C316D0C-A53D-4840-BF8B-B09D95C4F4B3}" dt="2023-07-03T04:11:14.506" v="16" actId="478"/>
          <ac:picMkLst>
            <pc:docMk/>
            <pc:sldMk cId="2379709357" sldId="256"/>
            <ac:picMk id="1028" creationId="{69D5C08E-F728-8FFD-24DF-8B100D184170}"/>
          </ac:picMkLst>
        </pc:picChg>
        <pc:cxnChg chg="mod">
          <ac:chgData name="Stewart Gale" userId="3647ddd2-6040-41ae-a96d-232c23482af8" providerId="ADAL" clId="{1C316D0C-A53D-4840-BF8B-B09D95C4F4B3}" dt="2023-07-03T04:14:18.825" v="39" actId="1076"/>
          <ac:cxnSpMkLst>
            <pc:docMk/>
            <pc:sldMk cId="2379709357" sldId="256"/>
            <ac:cxnSpMk id="10" creationId="{C8DEFEE1-A031-B9DF-CE6F-F19A7A70D4E3}"/>
          </ac:cxnSpMkLst>
        </pc:cxnChg>
      </pc:sldChg>
      <pc:sldChg chg="addSp delSp modSp add mod">
        <pc:chgData name="Stewart Gale" userId="3647ddd2-6040-41ae-a96d-232c23482af8" providerId="ADAL" clId="{1C316D0C-A53D-4840-BF8B-B09D95C4F4B3}" dt="2023-07-03T04:16:53.562" v="87" actId="1076"/>
        <pc:sldMkLst>
          <pc:docMk/>
          <pc:sldMk cId="22708475" sldId="257"/>
        </pc:sldMkLst>
        <pc:spChg chg="del mod">
          <ac:chgData name="Stewart Gale" userId="3647ddd2-6040-41ae-a96d-232c23482af8" providerId="ADAL" clId="{1C316D0C-A53D-4840-BF8B-B09D95C4F4B3}" dt="2023-07-03T04:14:40.003" v="43" actId="478"/>
          <ac:spMkLst>
            <pc:docMk/>
            <pc:sldMk cId="22708475" sldId="257"/>
            <ac:spMk id="3" creationId="{07B6C8C2-4145-508C-8DC8-0363657387E1}"/>
          </ac:spMkLst>
        </pc:spChg>
        <pc:spChg chg="del mod">
          <ac:chgData name="Stewart Gale" userId="3647ddd2-6040-41ae-a96d-232c23482af8" providerId="ADAL" clId="{1C316D0C-A53D-4840-BF8B-B09D95C4F4B3}" dt="2023-07-03T04:14:40.003" v="43" actId="478"/>
          <ac:spMkLst>
            <pc:docMk/>
            <pc:sldMk cId="22708475" sldId="257"/>
            <ac:spMk id="5" creationId="{5207D75D-4D0B-53BE-F13C-AA9D8DC26D2E}"/>
          </ac:spMkLst>
        </pc:spChg>
        <pc:spChg chg="add mod">
          <ac:chgData name="Stewart Gale" userId="3647ddd2-6040-41ae-a96d-232c23482af8" providerId="ADAL" clId="{1C316D0C-A53D-4840-BF8B-B09D95C4F4B3}" dt="2023-07-03T04:15:44.281" v="66" actId="403"/>
          <ac:spMkLst>
            <pc:docMk/>
            <pc:sldMk cId="22708475" sldId="257"/>
            <ac:spMk id="6" creationId="{8EE8573A-6C30-F5CA-7D64-43FC44FE2D40}"/>
          </ac:spMkLst>
        </pc:spChg>
        <pc:spChg chg="add mod">
          <ac:chgData name="Stewart Gale" userId="3647ddd2-6040-41ae-a96d-232c23482af8" providerId="ADAL" clId="{1C316D0C-A53D-4840-BF8B-B09D95C4F4B3}" dt="2023-07-03T04:15:56.544" v="73" actId="1076"/>
          <ac:spMkLst>
            <pc:docMk/>
            <pc:sldMk cId="22708475" sldId="257"/>
            <ac:spMk id="8" creationId="{CDB9E7C7-D5D2-13C1-0C47-43166BD7C8A4}"/>
          </ac:spMkLst>
        </pc:spChg>
        <pc:spChg chg="del">
          <ac:chgData name="Stewart Gale" userId="3647ddd2-6040-41ae-a96d-232c23482af8" providerId="ADAL" clId="{1C316D0C-A53D-4840-BF8B-B09D95C4F4B3}" dt="2023-07-03T04:14:40.003" v="43" actId="478"/>
          <ac:spMkLst>
            <pc:docMk/>
            <pc:sldMk cId="22708475" sldId="257"/>
            <ac:spMk id="9" creationId="{BDF74B81-29C7-FD17-2654-C28C59E2AAFF}"/>
          </ac:spMkLst>
        </pc:spChg>
        <pc:spChg chg="add mod">
          <ac:chgData name="Stewart Gale" userId="3647ddd2-6040-41ae-a96d-232c23482af8" providerId="ADAL" clId="{1C316D0C-A53D-4840-BF8B-B09D95C4F4B3}" dt="2023-07-03T04:16:41.078" v="83" actId="20577"/>
          <ac:spMkLst>
            <pc:docMk/>
            <pc:sldMk cId="22708475" sldId="257"/>
            <ac:spMk id="13" creationId="{9861CC27-9442-3316-52DE-1EC8C633B4DF}"/>
          </ac:spMkLst>
        </pc:spChg>
        <pc:picChg chg="del mod">
          <ac:chgData name="Stewart Gale" userId="3647ddd2-6040-41ae-a96d-232c23482af8" providerId="ADAL" clId="{1C316D0C-A53D-4840-BF8B-B09D95C4F4B3}" dt="2023-07-03T04:14:40.003" v="43" actId="478"/>
          <ac:picMkLst>
            <pc:docMk/>
            <pc:sldMk cId="22708475" sldId="257"/>
            <ac:picMk id="4" creationId="{63753581-730F-0F4D-75E6-F8576449FF7B}"/>
          </ac:picMkLst>
        </pc:picChg>
        <pc:picChg chg="del mod">
          <ac:chgData name="Stewart Gale" userId="3647ddd2-6040-41ae-a96d-232c23482af8" providerId="ADAL" clId="{1C316D0C-A53D-4840-BF8B-B09D95C4F4B3}" dt="2023-07-03T04:14:40.003" v="43" actId="478"/>
          <ac:picMkLst>
            <pc:docMk/>
            <pc:sldMk cId="22708475" sldId="257"/>
            <ac:picMk id="11" creationId="{5DB93ACB-99C1-2068-C7DB-1C28E18B8F2B}"/>
          </ac:picMkLst>
        </pc:picChg>
        <pc:picChg chg="add mod">
          <ac:chgData name="Stewart Gale" userId="3647ddd2-6040-41ae-a96d-232c23482af8" providerId="ADAL" clId="{1C316D0C-A53D-4840-BF8B-B09D95C4F4B3}" dt="2023-07-03T04:15:45.849" v="67" actId="1076"/>
          <ac:picMkLst>
            <pc:docMk/>
            <pc:sldMk cId="22708475" sldId="257"/>
            <ac:picMk id="2050" creationId="{A376D21B-7E63-D42E-79DA-FCAE7D814793}"/>
          </ac:picMkLst>
        </pc:picChg>
        <pc:picChg chg="add mod">
          <ac:chgData name="Stewart Gale" userId="3647ddd2-6040-41ae-a96d-232c23482af8" providerId="ADAL" clId="{1C316D0C-A53D-4840-BF8B-B09D95C4F4B3}" dt="2023-07-03T04:15:58.067" v="74" actId="1076"/>
          <ac:picMkLst>
            <pc:docMk/>
            <pc:sldMk cId="22708475" sldId="257"/>
            <ac:picMk id="2052" creationId="{A8E12412-B012-1857-CDB3-F0DC3868A130}"/>
          </ac:picMkLst>
        </pc:picChg>
        <pc:picChg chg="add mod">
          <ac:chgData name="Stewart Gale" userId="3647ddd2-6040-41ae-a96d-232c23482af8" providerId="ADAL" clId="{1C316D0C-A53D-4840-BF8B-B09D95C4F4B3}" dt="2023-07-03T04:16:53.562" v="87" actId="1076"/>
          <ac:picMkLst>
            <pc:docMk/>
            <pc:sldMk cId="22708475" sldId="257"/>
            <ac:picMk id="2054" creationId="{90807F97-88A1-D29A-AE23-75A4A3F544F0}"/>
          </ac:picMkLst>
        </pc:picChg>
      </pc:sldChg>
      <pc:sldChg chg="del">
        <pc:chgData name="Stewart Gale" userId="3647ddd2-6040-41ae-a96d-232c23482af8" providerId="ADAL" clId="{1C316D0C-A53D-4840-BF8B-B09D95C4F4B3}" dt="2023-07-03T04:11:16.292" v="17" actId="47"/>
        <pc:sldMkLst>
          <pc:docMk/>
          <pc:sldMk cId="1301096743" sldId="257"/>
        </pc:sldMkLst>
      </pc:sldChg>
      <pc:sldChg chg="add del">
        <pc:chgData name="Stewart Gale" userId="3647ddd2-6040-41ae-a96d-232c23482af8" providerId="ADAL" clId="{1C316D0C-A53D-4840-BF8B-B09D95C4F4B3}" dt="2023-07-03T04:14:43.838" v="45"/>
        <pc:sldMkLst>
          <pc:docMk/>
          <pc:sldMk cId="460670411" sldId="258"/>
        </pc:sldMkLst>
      </pc:sldChg>
    </pc:docChg>
  </pc:docChgLst>
  <pc:docChgLst>
    <pc:chgData name="Stewart Gale" userId="3647ddd2-6040-41ae-a96d-232c23482af8" providerId="ADAL" clId="{8C5F9E15-2919-4754-8649-92EE3D41CBA3}"/>
    <pc:docChg chg="custSel addSld modSld">
      <pc:chgData name="Stewart Gale" userId="3647ddd2-6040-41ae-a96d-232c23482af8" providerId="ADAL" clId="{8C5F9E15-2919-4754-8649-92EE3D41CBA3}" dt="2023-07-03T04:03:53.990" v="61" actId="20577"/>
      <pc:docMkLst>
        <pc:docMk/>
      </pc:docMkLst>
      <pc:sldChg chg="addSp delSp modSp mod">
        <pc:chgData name="Stewart Gale" userId="3647ddd2-6040-41ae-a96d-232c23482af8" providerId="ADAL" clId="{8C5F9E15-2919-4754-8649-92EE3D41CBA3}" dt="2023-07-03T04:02:29.739" v="48" actId="1076"/>
        <pc:sldMkLst>
          <pc:docMk/>
          <pc:sldMk cId="2379709357" sldId="256"/>
        </pc:sldMkLst>
        <pc:spChg chg="del mod">
          <ac:chgData name="Stewart Gale" userId="3647ddd2-6040-41ae-a96d-232c23482af8" providerId="ADAL" clId="{8C5F9E15-2919-4754-8649-92EE3D41CBA3}" dt="2023-07-03T04:00:18.963" v="20" actId="478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8C5F9E15-2919-4754-8649-92EE3D41CBA3}" dt="2023-07-03T03:59:42.489" v="11" actId="14100"/>
          <ac:spMkLst>
            <pc:docMk/>
            <pc:sldMk cId="2379709357" sldId="256"/>
            <ac:spMk id="5" creationId="{5207D75D-4D0B-53BE-F13C-AA9D8DC26D2E}"/>
          </ac:spMkLst>
        </pc:spChg>
        <pc:spChg chg="add mod">
          <ac:chgData name="Stewart Gale" userId="3647ddd2-6040-41ae-a96d-232c23482af8" providerId="ADAL" clId="{8C5F9E15-2919-4754-8649-92EE3D41CBA3}" dt="2023-07-03T04:00:45.639" v="26" actId="14100"/>
          <ac:spMkLst>
            <pc:docMk/>
            <pc:sldMk cId="2379709357" sldId="256"/>
            <ac:spMk id="6" creationId="{D8726278-FC64-0B1F-DB5F-63C68A7E1885}"/>
          </ac:spMkLst>
        </pc:spChg>
        <pc:spChg chg="add mod">
          <ac:chgData name="Stewart Gale" userId="3647ddd2-6040-41ae-a96d-232c23482af8" providerId="ADAL" clId="{8C5F9E15-2919-4754-8649-92EE3D41CBA3}" dt="2023-07-03T04:01:09.299" v="32" actId="1076"/>
          <ac:spMkLst>
            <pc:docMk/>
            <pc:sldMk cId="2379709357" sldId="256"/>
            <ac:spMk id="8" creationId="{265253D3-77DC-05BB-CDBA-8B34EC223F2C}"/>
          </ac:spMkLst>
        </pc:spChg>
        <pc:spChg chg="add mod">
          <ac:chgData name="Stewart Gale" userId="3647ddd2-6040-41ae-a96d-232c23482af8" providerId="ADAL" clId="{8C5F9E15-2919-4754-8649-92EE3D41CBA3}" dt="2023-07-03T04:01:58.246" v="41" actId="14100"/>
          <ac:spMkLst>
            <pc:docMk/>
            <pc:sldMk cId="2379709357" sldId="256"/>
            <ac:spMk id="12" creationId="{BABB219A-58E2-34D1-4C7D-D27C5B0BF35D}"/>
          </ac:spMkLst>
        </pc:spChg>
        <pc:spChg chg="add mod">
          <ac:chgData name="Stewart Gale" userId="3647ddd2-6040-41ae-a96d-232c23482af8" providerId="ADAL" clId="{8C5F9E15-2919-4754-8649-92EE3D41CBA3}" dt="2023-07-03T04:02:29.739" v="48" actId="1076"/>
          <ac:spMkLst>
            <pc:docMk/>
            <pc:sldMk cId="2379709357" sldId="256"/>
            <ac:spMk id="14" creationId="{4E4AC4D4-E7F7-AC69-2B85-D8DB0E87056F}"/>
          </ac:spMkLst>
        </pc:spChg>
        <pc:picChg chg="del">
          <ac:chgData name="Stewart Gale" userId="3647ddd2-6040-41ae-a96d-232c23482af8" providerId="ADAL" clId="{8C5F9E15-2919-4754-8649-92EE3D41CBA3}" dt="2023-07-03T03:59:43.954" v="12" actId="478"/>
          <ac:picMkLst>
            <pc:docMk/>
            <pc:sldMk cId="2379709357" sldId="256"/>
            <ac:picMk id="3" creationId="{77566C94-A5FB-DE71-9EB3-B10833217DDD}"/>
          </ac:picMkLst>
        </pc:picChg>
        <pc:picChg chg="add mod">
          <ac:chgData name="Stewart Gale" userId="3647ddd2-6040-41ae-a96d-232c23482af8" providerId="ADAL" clId="{8C5F9E15-2919-4754-8649-92EE3D41CBA3}" dt="2023-07-03T04:00:42.267" v="25" actId="1076"/>
          <ac:picMkLst>
            <pc:docMk/>
            <pc:sldMk cId="2379709357" sldId="256"/>
            <ac:picMk id="1026" creationId="{B88C763D-C788-15C6-9946-424B85A78AD3}"/>
          </ac:picMkLst>
        </pc:picChg>
        <pc:picChg chg="add mod">
          <ac:chgData name="Stewart Gale" userId="3647ddd2-6040-41ae-a96d-232c23482af8" providerId="ADAL" clId="{8C5F9E15-2919-4754-8649-92EE3D41CBA3}" dt="2023-07-03T04:01:36.421" v="37" actId="1076"/>
          <ac:picMkLst>
            <pc:docMk/>
            <pc:sldMk cId="2379709357" sldId="256"/>
            <ac:picMk id="1028" creationId="{69D5C08E-F728-8FFD-24DF-8B100D184170}"/>
          </ac:picMkLst>
        </pc:picChg>
        <pc:cxnChg chg="add mod">
          <ac:chgData name="Stewart Gale" userId="3647ddd2-6040-41ae-a96d-232c23482af8" providerId="ADAL" clId="{8C5F9E15-2919-4754-8649-92EE3D41CBA3}" dt="2023-07-03T04:01:22.568" v="35" actId="1076"/>
          <ac:cxnSpMkLst>
            <pc:docMk/>
            <pc:sldMk cId="2379709357" sldId="256"/>
            <ac:cxnSpMk id="10" creationId="{C8DEFEE1-A031-B9DF-CE6F-F19A7A70D4E3}"/>
          </ac:cxnSpMkLst>
        </pc:cxnChg>
      </pc:sldChg>
      <pc:sldChg chg="addSp delSp modSp add mod">
        <pc:chgData name="Stewart Gale" userId="3647ddd2-6040-41ae-a96d-232c23482af8" providerId="ADAL" clId="{8C5F9E15-2919-4754-8649-92EE3D41CBA3}" dt="2023-07-03T04:03:53.990" v="61" actId="20577"/>
        <pc:sldMkLst>
          <pc:docMk/>
          <pc:sldMk cId="1301096743" sldId="257"/>
        </pc:sldMkLst>
        <pc:spChg chg="add mod">
          <ac:chgData name="Stewart Gale" userId="3647ddd2-6040-41ae-a96d-232c23482af8" providerId="ADAL" clId="{8C5F9E15-2919-4754-8649-92EE3D41CBA3}" dt="2023-07-03T04:03:53.990" v="61" actId="20577"/>
          <ac:spMkLst>
            <pc:docMk/>
            <pc:sldMk cId="1301096743" sldId="257"/>
            <ac:spMk id="3" creationId="{2BE3BB3C-912E-5C0D-06C6-9557B183A8A6}"/>
          </ac:spMkLst>
        </pc:spChg>
        <pc:spChg chg="del">
          <ac:chgData name="Stewart Gale" userId="3647ddd2-6040-41ae-a96d-232c23482af8" providerId="ADAL" clId="{8C5F9E15-2919-4754-8649-92EE3D41CBA3}" dt="2023-07-03T04:02:36.662" v="50" actId="478"/>
          <ac:spMkLst>
            <pc:docMk/>
            <pc:sldMk cId="1301096743" sldId="257"/>
            <ac:spMk id="5" creationId="{5207D75D-4D0B-53BE-F13C-AA9D8DC26D2E}"/>
          </ac:spMkLst>
        </pc:spChg>
        <pc:spChg chg="del">
          <ac:chgData name="Stewart Gale" userId="3647ddd2-6040-41ae-a96d-232c23482af8" providerId="ADAL" clId="{8C5F9E15-2919-4754-8649-92EE3D41CBA3}" dt="2023-07-03T04:02:36.662" v="50" actId="478"/>
          <ac:spMkLst>
            <pc:docMk/>
            <pc:sldMk cId="1301096743" sldId="257"/>
            <ac:spMk id="6" creationId="{D8726278-FC64-0B1F-DB5F-63C68A7E1885}"/>
          </ac:spMkLst>
        </pc:spChg>
        <pc:spChg chg="del">
          <ac:chgData name="Stewart Gale" userId="3647ddd2-6040-41ae-a96d-232c23482af8" providerId="ADAL" clId="{8C5F9E15-2919-4754-8649-92EE3D41CBA3}" dt="2023-07-03T04:02:36.662" v="50" actId="478"/>
          <ac:spMkLst>
            <pc:docMk/>
            <pc:sldMk cId="1301096743" sldId="257"/>
            <ac:spMk id="8" creationId="{265253D3-77DC-05BB-CDBA-8B34EC223F2C}"/>
          </ac:spMkLst>
        </pc:spChg>
        <pc:spChg chg="del mod">
          <ac:chgData name="Stewart Gale" userId="3647ddd2-6040-41ae-a96d-232c23482af8" providerId="ADAL" clId="{8C5F9E15-2919-4754-8649-92EE3D41CBA3}" dt="2023-07-03T04:02:38.656" v="52" actId="478"/>
          <ac:spMkLst>
            <pc:docMk/>
            <pc:sldMk cId="1301096743" sldId="257"/>
            <ac:spMk id="12" creationId="{BABB219A-58E2-34D1-4C7D-D27C5B0BF35D}"/>
          </ac:spMkLst>
        </pc:spChg>
        <pc:spChg chg="del">
          <ac:chgData name="Stewart Gale" userId="3647ddd2-6040-41ae-a96d-232c23482af8" providerId="ADAL" clId="{8C5F9E15-2919-4754-8649-92EE3D41CBA3}" dt="2023-07-03T04:02:38.656" v="52" actId="478"/>
          <ac:spMkLst>
            <pc:docMk/>
            <pc:sldMk cId="1301096743" sldId="257"/>
            <ac:spMk id="14" creationId="{4E4AC4D4-E7F7-AC69-2B85-D8DB0E87056F}"/>
          </ac:spMkLst>
        </pc:spChg>
        <pc:picChg chg="del">
          <ac:chgData name="Stewart Gale" userId="3647ddd2-6040-41ae-a96d-232c23482af8" providerId="ADAL" clId="{8C5F9E15-2919-4754-8649-92EE3D41CBA3}" dt="2023-07-03T04:02:36.662" v="50" actId="478"/>
          <ac:picMkLst>
            <pc:docMk/>
            <pc:sldMk cId="1301096743" sldId="257"/>
            <ac:picMk id="1026" creationId="{B88C763D-C788-15C6-9946-424B85A78AD3}"/>
          </ac:picMkLst>
        </pc:picChg>
        <pc:picChg chg="del mod">
          <ac:chgData name="Stewart Gale" userId="3647ddd2-6040-41ae-a96d-232c23482af8" providerId="ADAL" clId="{8C5F9E15-2919-4754-8649-92EE3D41CBA3}" dt="2023-07-03T04:02:38.656" v="52" actId="478"/>
          <ac:picMkLst>
            <pc:docMk/>
            <pc:sldMk cId="1301096743" sldId="257"/>
            <ac:picMk id="1028" creationId="{69D5C08E-F728-8FFD-24DF-8B100D184170}"/>
          </ac:picMkLst>
        </pc:picChg>
        <pc:picChg chg="add mod">
          <ac:chgData name="Stewart Gale" userId="3647ddd2-6040-41ae-a96d-232c23482af8" providerId="ADAL" clId="{8C5F9E15-2919-4754-8649-92EE3D41CBA3}" dt="2023-07-03T04:03:32.947" v="54" actId="1076"/>
          <ac:picMkLst>
            <pc:docMk/>
            <pc:sldMk cId="1301096743" sldId="257"/>
            <ac:picMk id="2050" creationId="{D2B50225-E7C6-D071-6EB4-32A6736799A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8B9E-3951-5898-0089-D1DFC0F4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356F4-9AA2-3DE2-99CF-CA516994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41FF-90AF-BAD7-B03D-A609A75E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5A3A-5D07-0C6F-0B14-5CBB7B5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45C6-BD2F-33B5-8705-D5D5E86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41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859C-E98C-F8FC-13C3-84FBA52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402BB-DA5B-4A29-F3FD-467A37C7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ACAD-CE53-0A0E-1B20-6D0B92C1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FF90-FCAB-3932-75A9-4344520D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3D965-52B7-CD2D-B2CE-867510B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8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79332-2BEF-E59B-60AD-80A145ACB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85F5-19A9-51EA-5FF4-50A59F2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BBFD-5614-B16F-42A1-BE5C5DB9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17F4D-CA14-C61F-3E1D-6AB2A4E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02A5-0117-A1A2-9282-56950354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5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E14-D058-9A77-3844-FFE9487A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6324-99DC-E98F-4FC6-9E388D6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F9F10-D0FD-4DE2-F34B-C795BFB9F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D23F-4E32-534E-90C9-9BB9AACE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4F43-899C-0BBC-5AF2-EEA8710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DD2B-D9F0-5276-2DFA-A54DAEF7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A16F-9DAA-26BA-4537-91C66EA1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D8C9-898E-FEC2-461B-81CD0B8D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63CE-A213-963A-8DE4-3D5B283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6BB1F-F6AE-66E4-6772-F80A7D8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0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DC0D-867B-A363-FFB5-D0F6821C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6A6-73D4-5197-9506-D187067E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EA90C-A057-6FD3-C02A-D4E932E9B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E790F-63C7-E94F-8E90-514E83F6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47045-E620-E6CB-0A98-877524B6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EEF0-E85D-7C25-088E-AEEA6745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36CA-E7C9-CDBE-ECF3-DDB712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BF40-FC4D-C66D-6A5C-2F698CDE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65A7D-6AF2-FD9A-3BE6-7E6C281F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7010-88D2-6ECC-3D6B-22D3E1A1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2A17D-AA46-2238-2B68-DAAD1AF29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2FAE0-6D6F-0CE6-515C-F649AB38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B1A07-FF10-77E7-CEB0-D629B832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B29E9-D5A9-9EA6-0524-6F9245D0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8F90-5D8D-80CE-E10E-2BD56DC3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1074-6789-C577-2024-8ACA7117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B4FCD-63E3-363C-CBB0-C2FD48C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4471D-837D-7D33-31C3-26CD107F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DF040-4F99-CC7B-E25D-D253397B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E7FEE-D751-0654-39F5-E74D7D3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47138-2E76-4EEE-6024-D3FC684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8CED-43D4-2D28-28D4-F39D2A14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07B8-CE3A-6D59-63BE-373358399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E8988-3680-039F-B6C5-9D069F467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315C0-AD68-D091-319D-18E461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7033-9187-5DBE-B002-A83189CC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0B8CC-B8CA-3AB6-A4FC-CA2DDE93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9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1554-65F4-A751-0D4B-F970A315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441C2-86B6-633C-DA5D-B29BC2DDE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2A99-06B5-733D-150C-D01A2B45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A9F56-BBD3-8C88-885F-0077946A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5FFA4-41E9-887A-B487-72124748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4050-A341-2076-D247-B5965C88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8F0DA-2E4F-DB19-9199-74721A74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B11C-902A-CDB2-75A3-9FDC83CD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4917-500C-D0DD-6C21-B8277A68B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3BC2-18F7-9442-0EAD-3458E5D57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9D22-0E94-BA90-3F58-4862E98F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07D75D-4D0B-53BE-F13C-AA9D8DC26D2E}"/>
              </a:ext>
            </a:extLst>
          </p:cNvPr>
          <p:cNvSpPr txBox="1"/>
          <p:nvPr/>
        </p:nvSpPr>
        <p:spPr>
          <a:xfrm>
            <a:off x="332381" y="237474"/>
            <a:ext cx="526105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Magical Squares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8DEFEE1-A031-B9DF-CE6F-F19A7A70D4E3}"/>
              </a:ext>
            </a:extLst>
          </p:cNvPr>
          <p:cNvCxnSpPr/>
          <p:nvPr/>
        </p:nvCxnSpPr>
        <p:spPr>
          <a:xfrm>
            <a:off x="6383970" y="549189"/>
            <a:ext cx="0" cy="58117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7B6C8C2-4145-508C-8DC8-0363657387E1}"/>
              </a:ext>
            </a:extLst>
          </p:cNvPr>
          <p:cNvSpPr txBox="1"/>
          <p:nvPr/>
        </p:nvSpPr>
        <p:spPr>
          <a:xfrm>
            <a:off x="332381" y="2947243"/>
            <a:ext cx="56476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383838"/>
                </a:solidFill>
                <a:effectLst/>
              </a:rPr>
              <a:t>Each player begins with a blank square, then secretly places numbers in the four corners. You may use whatever numbers you like (including repeats).</a:t>
            </a:r>
            <a:endParaRPr lang="en-GB" sz="2000" dirty="0"/>
          </a:p>
        </p:txBody>
      </p:sp>
      <p:pic>
        <p:nvPicPr>
          <p:cNvPr id="4" name="Picture 2" descr="walter 2">
            <a:extLst>
              <a:ext uri="{FF2B5EF4-FFF2-40B4-BE49-F238E27FC236}">
                <a16:creationId xmlns:a16="http://schemas.microsoft.com/office/drawing/2014/main" id="{63753581-730F-0F4D-75E6-F8576449F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79" y="4337134"/>
            <a:ext cx="5857875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F74B81-29C7-FD17-2654-C28C59E2AAFF}"/>
              </a:ext>
            </a:extLst>
          </p:cNvPr>
          <p:cNvSpPr txBox="1"/>
          <p:nvPr/>
        </p:nvSpPr>
        <p:spPr>
          <a:xfrm>
            <a:off x="6845846" y="370515"/>
            <a:ext cx="50137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383838"/>
                </a:solidFill>
                <a:effectLst/>
              </a:rPr>
              <a:t>Then, you reveal your squares to each other. Now, whatever numbers your opponent put in her </a:t>
            </a:r>
            <a:r>
              <a:rPr lang="en-US" sz="2000" b="0" i="1" dirty="0">
                <a:solidFill>
                  <a:srgbClr val="383838"/>
                </a:solidFill>
                <a:effectLst/>
              </a:rPr>
              <a:t>corners</a:t>
            </a:r>
            <a:r>
              <a:rPr lang="en-US" sz="2000" b="0" i="0" dirty="0">
                <a:solidFill>
                  <a:srgbClr val="383838"/>
                </a:solidFill>
                <a:effectLst/>
              </a:rPr>
              <a:t>, you must put in your </a:t>
            </a:r>
            <a:r>
              <a:rPr lang="en-US" sz="2000" b="0" i="1" dirty="0">
                <a:solidFill>
                  <a:srgbClr val="383838"/>
                </a:solidFill>
                <a:effectLst/>
              </a:rPr>
              <a:t>edges (</a:t>
            </a:r>
            <a:r>
              <a:rPr lang="en-US" sz="2000" b="0" i="0" dirty="0">
                <a:solidFill>
                  <a:srgbClr val="383838"/>
                </a:solidFill>
                <a:effectLst/>
              </a:rPr>
              <a:t>in whatever order you like).</a:t>
            </a:r>
            <a:endParaRPr lang="en-GB" sz="2000" dirty="0"/>
          </a:p>
        </p:txBody>
      </p:sp>
      <p:pic>
        <p:nvPicPr>
          <p:cNvPr id="11" name="Picture 4" descr="walter 3">
            <a:extLst>
              <a:ext uri="{FF2B5EF4-FFF2-40B4-BE49-F238E27FC236}">
                <a16:creationId xmlns:a16="http://schemas.microsoft.com/office/drawing/2014/main" id="{5DB93ACB-99C1-2068-C7DB-1C28E18B8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387" y="1818530"/>
            <a:ext cx="5372100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709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8DEFEE1-A031-B9DF-CE6F-F19A7A70D4E3}"/>
              </a:ext>
            </a:extLst>
          </p:cNvPr>
          <p:cNvCxnSpPr/>
          <p:nvPr/>
        </p:nvCxnSpPr>
        <p:spPr>
          <a:xfrm>
            <a:off x="6383970" y="549189"/>
            <a:ext cx="0" cy="58117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EE8573A-6C30-F5CA-7D64-43FC44FE2D40}"/>
              </a:ext>
            </a:extLst>
          </p:cNvPr>
          <p:cNvSpPr txBox="1"/>
          <p:nvPr/>
        </p:nvSpPr>
        <p:spPr>
          <a:xfrm>
            <a:off x="249637" y="255727"/>
            <a:ext cx="56574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383838"/>
                </a:solidFill>
                <a:effectLst/>
              </a:rPr>
              <a:t>Finally, you can choose whatever number you like for the center.</a:t>
            </a:r>
            <a:endParaRPr lang="en-GB" sz="2400" dirty="0"/>
          </a:p>
        </p:txBody>
      </p:sp>
      <p:pic>
        <p:nvPicPr>
          <p:cNvPr id="2050" name="Picture 2" descr="walter 4">
            <a:extLst>
              <a:ext uri="{FF2B5EF4-FFF2-40B4-BE49-F238E27FC236}">
                <a16:creationId xmlns:a16="http://schemas.microsoft.com/office/drawing/2014/main" id="{A376D21B-7E63-D42E-79DA-FCAE7D814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6" y="1076527"/>
            <a:ext cx="5666755" cy="227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B9E7C7-D5D2-13C1-0C47-43166BD7C8A4}"/>
              </a:ext>
            </a:extLst>
          </p:cNvPr>
          <p:cNvSpPr txBox="1"/>
          <p:nvPr/>
        </p:nvSpPr>
        <p:spPr>
          <a:xfrm>
            <a:off x="311345" y="3292388"/>
            <a:ext cx="57318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383838"/>
                </a:solidFill>
                <a:effectLst/>
              </a:rPr>
              <a:t>The goal: have as many rows, columns, and diagonals as possible sharing the same sum.</a:t>
            </a:r>
            <a:endParaRPr lang="en-GB" sz="2400" dirty="0"/>
          </a:p>
        </p:txBody>
      </p:sp>
      <p:pic>
        <p:nvPicPr>
          <p:cNvPr id="2052" name="Picture 4" descr="walter 5">
            <a:extLst>
              <a:ext uri="{FF2B5EF4-FFF2-40B4-BE49-F238E27FC236}">
                <a16:creationId xmlns:a16="http://schemas.microsoft.com/office/drawing/2014/main" id="{A8E12412-B012-1857-CDB3-F0DC3868A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38" y="4215173"/>
            <a:ext cx="5900496" cy="245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61CC27-9442-3316-52DE-1EC8C633B4DF}"/>
              </a:ext>
            </a:extLst>
          </p:cNvPr>
          <p:cNvSpPr txBox="1"/>
          <p:nvPr/>
        </p:nvSpPr>
        <p:spPr>
          <a:xfrm>
            <a:off x="6860806" y="348953"/>
            <a:ext cx="50095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383838"/>
                </a:solidFill>
                <a:effectLst/>
              </a:rPr>
              <a:t>A pair with the same sum scores 1 point; a trio scores 2 points; a quartet scores 3 points; and so on. </a:t>
            </a:r>
          </a:p>
          <a:p>
            <a:r>
              <a:rPr lang="en-US" sz="2400" b="0" i="0" dirty="0">
                <a:solidFill>
                  <a:srgbClr val="383838"/>
                </a:solidFill>
                <a:effectLst/>
              </a:rPr>
              <a:t>(This sample game ended in a 3-3 tie.)</a:t>
            </a:r>
            <a:endParaRPr lang="en-GB" sz="2400" dirty="0"/>
          </a:p>
        </p:txBody>
      </p:sp>
      <p:pic>
        <p:nvPicPr>
          <p:cNvPr id="2054" name="Picture 6" descr="walter 6">
            <a:extLst>
              <a:ext uri="{FF2B5EF4-FFF2-40B4-BE49-F238E27FC236}">
                <a16:creationId xmlns:a16="http://schemas.microsoft.com/office/drawing/2014/main" id="{90807F97-88A1-D29A-AE23-75A4A3F54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112" y="2202070"/>
            <a:ext cx="5315485" cy="279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8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132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2022-09-08T03:27:16Z</dcterms:created>
  <dcterms:modified xsi:type="dcterms:W3CDTF">2023-07-03T04:17:03Z</dcterms:modified>
</cp:coreProperties>
</file>