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46A412-8786-46E1-8405-910BC6C84E22}" v="9" dt="2021-09-17T08:58:00.7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2046A412-8786-46E1-8405-910BC6C84E22}"/>
    <pc:docChg chg="undo custSel addSld delSld modSld">
      <pc:chgData name="Stewart Gale" userId="3647ddd2-6040-41ae-a96d-232c23482af8" providerId="ADAL" clId="{2046A412-8786-46E1-8405-910BC6C84E22}" dt="2021-09-17T08:58:00.793" v="67"/>
      <pc:docMkLst>
        <pc:docMk/>
      </pc:docMkLst>
      <pc:sldChg chg="del">
        <pc:chgData name="Stewart Gale" userId="3647ddd2-6040-41ae-a96d-232c23482af8" providerId="ADAL" clId="{2046A412-8786-46E1-8405-910BC6C84E22}" dt="2021-09-17T08:55:05.637" v="0" actId="47"/>
        <pc:sldMkLst>
          <pc:docMk/>
          <pc:sldMk cId="2499520942" sldId="257"/>
        </pc:sldMkLst>
      </pc:sldChg>
      <pc:sldChg chg="addSp delSp modSp add mod modAnim">
        <pc:chgData name="Stewart Gale" userId="3647ddd2-6040-41ae-a96d-232c23482af8" providerId="ADAL" clId="{2046A412-8786-46E1-8405-910BC6C84E22}" dt="2021-09-17T08:58:00.793" v="67"/>
        <pc:sldMkLst>
          <pc:docMk/>
          <pc:sldMk cId="3212407704" sldId="257"/>
        </pc:sldMkLst>
        <pc:spChg chg="add del">
          <ac:chgData name="Stewart Gale" userId="3647ddd2-6040-41ae-a96d-232c23482af8" providerId="ADAL" clId="{2046A412-8786-46E1-8405-910BC6C84E22}" dt="2021-09-17T08:56:07.986" v="33" actId="478"/>
          <ac:spMkLst>
            <pc:docMk/>
            <pc:sldMk cId="3212407704" sldId="257"/>
            <ac:spMk id="2" creationId="{D470C6CE-016A-4AAA-9829-66533884298D}"/>
          </ac:spMkLst>
        </pc:spChg>
        <pc:spChg chg="add mod">
          <ac:chgData name="Stewart Gale" userId="3647ddd2-6040-41ae-a96d-232c23482af8" providerId="ADAL" clId="{2046A412-8786-46E1-8405-910BC6C84E22}" dt="2021-09-17T08:56:38.452" v="48" actId="20577"/>
          <ac:spMkLst>
            <pc:docMk/>
            <pc:sldMk cId="3212407704" sldId="257"/>
            <ac:spMk id="3" creationId="{7ADAFC69-7C64-417F-A977-584FD42C0AA4}"/>
          </ac:spMkLst>
        </pc:spChg>
        <pc:spChg chg="add mod">
          <ac:chgData name="Stewart Gale" userId="3647ddd2-6040-41ae-a96d-232c23482af8" providerId="ADAL" clId="{2046A412-8786-46E1-8405-910BC6C84E22}" dt="2021-09-17T08:56:49.673" v="51" actId="20577"/>
          <ac:spMkLst>
            <pc:docMk/>
            <pc:sldMk cId="3212407704" sldId="257"/>
            <ac:spMk id="12" creationId="{E3D197AC-061F-4431-968B-BC4EF4BC367B}"/>
          </ac:spMkLst>
        </pc:spChg>
        <pc:spChg chg="add mod">
          <ac:chgData name="Stewart Gale" userId="3647ddd2-6040-41ae-a96d-232c23482af8" providerId="ADAL" clId="{2046A412-8786-46E1-8405-910BC6C84E22}" dt="2021-09-17T08:56:57.605" v="54" actId="20577"/>
          <ac:spMkLst>
            <pc:docMk/>
            <pc:sldMk cId="3212407704" sldId="257"/>
            <ac:spMk id="13" creationId="{606F4186-B385-4ADB-A6DB-CEE2DCB0EE8D}"/>
          </ac:spMkLst>
        </pc:spChg>
        <pc:spChg chg="add mod">
          <ac:chgData name="Stewart Gale" userId="3647ddd2-6040-41ae-a96d-232c23482af8" providerId="ADAL" clId="{2046A412-8786-46E1-8405-910BC6C84E22}" dt="2021-09-17T08:57:16.663" v="57" actId="20577"/>
          <ac:spMkLst>
            <pc:docMk/>
            <pc:sldMk cId="3212407704" sldId="257"/>
            <ac:spMk id="14" creationId="{0A931C66-179A-4458-9725-4D06F0AD28F4}"/>
          </ac:spMkLst>
        </pc:spChg>
        <pc:spChg chg="add mod">
          <ac:chgData name="Stewart Gale" userId="3647ddd2-6040-41ae-a96d-232c23482af8" providerId="ADAL" clId="{2046A412-8786-46E1-8405-910BC6C84E22}" dt="2021-09-17T08:57:21.466" v="58" actId="20577"/>
          <ac:spMkLst>
            <pc:docMk/>
            <pc:sldMk cId="3212407704" sldId="257"/>
            <ac:spMk id="15" creationId="{A3F536E1-A873-452B-9E27-0ED165955727}"/>
          </ac:spMkLst>
        </pc:spChg>
        <pc:spChg chg="add mod">
          <ac:chgData name="Stewart Gale" userId="3647ddd2-6040-41ae-a96d-232c23482af8" providerId="ADAL" clId="{2046A412-8786-46E1-8405-910BC6C84E22}" dt="2021-09-17T08:57:26.140" v="59" actId="20577"/>
          <ac:spMkLst>
            <pc:docMk/>
            <pc:sldMk cId="3212407704" sldId="257"/>
            <ac:spMk id="16" creationId="{917A5822-5615-4E61-B4F7-EF86ACF72676}"/>
          </ac:spMkLst>
        </pc:spChg>
        <pc:spChg chg="add mod">
          <ac:chgData name="Stewart Gale" userId="3647ddd2-6040-41ae-a96d-232c23482af8" providerId="ADAL" clId="{2046A412-8786-46E1-8405-910BC6C84E22}" dt="2021-09-17T08:57:46.054" v="64" actId="20577"/>
          <ac:spMkLst>
            <pc:docMk/>
            <pc:sldMk cId="3212407704" sldId="257"/>
            <ac:spMk id="17" creationId="{7F339A6E-B026-411A-A904-D7A2EA5A3303}"/>
          </ac:spMkLst>
        </pc:spChg>
        <pc:spChg chg="add mod">
          <ac:chgData name="Stewart Gale" userId="3647ddd2-6040-41ae-a96d-232c23482af8" providerId="ADAL" clId="{2046A412-8786-46E1-8405-910BC6C84E22}" dt="2021-09-17T08:57:39.830" v="62" actId="20577"/>
          <ac:spMkLst>
            <pc:docMk/>
            <pc:sldMk cId="3212407704" sldId="257"/>
            <ac:spMk id="18" creationId="{0D024AA8-4A7F-4AF1-9E72-34C98F33F6D7}"/>
          </ac:spMkLst>
        </pc:spChg>
        <pc:spChg chg="add mod">
          <ac:chgData name="Stewart Gale" userId="3647ddd2-6040-41ae-a96d-232c23482af8" providerId="ADAL" clId="{2046A412-8786-46E1-8405-910BC6C84E22}" dt="2021-09-17T08:57:47.536" v="65" actId="20577"/>
          <ac:spMkLst>
            <pc:docMk/>
            <pc:sldMk cId="3212407704" sldId="257"/>
            <ac:spMk id="19" creationId="{F6DFB15F-7CDB-466C-BAB8-1A9246AFC14A}"/>
          </ac:spMkLst>
        </pc:spChg>
        <pc:picChg chg="mod">
          <ac:chgData name="Stewart Gale" userId="3647ddd2-6040-41ae-a96d-232c23482af8" providerId="ADAL" clId="{2046A412-8786-46E1-8405-910BC6C84E22}" dt="2021-09-17T08:57:40.701" v="63" actId="1076"/>
          <ac:picMkLst>
            <pc:docMk/>
            <pc:sldMk cId="3212407704" sldId="257"/>
            <ac:picMk id="9" creationId="{00000000-0000-0000-0000-000000000000}"/>
          </ac:picMkLst>
        </pc:picChg>
      </pc:sldChg>
      <pc:sldChg chg="addSp delSp modSp new mod">
        <pc:chgData name="Stewart Gale" userId="3647ddd2-6040-41ae-a96d-232c23482af8" providerId="ADAL" clId="{2046A412-8786-46E1-8405-910BC6C84E22}" dt="2021-09-17T08:55:49.882" v="31" actId="1076"/>
        <pc:sldMkLst>
          <pc:docMk/>
          <pc:sldMk cId="2186234645" sldId="258"/>
        </pc:sldMkLst>
        <pc:spChg chg="del">
          <ac:chgData name="Stewart Gale" userId="3647ddd2-6040-41ae-a96d-232c23482af8" providerId="ADAL" clId="{2046A412-8786-46E1-8405-910BC6C84E22}" dt="2021-09-17T08:55:30.878" v="3" actId="478"/>
          <ac:spMkLst>
            <pc:docMk/>
            <pc:sldMk cId="2186234645" sldId="258"/>
            <ac:spMk id="2" creationId="{FED511AA-F95C-4898-AD5B-DE848C3830D6}"/>
          </ac:spMkLst>
        </pc:spChg>
        <pc:spChg chg="del">
          <ac:chgData name="Stewart Gale" userId="3647ddd2-6040-41ae-a96d-232c23482af8" providerId="ADAL" clId="{2046A412-8786-46E1-8405-910BC6C84E22}" dt="2021-09-17T08:55:30.878" v="3" actId="478"/>
          <ac:spMkLst>
            <pc:docMk/>
            <pc:sldMk cId="2186234645" sldId="258"/>
            <ac:spMk id="3" creationId="{B8FD989D-2D17-402A-9097-FE65B19723AB}"/>
          </ac:spMkLst>
        </pc:spChg>
        <pc:spChg chg="add mod">
          <ac:chgData name="Stewart Gale" userId="3647ddd2-6040-41ae-a96d-232c23482af8" providerId="ADAL" clId="{2046A412-8786-46E1-8405-910BC6C84E22}" dt="2021-09-17T08:55:49.882" v="31" actId="1076"/>
          <ac:spMkLst>
            <pc:docMk/>
            <pc:sldMk cId="2186234645" sldId="258"/>
            <ac:spMk id="4" creationId="{AB753F8C-9B3C-4421-9B78-1EDF52774AC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6C567-D27B-42D9-B909-7AA1EE326D6A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8DAF3-E2C6-459B-97EA-F0233EA5C5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477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6C567-D27B-42D9-B909-7AA1EE326D6A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8DAF3-E2C6-459B-97EA-F0233EA5C5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150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6C567-D27B-42D9-B909-7AA1EE326D6A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8DAF3-E2C6-459B-97EA-F0233EA5C5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811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6C567-D27B-42D9-B909-7AA1EE326D6A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8DAF3-E2C6-459B-97EA-F0233EA5C5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2019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6C567-D27B-42D9-B909-7AA1EE326D6A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8DAF3-E2C6-459B-97EA-F0233EA5C5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753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6C567-D27B-42D9-B909-7AA1EE326D6A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8DAF3-E2C6-459B-97EA-F0233EA5C5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3642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6C567-D27B-42D9-B909-7AA1EE326D6A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8DAF3-E2C6-459B-97EA-F0233EA5C5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5378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6C567-D27B-42D9-B909-7AA1EE326D6A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8DAF3-E2C6-459B-97EA-F0233EA5C5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0141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6C567-D27B-42D9-B909-7AA1EE326D6A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8DAF3-E2C6-459B-97EA-F0233EA5C5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4942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6C567-D27B-42D9-B909-7AA1EE326D6A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8DAF3-E2C6-459B-97EA-F0233EA5C5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053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6C567-D27B-42D9-B909-7AA1EE326D6A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8DAF3-E2C6-459B-97EA-F0233EA5C5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1829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6C567-D27B-42D9-B909-7AA1EE326D6A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98DAF3-E2C6-459B-97EA-F0233EA5C5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5172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16190" t="32856" r="21428" b="23968"/>
          <a:stretch/>
        </p:blipFill>
        <p:spPr>
          <a:xfrm>
            <a:off x="152401" y="370113"/>
            <a:ext cx="8556171" cy="370114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15873" t="21682" r="17302" b="34636"/>
          <a:stretch/>
        </p:blipFill>
        <p:spPr>
          <a:xfrm>
            <a:off x="4780281" y="3534569"/>
            <a:ext cx="7315203" cy="332343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9712" y="4143020"/>
            <a:ext cx="464974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/>
              <a:t> Match up the statements with the teams.</a:t>
            </a:r>
          </a:p>
          <a:p>
            <a:pPr algn="ctr"/>
            <a:endParaRPr lang="en-GB" sz="3200" b="1" dirty="0"/>
          </a:p>
          <a:p>
            <a:pPr algn="ctr"/>
            <a:r>
              <a:rPr lang="en-GB" sz="3200" b="1" dirty="0"/>
              <a:t>Compare the teams and make a comment.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087985" y="122248"/>
            <a:ext cx="473390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The 3 tables contain the data for 3 basketball teams and how many points they scored in each game of the season</a:t>
            </a:r>
          </a:p>
        </p:txBody>
      </p:sp>
      <p:pic>
        <p:nvPicPr>
          <p:cNvPr id="1027" name="Picture 3" descr="http://www.kamloopsthisweek.com/wp-content/uploads/2013/12/Basketball_Logo-FEAT-620x33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8408" y="1951037"/>
            <a:ext cx="2663992" cy="1417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2255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B753F8C-9B3C-4421-9B78-1EDF52774AC5}"/>
              </a:ext>
            </a:extLst>
          </p:cNvPr>
          <p:cNvSpPr txBox="1"/>
          <p:nvPr/>
        </p:nvSpPr>
        <p:spPr>
          <a:xfrm>
            <a:off x="1967346" y="1955526"/>
            <a:ext cx="864523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1862346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16190" t="32856" r="21428" b="23968"/>
          <a:stretch/>
        </p:blipFill>
        <p:spPr>
          <a:xfrm>
            <a:off x="152401" y="370113"/>
            <a:ext cx="8556171" cy="370114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15873" t="21682" r="17302" b="34636"/>
          <a:stretch/>
        </p:blipFill>
        <p:spPr>
          <a:xfrm>
            <a:off x="4827085" y="3534569"/>
            <a:ext cx="7315203" cy="332343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9712" y="4143020"/>
            <a:ext cx="464974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/>
              <a:t> Match up the statements with the teams.</a:t>
            </a:r>
          </a:p>
          <a:p>
            <a:pPr algn="ctr"/>
            <a:endParaRPr lang="en-GB" sz="3200" b="1" dirty="0"/>
          </a:p>
          <a:p>
            <a:pPr algn="ctr"/>
            <a:r>
              <a:rPr lang="en-GB" sz="3200" b="1" dirty="0"/>
              <a:t>Compare the teams and make a comment.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087985" y="122248"/>
            <a:ext cx="473390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The 3 tables contain the data for 3 basketball teams and how many points they scored in each game of the season</a:t>
            </a:r>
          </a:p>
        </p:txBody>
      </p:sp>
      <p:pic>
        <p:nvPicPr>
          <p:cNvPr id="1027" name="Picture 3" descr="http://www.kamloopsthisweek.com/wp-content/uploads/2013/12/Basketball_Logo-FEAT-620x33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8408" y="1951037"/>
            <a:ext cx="2663992" cy="1417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ADAFC69-7C64-417F-A977-584FD42C0AA4}"/>
              </a:ext>
            </a:extLst>
          </p:cNvPr>
          <p:cNvSpPr txBox="1"/>
          <p:nvPr/>
        </p:nvSpPr>
        <p:spPr>
          <a:xfrm>
            <a:off x="11582400" y="4071255"/>
            <a:ext cx="3713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2</a:t>
            </a:r>
            <a:endParaRPr lang="en-GB" sz="44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D197AC-061F-4431-968B-BC4EF4BC367B}"/>
              </a:ext>
            </a:extLst>
          </p:cNvPr>
          <p:cNvSpPr txBox="1"/>
          <p:nvPr/>
        </p:nvSpPr>
        <p:spPr>
          <a:xfrm>
            <a:off x="11582400" y="5006297"/>
            <a:ext cx="3713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1</a:t>
            </a:r>
            <a:endParaRPr lang="en-GB" sz="44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06F4186-B385-4ADB-A6DB-CEE2DCB0EE8D}"/>
              </a:ext>
            </a:extLst>
          </p:cNvPr>
          <p:cNvSpPr txBox="1"/>
          <p:nvPr/>
        </p:nvSpPr>
        <p:spPr>
          <a:xfrm>
            <a:off x="11582400" y="6052414"/>
            <a:ext cx="3713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3</a:t>
            </a:r>
            <a:endParaRPr lang="en-GB" sz="44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A931C66-179A-4458-9725-4D06F0AD28F4}"/>
              </a:ext>
            </a:extLst>
          </p:cNvPr>
          <p:cNvSpPr txBox="1"/>
          <p:nvPr/>
        </p:nvSpPr>
        <p:spPr>
          <a:xfrm>
            <a:off x="9257607" y="4071255"/>
            <a:ext cx="3713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3</a:t>
            </a:r>
            <a:endParaRPr lang="en-GB" sz="44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3F536E1-A873-452B-9E27-0ED165955727}"/>
              </a:ext>
            </a:extLst>
          </p:cNvPr>
          <p:cNvSpPr txBox="1"/>
          <p:nvPr/>
        </p:nvSpPr>
        <p:spPr>
          <a:xfrm>
            <a:off x="9257607" y="5006297"/>
            <a:ext cx="3713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1</a:t>
            </a:r>
            <a:endParaRPr lang="en-GB" sz="44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17A5822-5615-4E61-B4F7-EF86ACF72676}"/>
              </a:ext>
            </a:extLst>
          </p:cNvPr>
          <p:cNvSpPr txBox="1"/>
          <p:nvPr/>
        </p:nvSpPr>
        <p:spPr>
          <a:xfrm>
            <a:off x="9257607" y="6052414"/>
            <a:ext cx="3713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2</a:t>
            </a:r>
            <a:endParaRPr lang="en-GB" sz="44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F339A6E-B026-411A-A904-D7A2EA5A3303}"/>
              </a:ext>
            </a:extLst>
          </p:cNvPr>
          <p:cNvSpPr txBox="1"/>
          <p:nvPr/>
        </p:nvSpPr>
        <p:spPr>
          <a:xfrm>
            <a:off x="6932814" y="4089327"/>
            <a:ext cx="3713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1</a:t>
            </a:r>
            <a:endParaRPr lang="en-GB" sz="44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D024AA8-4A7F-4AF1-9E72-34C98F33F6D7}"/>
              </a:ext>
            </a:extLst>
          </p:cNvPr>
          <p:cNvSpPr txBox="1"/>
          <p:nvPr/>
        </p:nvSpPr>
        <p:spPr>
          <a:xfrm>
            <a:off x="6932814" y="5024369"/>
            <a:ext cx="3713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3</a:t>
            </a:r>
            <a:endParaRPr lang="en-GB" sz="44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6DFB15F-7CDB-466C-BAB8-1A9246AFC14A}"/>
              </a:ext>
            </a:extLst>
          </p:cNvPr>
          <p:cNvSpPr txBox="1"/>
          <p:nvPr/>
        </p:nvSpPr>
        <p:spPr>
          <a:xfrm>
            <a:off x="6932814" y="6070486"/>
            <a:ext cx="3713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2</a:t>
            </a:r>
            <a:endParaRPr lang="en-GB" sz="4400" b="1" dirty="0"/>
          </a:p>
        </p:txBody>
      </p:sp>
    </p:spTree>
    <p:extLst>
      <p:ext uri="{BB962C8B-B14F-4D97-AF65-F5344CB8AC3E}">
        <p14:creationId xmlns:p14="http://schemas.microsoft.com/office/powerpoint/2010/main" val="3212407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88</Words>
  <Application>Microsoft Office PowerPoint</Application>
  <PresentationFormat>Widescreen</PresentationFormat>
  <Paragraphs>18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5</cp:revision>
  <dcterms:created xsi:type="dcterms:W3CDTF">2015-11-04T08:37:58Z</dcterms:created>
  <dcterms:modified xsi:type="dcterms:W3CDTF">2021-09-17T08:58:03Z</dcterms:modified>
</cp:coreProperties>
</file>