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565" r:id="rId2"/>
    <p:sldId id="572" r:id="rId3"/>
    <p:sldId id="575" r:id="rId4"/>
    <p:sldId id="576" r:id="rId5"/>
    <p:sldId id="577" r:id="rId6"/>
    <p:sldId id="570" r:id="rId7"/>
    <p:sldId id="557" r:id="rId8"/>
    <p:sldId id="549" r:id="rId9"/>
    <p:sldId id="566" r:id="rId1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ie Frost" initials="JF" lastIdx="0" clrIdx="0">
    <p:extLst>
      <p:ext uri="{19B8F6BF-5375-455C-9EA6-DF929625EA0E}">
        <p15:presenceInfo xmlns:p15="http://schemas.microsoft.com/office/powerpoint/2012/main" userId="13ffd922e6d1d98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3DF0D3-9BC4-4BCB-A08F-CA5860311C15}" v="360" dt="2025-01-15T06:50:37.1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0" autoAdjust="0"/>
    <p:restoredTop sz="88534" autoAdjust="0"/>
  </p:normalViewPr>
  <p:slideViewPr>
    <p:cSldViewPr>
      <p:cViewPr varScale="1">
        <p:scale>
          <a:sx n="89" d="100"/>
          <a:sy n="89" d="100"/>
        </p:scale>
        <p:origin x="72" y="9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23DF0D3-9BC4-4BCB-A08F-CA5860311C15}"/>
    <pc:docChg chg="undo custSel addSld delSld modSld modMainMaster modNotesMaster">
      <pc:chgData name="Stewart Gale" userId="3647ddd2-6040-41ae-a96d-232c23482af8" providerId="ADAL" clId="{C23DF0D3-9BC4-4BCB-A08F-CA5860311C15}" dt="2025-01-15T06:50:42.092" v="1014" actId="478"/>
      <pc:docMkLst>
        <pc:docMk/>
      </pc:docMkLst>
      <pc:sldChg chg="delSp modSp mod">
        <pc:chgData name="Stewart Gale" userId="3647ddd2-6040-41ae-a96d-232c23482af8" providerId="ADAL" clId="{C23DF0D3-9BC4-4BCB-A08F-CA5860311C15}" dt="2024-06-26T10:45:51.542" v="193" actId="14100"/>
        <pc:sldMkLst>
          <pc:docMk/>
          <pc:sldMk cId="3244959647" sldId="549"/>
        </pc:sldMkLst>
      </pc:sldChg>
      <pc:sldChg chg="addSp delSp modSp mod delAnim modAnim">
        <pc:chgData name="Stewart Gale" userId="3647ddd2-6040-41ae-a96d-232c23482af8" providerId="ADAL" clId="{C23DF0D3-9BC4-4BCB-A08F-CA5860311C15}" dt="2024-06-26T16:02:39.636" v="699" actId="1037"/>
        <pc:sldMkLst>
          <pc:docMk/>
          <pc:sldMk cId="2017298726" sldId="557"/>
        </pc:sldMkLst>
      </pc:sldChg>
      <pc:sldChg chg="delSp modSp mod">
        <pc:chgData name="Stewart Gale" userId="3647ddd2-6040-41ae-a96d-232c23482af8" providerId="ADAL" clId="{C23DF0D3-9BC4-4BCB-A08F-CA5860311C15}" dt="2024-06-26T10:35:32.445" v="10" actId="1076"/>
        <pc:sldMkLst>
          <pc:docMk/>
          <pc:sldMk cId="1247048611" sldId="565"/>
        </pc:sldMkLst>
      </pc:sldChg>
      <pc:sldChg chg="addSp delSp modSp mod delAnim modAnim">
        <pc:chgData name="Stewart Gale" userId="3647ddd2-6040-41ae-a96d-232c23482af8" providerId="ADAL" clId="{C23DF0D3-9BC4-4BCB-A08F-CA5860311C15}" dt="2024-06-26T16:21:52.352" v="919"/>
        <pc:sldMkLst>
          <pc:docMk/>
          <pc:sldMk cId="816884940" sldId="566"/>
        </pc:sldMkLst>
      </pc:sldChg>
      <pc:sldChg chg="addSp delSp modSp mod modAnim">
        <pc:chgData name="Stewart Gale" userId="3647ddd2-6040-41ae-a96d-232c23482af8" providerId="ADAL" clId="{C23DF0D3-9BC4-4BCB-A08F-CA5860311C15}" dt="2024-06-26T15:54:18.826" v="594"/>
        <pc:sldMkLst>
          <pc:docMk/>
          <pc:sldMk cId="328998750" sldId="570"/>
        </pc:sldMkLst>
      </pc:sldChg>
      <pc:sldChg chg="addSp delSp modSp mod">
        <pc:chgData name="Stewart Gale" userId="3647ddd2-6040-41ae-a96d-232c23482af8" providerId="ADAL" clId="{C23DF0D3-9BC4-4BCB-A08F-CA5860311C15}" dt="2024-07-19T10:51:22.240" v="926" actId="20577"/>
        <pc:sldMkLst>
          <pc:docMk/>
          <pc:sldMk cId="119777640" sldId="572"/>
        </pc:sldMkLst>
      </pc:sldChg>
      <pc:sldChg chg="delSp modSp mod">
        <pc:chgData name="Stewart Gale" userId="3647ddd2-6040-41ae-a96d-232c23482af8" providerId="ADAL" clId="{C23DF0D3-9BC4-4BCB-A08F-CA5860311C15}" dt="2024-06-26T10:38:20.822" v="68" actId="1076"/>
        <pc:sldMkLst>
          <pc:docMk/>
          <pc:sldMk cId="1394095096" sldId="575"/>
        </pc:sldMkLst>
      </pc:sldChg>
      <pc:sldChg chg="addSp delSp modSp mod delAnim modAnim">
        <pc:chgData name="Stewart Gale" userId="3647ddd2-6040-41ae-a96d-232c23482af8" providerId="ADAL" clId="{C23DF0D3-9BC4-4BCB-A08F-CA5860311C15}" dt="2024-06-26T15:51:38.726" v="570" actId="403"/>
        <pc:sldMkLst>
          <pc:docMk/>
          <pc:sldMk cId="3942310888" sldId="576"/>
        </pc:sldMkLst>
      </pc:sldChg>
      <pc:sldChg chg="addSp delSp modSp add mod delAnim modAnim">
        <pc:chgData name="Stewart Gale" userId="3647ddd2-6040-41ae-a96d-232c23482af8" providerId="ADAL" clId="{C23DF0D3-9BC4-4BCB-A08F-CA5860311C15}" dt="2025-01-15T06:50:42.092" v="1014" actId="478"/>
        <pc:sldMkLst>
          <pc:docMk/>
          <pc:sldMk cId="406863254" sldId="577"/>
        </pc:sldMkLst>
        <pc:inkChg chg="add del">
          <ac:chgData name="Stewart Gale" userId="3647ddd2-6040-41ae-a96d-232c23482af8" providerId="ADAL" clId="{C23DF0D3-9BC4-4BCB-A08F-CA5860311C15}" dt="2025-01-15T06:50:42.092" v="1014" actId="478"/>
          <ac:inkMkLst>
            <pc:docMk/>
            <pc:sldMk cId="406863254" sldId="577"/>
            <ac:inkMk id="6" creationId="{E40E167E-C1E9-F775-CFFE-BCE57CA7BC74}"/>
          </ac:inkMkLst>
        </pc:inkChg>
      </pc:sldChg>
      <pc:sldChg chg="new del">
        <pc:chgData name="Stewart Gale" userId="3647ddd2-6040-41ae-a96d-232c23482af8" providerId="ADAL" clId="{C23DF0D3-9BC4-4BCB-A08F-CA5860311C15}" dt="2023-02-03T05:21:41.521" v="1" actId="47"/>
        <pc:sldMkLst>
          <pc:docMk/>
          <pc:sldMk cId="707369363" sldId="577"/>
        </pc:sldMkLst>
      </pc:sldChg>
      <pc:sldChg chg="addSp delSp modSp new del mod delAnim modAnim">
        <pc:chgData name="Stewart Gale" userId="3647ddd2-6040-41ae-a96d-232c23482af8" providerId="ADAL" clId="{C23DF0D3-9BC4-4BCB-A08F-CA5860311C15}" dt="2024-07-19T11:12:41.151" v="1012" actId="47"/>
        <pc:sldMkLst>
          <pc:docMk/>
          <pc:sldMk cId="4067528732" sldId="578"/>
        </pc:sldMkLst>
      </pc:sldChg>
      <pc:sldMasterChg chg="modSp modSldLayout">
        <pc:chgData name="Stewart Gale" userId="3647ddd2-6040-41ae-a96d-232c23482af8" providerId="ADAL" clId="{C23DF0D3-9BC4-4BCB-A08F-CA5860311C15}" dt="2024-06-26T10:34:58.819" v="4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C23DF0D3-9BC4-4BCB-A08F-CA5860311C15}" dt="2024-06-26T10:34:58.819" v="4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C23DF0D3-9BC4-4BCB-A08F-CA5860311C15}" dt="2024-06-26T10:34:58.819" v="4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C23DF0D3-9BC4-4BCB-A08F-CA5860311C15}" dt="2024-06-26T10:34:58.819" v="4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C23DF0D3-9BC4-4BCB-A08F-CA5860311C15}" dt="2024-06-26T10:34:58.819" v="4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C23DF0D3-9BC4-4BCB-A08F-CA5860311C15}" dt="2024-06-26T10:34:58.819" v="4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C23DF0D3-9BC4-4BCB-A08F-CA5860311C15}" dt="2024-06-26T10:34:58.819" v="4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C23DF0D3-9BC4-4BCB-A08F-CA5860311C15}" dt="2024-06-26T10:34:58.819" v="4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15/01/2025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15/01/2025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0.png"/><Relationship Id="rId10" Type="http://schemas.openxmlformats.org/officeDocument/2006/relationships/image" Target="../media/image11.png"/><Relationship Id="rId4" Type="http://schemas.openxmlformats.org/officeDocument/2006/relationships/image" Target="../media/image50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83432" y="260648"/>
            <a:ext cx="1029714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Application of Forces</a:t>
            </a:r>
          </a:p>
          <a:p>
            <a:pPr algn="ctr"/>
            <a:r>
              <a:rPr lang="en-GB" sz="9600" dirty="0"/>
              <a:t>Inextensible Strings</a:t>
            </a:r>
          </a:p>
          <a:p>
            <a:pPr algn="ctr"/>
            <a:endParaRPr lang="en-GB" sz="2400" dirty="0"/>
          </a:p>
          <a:p>
            <a:pPr algn="ctr"/>
            <a:r>
              <a:rPr lang="en-GB" sz="9600" dirty="0"/>
              <a:t>Chapter 7 </a:t>
            </a:r>
          </a:p>
          <a:p>
            <a:pPr algn="ctr"/>
            <a:r>
              <a:rPr lang="en-GB" sz="9600" dirty="0"/>
              <a:t>(Part 1 </a:t>
            </a:r>
            <a:r>
              <a:rPr lang="en-GB" sz="9600"/>
              <a:t>of 6)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1247048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2">
            <a:extLst>
              <a:ext uri="{FF2B5EF4-FFF2-40B4-BE49-F238E27FC236}">
                <a16:creationId xmlns:a16="http://schemas.microsoft.com/office/drawing/2014/main" id="{FFF7E34B-8B23-426C-85EB-44DB6A84C6CA}"/>
              </a:ext>
            </a:extLst>
          </p:cNvPr>
          <p:cNvSpPr txBox="1"/>
          <p:nvPr/>
        </p:nvSpPr>
        <p:spPr>
          <a:xfrm>
            <a:off x="2423592" y="692696"/>
            <a:ext cx="7416824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/>
              <a:t>Inextensible Strings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8399DE-3D75-3C17-6D6A-38F3F75E0853}"/>
              </a:ext>
            </a:extLst>
          </p:cNvPr>
          <p:cNvSpPr txBox="1"/>
          <p:nvPr/>
        </p:nvSpPr>
        <p:spPr>
          <a:xfrm>
            <a:off x="317358" y="2708920"/>
            <a:ext cx="11557284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An </a:t>
            </a:r>
            <a:r>
              <a:rPr kumimoji="0" lang="en-US" sz="5800" b="1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inextensible string</a:t>
            </a:r>
            <a:r>
              <a:rPr kumimoji="0" lang="en-US" sz="58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 means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 matter how much you pull on it,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00" b="0" i="0" u="none" strike="noStrike" kern="1200" cap="none" spc="0" normalizeH="0" baseline="0" noProof="0" dirty="0">
                <a:ln>
                  <a:noFill/>
                </a:ln>
                <a:solidFill>
                  <a:srgbClr val="20212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it won't extend.</a:t>
            </a:r>
          </a:p>
        </p:txBody>
      </p:sp>
    </p:spTree>
    <p:extLst>
      <p:ext uri="{BB962C8B-B14F-4D97-AF65-F5344CB8AC3E}">
        <p14:creationId xmlns:p14="http://schemas.microsoft.com/office/powerpoint/2010/main" val="119777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8963" t="8243" r="6287" b="8243"/>
          <a:stretch/>
        </p:blipFill>
        <p:spPr>
          <a:xfrm>
            <a:off x="966680" y="692696"/>
            <a:ext cx="10258640" cy="3600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71364" y="4725144"/>
            <a:ext cx="114492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Always ask yourself if it is </a:t>
            </a:r>
          </a:p>
          <a:p>
            <a:pPr algn="ctr"/>
            <a:r>
              <a:rPr lang="en-GB" sz="5400" b="1" dirty="0"/>
              <a:t>one string</a:t>
            </a:r>
            <a:r>
              <a:rPr lang="en-GB" sz="5400" dirty="0"/>
              <a:t> or </a:t>
            </a:r>
            <a:r>
              <a:rPr lang="en-GB" sz="5400" b="1" dirty="0"/>
              <a:t>two separate strings</a:t>
            </a:r>
            <a:r>
              <a:rPr lang="en-GB" sz="5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94095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39416" y="256872"/>
            <a:ext cx="100043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One</a:t>
            </a:r>
            <a:r>
              <a:rPr lang="en-US" sz="6000" dirty="0"/>
              <a:t> continuous piece of string.</a:t>
            </a:r>
            <a:endParaRPr lang="en-GB" sz="6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8BA092-5E85-E06E-B76C-CE83DD2AE3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02" t="30050" r="12900" b="19745"/>
          <a:stretch/>
        </p:blipFill>
        <p:spPr>
          <a:xfrm>
            <a:off x="983432" y="1551688"/>
            <a:ext cx="10441160" cy="4807148"/>
          </a:xfrm>
          <a:prstGeom prst="rect">
            <a:avLst/>
          </a:prstGeom>
        </p:spPr>
      </p:pic>
      <p:cxnSp>
        <p:nvCxnSpPr>
          <p:cNvPr id="6" name="Straight Connector 5"/>
          <p:cNvCxnSpPr>
            <a:cxnSpLocks/>
          </p:cNvCxnSpPr>
          <p:nvPr/>
        </p:nvCxnSpPr>
        <p:spPr>
          <a:xfrm>
            <a:off x="1631504" y="1772816"/>
            <a:ext cx="3260188" cy="410445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>
            <a:cxnSpLocks/>
          </p:cNvCxnSpPr>
          <p:nvPr/>
        </p:nvCxnSpPr>
        <p:spPr>
          <a:xfrm flipH="1">
            <a:off x="4891692" y="1772816"/>
            <a:ext cx="5399563" cy="410445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498905" y="3717032"/>
            <a:ext cx="7986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</a:rPr>
              <a:t>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24192" y="3570541"/>
            <a:ext cx="7353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394231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263352" y="286279"/>
            <a:ext cx="11737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Two</a:t>
            </a:r>
            <a:r>
              <a:rPr lang="en-US" sz="6000" dirty="0"/>
              <a:t> separate pieces of string.</a:t>
            </a:r>
            <a:endParaRPr lang="en-GB" sz="6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D96856-A7EE-5866-635D-2EC0205DE2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02" t="30050" r="12900" b="19745"/>
          <a:stretch/>
        </p:blipFill>
        <p:spPr>
          <a:xfrm>
            <a:off x="983432" y="1556792"/>
            <a:ext cx="10441160" cy="4807148"/>
          </a:xfrm>
          <a:prstGeom prst="rect">
            <a:avLst/>
          </a:prstGeom>
        </p:spPr>
      </p:pic>
      <p:cxnSp>
        <p:nvCxnSpPr>
          <p:cNvPr id="3" name="Straight Connector 2"/>
          <p:cNvCxnSpPr>
            <a:cxnSpLocks/>
          </p:cNvCxnSpPr>
          <p:nvPr/>
        </p:nvCxnSpPr>
        <p:spPr>
          <a:xfrm>
            <a:off x="1703512" y="1795022"/>
            <a:ext cx="3168352" cy="4082250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>
            <a:cxnSpLocks/>
          </p:cNvCxnSpPr>
          <p:nvPr/>
        </p:nvCxnSpPr>
        <p:spPr>
          <a:xfrm flipH="1">
            <a:off x="4871864" y="1795022"/>
            <a:ext cx="5400600" cy="408225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79576" y="3587824"/>
                <a:ext cx="8640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GB" sz="48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</m:oMath>
                  </m:oMathPara>
                </a14:m>
                <a:endParaRPr lang="en-GB" sz="4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3587824"/>
                <a:ext cx="864096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111CC3A-F231-445B-04D5-9AAFBDE84C08}"/>
                  </a:ext>
                </a:extLst>
              </p:cNvPr>
              <p:cNvSpPr txBox="1"/>
              <p:nvPr/>
            </p:nvSpPr>
            <p:spPr>
              <a:xfrm>
                <a:off x="7968208" y="3645024"/>
                <a:ext cx="8640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GB" sz="4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</m:oMath>
                  </m:oMathPara>
                </a14:m>
                <a:endParaRPr lang="en-GB" sz="48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111CC3A-F231-445B-04D5-9AAFBDE84C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8" y="3645024"/>
                <a:ext cx="864096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6863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23592" y="2348880"/>
            <a:ext cx="84432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/>
              <a:t>One</a:t>
            </a:r>
            <a:r>
              <a:rPr lang="en-GB" sz="6000" dirty="0"/>
              <a:t> for </a:t>
            </a:r>
            <a:r>
              <a:rPr lang="en-GB" sz="6000" b="1" dirty="0"/>
              <a:t>vertical </a:t>
            </a:r>
            <a:r>
              <a:rPr lang="en-GB" sz="6000" dirty="0"/>
              <a:t>forces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C0C590-23D4-D356-2502-2008968D9BD6}"/>
              </a:ext>
            </a:extLst>
          </p:cNvPr>
          <p:cNvSpPr txBox="1"/>
          <p:nvPr/>
        </p:nvSpPr>
        <p:spPr>
          <a:xfrm>
            <a:off x="407367" y="188640"/>
            <a:ext cx="1152128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every question,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two equations.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D5D8C8-7C84-1E7E-F10C-811C1B691CA9}"/>
              </a:ext>
            </a:extLst>
          </p:cNvPr>
          <p:cNvSpPr txBox="1"/>
          <p:nvPr/>
        </p:nvSpPr>
        <p:spPr>
          <a:xfrm>
            <a:off x="1055440" y="4647498"/>
            <a:ext cx="1029714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Then solve the two equations simultaneous.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771BBC-2AA5-BDC4-1405-E1D6B23AAE3A}"/>
              </a:ext>
            </a:extLst>
          </p:cNvPr>
          <p:cNvSpPr txBox="1"/>
          <p:nvPr/>
        </p:nvSpPr>
        <p:spPr>
          <a:xfrm>
            <a:off x="2423592" y="3364543"/>
            <a:ext cx="84432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One</a:t>
            </a: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for</a:t>
            </a: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horizontal </a:t>
            </a: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forces.</a:t>
            </a:r>
          </a:p>
        </p:txBody>
      </p:sp>
    </p:spTree>
    <p:extLst>
      <p:ext uri="{BB962C8B-B14F-4D97-AF65-F5344CB8AC3E}">
        <p14:creationId xmlns:p14="http://schemas.microsoft.com/office/powerpoint/2010/main" val="32899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537FB08-9EE7-4030-A83E-23B4171A7935}"/>
                  </a:ext>
                </a:extLst>
              </p:cNvPr>
              <p:cNvSpPr txBox="1"/>
              <p:nvPr/>
            </p:nvSpPr>
            <p:spPr>
              <a:xfrm>
                <a:off x="551384" y="320995"/>
                <a:ext cx="11161240" cy="138499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smooth bead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𝑌</m:t>
                    </m:r>
                  </m:oMath>
                </a14:m>
                <a:r>
                  <a:rPr lang="en-GB" sz="2800" dirty="0"/>
                  <a:t> is threaded on a light inextensible string, as shown below. </a:t>
                </a:r>
              </a:p>
              <a:p>
                <a:r>
                  <a:rPr lang="en-GB" sz="2800" dirty="0"/>
                  <a:t>The bead is held in equilibrium by a horizontal force of magnitude 8 N. </a:t>
                </a:r>
              </a:p>
              <a:p>
                <a:r>
                  <a:rPr lang="en-GB" sz="2800" dirty="0"/>
                  <a:t>Find the tension in the string and the weight of the bead.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537FB08-9EE7-4030-A83E-23B4171A79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20995"/>
                <a:ext cx="11161240" cy="1384995"/>
              </a:xfrm>
              <a:prstGeom prst="rect">
                <a:avLst/>
              </a:prstGeom>
              <a:blipFill>
                <a:blip r:embed="rId2"/>
                <a:stretch>
                  <a:fillRect b="-553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" r="5190" b="4655"/>
          <a:stretch/>
        </p:blipFill>
        <p:spPr>
          <a:xfrm>
            <a:off x="2063552" y="3682481"/>
            <a:ext cx="4534752" cy="305888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994871" y="2234442"/>
            <a:ext cx="3240360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0"/>
            <a:r>
              <a:rPr lang="en-US" sz="2800" b="1" dirty="0">
                <a:solidFill>
                  <a:schemeClr val="bg1"/>
                </a:solidFill>
              </a:rPr>
              <a:t>Resolve Horizontally</a:t>
            </a:r>
            <a:endParaRPr lang="en-GB" sz="2800" b="1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850513" y="2047796"/>
            <a:ext cx="46805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711624" y="2047796"/>
            <a:ext cx="0" cy="153827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2711624" y="2060848"/>
            <a:ext cx="3240360" cy="149911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2567608" y="3390678"/>
            <a:ext cx="288032" cy="28803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0" name="Straight Arrow Connector 19"/>
          <p:cNvCxnSpPr>
            <a:stCxn id="18" idx="2"/>
          </p:cNvCxnSpPr>
          <p:nvPr/>
        </p:nvCxnSpPr>
        <p:spPr>
          <a:xfrm flipH="1">
            <a:off x="1271464" y="3534694"/>
            <a:ext cx="1296144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839416" y="3100112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8</a:t>
            </a:r>
            <a:r>
              <a:rPr lang="en-GB" i="1" dirty="0"/>
              <a:t>N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855640" y="3555775"/>
            <a:ext cx="201622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143672" y="325717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30˚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8108957" y="2963902"/>
                <a:ext cx="266429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𝑐𝑜𝑠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30°</m:t>
                          </m:r>
                        </m:e>
                      </m:func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8 </m:t>
                      </m:r>
                    </m:oMath>
                  </m:oMathPara>
                </a14:m>
                <a:endParaRPr lang="en-GB" sz="2800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8957" y="2963902"/>
                <a:ext cx="2664296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8108957" y="5243580"/>
                <a:ext cx="3024336" cy="5232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30°</m:t>
                          </m:r>
                        </m:e>
                      </m:func>
                    </m:oMath>
                  </m:oMathPara>
                </a14:m>
                <a:br>
                  <a:rPr lang="en-GB" sz="2800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</a:br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8957" y="5243580"/>
                <a:ext cx="3024336" cy="52328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9264352" y="3697868"/>
                <a:ext cx="257307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9.24 (3</m:t>
                      </m:r>
                      <m:r>
                        <a:rPr lang="en-GB" sz="28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𝑠𝑓</m:t>
                      </m:r>
                      <m:r>
                        <a:rPr lang="en-GB" sz="28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4352" y="3697868"/>
                <a:ext cx="2573077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8108957" y="5949280"/>
                <a:ext cx="259757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13.9 (3</m:t>
                      </m:r>
                      <m:r>
                        <m:rPr>
                          <m:sty m:val="p"/>
                        </m:rPr>
                        <a:rPr lang="en-GB" sz="28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sf</m:t>
                      </m:r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8957" y="5949280"/>
                <a:ext cx="2597571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378699" y="4289105"/>
            <a:ext cx="2477525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2800" b="1" dirty="0">
                <a:solidFill>
                  <a:schemeClr val="bg1"/>
                </a:solidFill>
              </a:rPr>
              <a:t>Identify Forces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2A85B33-A5A1-F651-7F27-5385DAA39088}"/>
              </a:ext>
            </a:extLst>
          </p:cNvPr>
          <p:cNvSpPr/>
          <p:nvPr/>
        </p:nvSpPr>
        <p:spPr>
          <a:xfrm>
            <a:off x="8112224" y="4537945"/>
            <a:ext cx="2861422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0"/>
            <a:r>
              <a:rPr lang="en-US" sz="2800" b="1" dirty="0">
                <a:solidFill>
                  <a:schemeClr val="bg1"/>
                </a:solidFill>
              </a:rPr>
              <a:t>Resolve Vertically</a:t>
            </a:r>
            <a:endParaRPr lang="en-GB" sz="2800" b="1" dirty="0">
              <a:solidFill>
                <a:schemeClr val="bg1"/>
              </a:solidFill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5F21D02-7297-EBA6-E1BF-FAB4FDEEC484}"/>
              </a:ext>
            </a:extLst>
          </p:cNvPr>
          <p:cNvCxnSpPr/>
          <p:nvPr/>
        </p:nvCxnSpPr>
        <p:spPr>
          <a:xfrm flipV="1">
            <a:off x="6598304" y="4192371"/>
            <a:ext cx="0" cy="108012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90AE7EC-A60F-8B34-9CD0-D891086661BD}"/>
                  </a:ext>
                </a:extLst>
              </p:cNvPr>
              <p:cNvSpPr txBox="1"/>
              <p:nvPr/>
            </p:nvSpPr>
            <p:spPr>
              <a:xfrm>
                <a:off x="6523937" y="4611190"/>
                <a:ext cx="1321513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func>
                        <m:funcPr>
                          <m:ctrlPr>
                            <a:rPr lang="en-GB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GB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GB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</m:oMath>
                  </m:oMathPara>
                </a14:m>
                <a:endParaRPr lang="en-GB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90AE7EC-A60F-8B34-9CD0-D891086661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3937" y="4611190"/>
                <a:ext cx="1321513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DDE6EF4-4934-E736-FAD3-DB014BA4997E}"/>
              </a:ext>
            </a:extLst>
          </p:cNvPr>
          <p:cNvCxnSpPr/>
          <p:nvPr/>
        </p:nvCxnSpPr>
        <p:spPr>
          <a:xfrm flipV="1">
            <a:off x="4079776" y="4163460"/>
            <a:ext cx="0" cy="108012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EBB6314-1A70-227C-CD73-972376B357E1}"/>
                  </a:ext>
                </a:extLst>
              </p:cNvPr>
              <p:cNvSpPr txBox="1"/>
              <p:nvPr/>
            </p:nvSpPr>
            <p:spPr>
              <a:xfrm>
                <a:off x="3781830" y="3735361"/>
                <a:ext cx="59589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𝑻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EBB6314-1A70-227C-CD73-972376B357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1830" y="3735361"/>
                <a:ext cx="595891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643BE14-1EB6-4B06-CFBD-BA3F08D68C8A}"/>
              </a:ext>
            </a:extLst>
          </p:cNvPr>
          <p:cNvCxnSpPr>
            <a:cxnSpLocks/>
          </p:cNvCxnSpPr>
          <p:nvPr/>
        </p:nvCxnSpPr>
        <p:spPr>
          <a:xfrm>
            <a:off x="4079776" y="5492610"/>
            <a:ext cx="0" cy="91334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F8A7440-1C87-CC75-FA42-A58E156098B9}"/>
                  </a:ext>
                </a:extLst>
              </p:cNvPr>
              <p:cNvSpPr txBox="1"/>
              <p:nvPr/>
            </p:nvSpPr>
            <p:spPr>
              <a:xfrm>
                <a:off x="3735037" y="6453336"/>
                <a:ext cx="59589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𝑾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F8A7440-1C87-CC75-FA42-A58E156098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5037" y="6453336"/>
                <a:ext cx="595891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DA8BA28-EE5F-5D01-BE5A-014A3F7D14E3}"/>
              </a:ext>
            </a:extLst>
          </p:cNvPr>
          <p:cNvCxnSpPr>
            <a:cxnSpLocks/>
          </p:cNvCxnSpPr>
          <p:nvPr/>
        </p:nvCxnSpPr>
        <p:spPr>
          <a:xfrm>
            <a:off x="4223792" y="5373216"/>
            <a:ext cx="2407531" cy="0"/>
          </a:xfrm>
          <a:prstGeom prst="straightConnector1">
            <a:avLst/>
          </a:prstGeom>
          <a:ln w="38100">
            <a:solidFill>
              <a:srgbClr val="0000FF"/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B76461B-5575-0E6A-AE16-D297644317D1}"/>
              </a:ext>
            </a:extLst>
          </p:cNvPr>
          <p:cNvCxnSpPr>
            <a:cxnSpLocks/>
          </p:cNvCxnSpPr>
          <p:nvPr/>
        </p:nvCxnSpPr>
        <p:spPr>
          <a:xfrm flipH="1">
            <a:off x="2682906" y="5313394"/>
            <a:ext cx="1180846" cy="8399"/>
          </a:xfrm>
          <a:prstGeom prst="straightConnector1">
            <a:avLst/>
          </a:prstGeom>
          <a:ln w="38100">
            <a:solidFill>
              <a:srgbClr val="0000FF"/>
            </a:solidFill>
            <a:prstDash val="sysDash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6093DA1-3C6B-476A-68C1-FDC9724E3838}"/>
                  </a:ext>
                </a:extLst>
              </p:cNvPr>
              <p:cNvSpPr txBox="1"/>
              <p:nvPr/>
            </p:nvSpPr>
            <p:spPr>
              <a:xfrm>
                <a:off x="4774487" y="5429196"/>
                <a:ext cx="1321513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func>
                        <m:funcPr>
                          <m:ctrlP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fName>
                        <m:e>
                          <m: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  <m: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</m:oMath>
                  </m:oMathPara>
                </a14:m>
                <a:endParaRPr lang="en-GB" sz="20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6093DA1-3C6B-476A-68C1-FDC9724E38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4487" y="5429196"/>
                <a:ext cx="1321513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82E749A-8516-E8FB-DB4F-91D88B6C24E2}"/>
                  </a:ext>
                </a:extLst>
              </p:cNvPr>
              <p:cNvSpPr txBox="1"/>
              <p:nvPr/>
            </p:nvSpPr>
            <p:spPr>
              <a:xfrm>
                <a:off x="2006251" y="5072436"/>
                <a:ext cx="59589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en-GB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82E749A-8516-E8FB-DB4F-91D88B6C24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6251" y="5072436"/>
                <a:ext cx="595891" cy="4001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7298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/>
      <p:bldP spid="9" grpId="0"/>
      <p:bldP spid="13" grpId="0"/>
      <p:bldP spid="14" grpId="0"/>
      <p:bldP spid="21" grpId="0" animBg="1"/>
      <p:bldP spid="15" grpId="0" animBg="1"/>
      <p:bldP spid="16" grpId="0"/>
      <p:bldP spid="23" grpId="0"/>
      <p:bldP spid="28" grpId="0"/>
      <p:bldP spid="36" grpId="0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6129B03-548A-4FC4-B875-055ACCBFC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480" y="238535"/>
            <a:ext cx="9577064" cy="630720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4959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452BFDB-229D-7210-DD2D-66FDDD9A6FE8}"/>
              </a:ext>
            </a:extLst>
          </p:cNvPr>
          <p:cNvSpPr/>
          <p:nvPr/>
        </p:nvSpPr>
        <p:spPr>
          <a:xfrm>
            <a:off x="346780" y="260648"/>
            <a:ext cx="3240360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0"/>
            <a:r>
              <a:rPr lang="en-US" sz="2800" b="1" dirty="0">
                <a:solidFill>
                  <a:schemeClr val="bg1"/>
                </a:solidFill>
              </a:rPr>
              <a:t>Resolve Horizontally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A79DD2-FC78-3642-166A-9B2D63DBF753}"/>
              </a:ext>
            </a:extLst>
          </p:cNvPr>
          <p:cNvSpPr/>
          <p:nvPr/>
        </p:nvSpPr>
        <p:spPr>
          <a:xfrm>
            <a:off x="407368" y="2780928"/>
            <a:ext cx="2861422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0"/>
            <a:r>
              <a:rPr lang="en-US" sz="2800" b="1" dirty="0">
                <a:solidFill>
                  <a:schemeClr val="bg1"/>
                </a:solidFill>
              </a:rPr>
              <a:t>Resolve Vertically</a:t>
            </a:r>
            <a:endParaRPr lang="en-GB" sz="2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6F3E068-C681-A397-667C-98DC5B5C6EDF}"/>
                  </a:ext>
                </a:extLst>
              </p:cNvPr>
              <p:cNvSpPr/>
              <p:nvPr/>
            </p:nvSpPr>
            <p:spPr>
              <a:xfrm>
                <a:off x="330385" y="972625"/>
                <a:ext cx="4160621" cy="5848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GB" sz="32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func>
                        <m:func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3200" i="1" dirty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 dirty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GB" sz="32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func>
                        <m:func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5°</m:t>
                          </m:r>
                        </m:e>
                      </m:func>
                    </m:oMath>
                  </m:oMathPara>
                </a14:m>
                <a:br>
                  <a:rPr lang="en-GB" sz="3200" i="1" dirty="0">
                    <a:solidFill>
                      <a:srgbClr val="0000FF"/>
                    </a:solidFill>
                    <a:latin typeface="Cambria Math" panose="02040503050406030204" pitchFamily="18" charset="0"/>
                  </a:rPr>
                </a:br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6F3E068-C681-A397-667C-98DC5B5C6E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385" y="972625"/>
                <a:ext cx="4160621" cy="58484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>
            <a:extLst>
              <a:ext uri="{FF2B5EF4-FFF2-40B4-BE49-F238E27FC236}">
                <a16:creationId xmlns:a16="http://schemas.microsoft.com/office/drawing/2014/main" id="{097EBF4B-3293-5DAB-1ADA-34B8D52133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700" t="58400" r="22001" b="23750"/>
          <a:stretch/>
        </p:blipFill>
        <p:spPr>
          <a:xfrm>
            <a:off x="4527010" y="363278"/>
            <a:ext cx="6881607" cy="1982836"/>
          </a:xfrm>
          <a:prstGeom prst="rect">
            <a:avLst/>
          </a:prstGeom>
        </p:spPr>
      </p:pic>
      <p:cxnSp>
        <p:nvCxnSpPr>
          <p:cNvPr id="19" name="Straight Connector 18"/>
          <p:cNvCxnSpPr>
            <a:cxnSpLocks/>
          </p:cNvCxnSpPr>
          <p:nvPr/>
        </p:nvCxnSpPr>
        <p:spPr>
          <a:xfrm>
            <a:off x="5083422" y="406459"/>
            <a:ext cx="2202624" cy="1697453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cxnSpLocks/>
          </p:cNvCxnSpPr>
          <p:nvPr/>
        </p:nvCxnSpPr>
        <p:spPr>
          <a:xfrm flipH="1">
            <a:off x="7286046" y="421306"/>
            <a:ext cx="3672408" cy="170518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9158254" y="1180622"/>
            <a:ext cx="661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T</a:t>
            </a:r>
            <a:r>
              <a:rPr lang="en-GB" sz="2400" baseline="-25000" dirty="0"/>
              <a:t>B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149991F-088D-6F92-7D33-60E3C7ACC659}"/>
              </a:ext>
            </a:extLst>
          </p:cNvPr>
          <p:cNvSpPr txBox="1"/>
          <p:nvPr/>
        </p:nvSpPr>
        <p:spPr>
          <a:xfrm>
            <a:off x="5527581" y="1095800"/>
            <a:ext cx="661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T</a:t>
            </a:r>
            <a:r>
              <a:rPr lang="en-GB" sz="2400" baseline="-25000" dirty="0"/>
              <a:t>A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41DEC05D-185C-126D-2A29-0412C5C07562}"/>
              </a:ext>
            </a:extLst>
          </p:cNvPr>
          <p:cNvCxnSpPr>
            <a:cxnSpLocks/>
          </p:cNvCxnSpPr>
          <p:nvPr/>
        </p:nvCxnSpPr>
        <p:spPr>
          <a:xfrm flipH="1">
            <a:off x="5083422" y="2155502"/>
            <a:ext cx="2197924" cy="14168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A41080E-4E77-34FA-5111-6E9D40B40B90}"/>
              </a:ext>
            </a:extLst>
          </p:cNvPr>
          <p:cNvCxnSpPr>
            <a:cxnSpLocks/>
          </p:cNvCxnSpPr>
          <p:nvPr/>
        </p:nvCxnSpPr>
        <p:spPr>
          <a:xfrm flipV="1">
            <a:off x="7286045" y="2136272"/>
            <a:ext cx="3806430" cy="16954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412DF1F-8408-04CA-D0E6-2BDE10D02531}"/>
              </a:ext>
            </a:extLst>
          </p:cNvPr>
          <p:cNvCxnSpPr>
            <a:cxnSpLocks/>
          </p:cNvCxnSpPr>
          <p:nvPr/>
        </p:nvCxnSpPr>
        <p:spPr>
          <a:xfrm>
            <a:off x="11030462" y="438260"/>
            <a:ext cx="0" cy="1691459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D6318B5-BB14-9D4C-3BDD-EA7BFDA8A15F}"/>
                  </a:ext>
                </a:extLst>
              </p:cNvPr>
              <p:cNvSpPr txBox="1"/>
              <p:nvPr/>
            </p:nvSpPr>
            <p:spPr>
              <a:xfrm>
                <a:off x="8976320" y="1729609"/>
                <a:ext cx="128083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b="1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1" i="1" dirty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GB" sz="2000" b="1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func>
                        <m:funcPr>
                          <m:ctrlP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000" b="1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D6318B5-BB14-9D4C-3BDD-EA7BFDA8A1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6320" y="1729609"/>
                <a:ext cx="1280837" cy="400110"/>
              </a:xfrm>
              <a:prstGeom prst="rect">
                <a:avLst/>
              </a:prstGeom>
              <a:blipFill>
                <a:blip r:embed="rId4"/>
                <a:stretch>
                  <a:fillRect r="-6161" b="-15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ED9B401-F48E-1F1D-E6F9-B656A809142D}"/>
                  </a:ext>
                </a:extLst>
              </p:cNvPr>
              <p:cNvSpPr txBox="1"/>
              <p:nvPr/>
            </p:nvSpPr>
            <p:spPr>
              <a:xfrm>
                <a:off x="5541965" y="1746983"/>
                <a:ext cx="128083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b="1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1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GB" sz="2000" b="1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  <m:func>
                        <m:funcPr>
                          <m:ctrlP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2000" b="1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2000" b="1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ED9B401-F48E-1F1D-E6F9-B656A80914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1965" y="1746983"/>
                <a:ext cx="1280837" cy="400110"/>
              </a:xfrm>
              <a:prstGeom prst="rect">
                <a:avLst/>
              </a:prstGeom>
              <a:blipFill>
                <a:blip r:embed="rId5"/>
                <a:stretch>
                  <a:fillRect r="-5714" b="-15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2" name="Picture 41">
            <a:extLst>
              <a:ext uri="{FF2B5EF4-FFF2-40B4-BE49-F238E27FC236}">
                <a16:creationId xmlns:a16="http://schemas.microsoft.com/office/drawing/2014/main" id="{6B69793E-6326-2D08-0C7F-CDA2B3E6FA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700" t="58400" r="22001" b="23750"/>
          <a:stretch/>
        </p:blipFill>
        <p:spPr>
          <a:xfrm>
            <a:off x="4599018" y="2799161"/>
            <a:ext cx="6881607" cy="1982836"/>
          </a:xfrm>
          <a:prstGeom prst="rect">
            <a:avLst/>
          </a:prstGeom>
        </p:spPr>
      </p:pic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22598A2-D328-8EEA-5972-6814B802DB07}"/>
              </a:ext>
            </a:extLst>
          </p:cNvPr>
          <p:cNvCxnSpPr>
            <a:cxnSpLocks/>
          </p:cNvCxnSpPr>
          <p:nvPr/>
        </p:nvCxnSpPr>
        <p:spPr>
          <a:xfrm>
            <a:off x="5155430" y="2842342"/>
            <a:ext cx="2202624" cy="1697453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2A54BB3-7DD0-C6CA-6E9E-7EF16FAD0581}"/>
              </a:ext>
            </a:extLst>
          </p:cNvPr>
          <p:cNvCxnSpPr>
            <a:cxnSpLocks/>
          </p:cNvCxnSpPr>
          <p:nvPr/>
        </p:nvCxnSpPr>
        <p:spPr>
          <a:xfrm flipH="1">
            <a:off x="7358054" y="2857189"/>
            <a:ext cx="3672408" cy="170518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110F798C-5A11-80A5-1521-825C1A1F8C8A}"/>
              </a:ext>
            </a:extLst>
          </p:cNvPr>
          <p:cNvSpPr txBox="1"/>
          <p:nvPr/>
        </p:nvSpPr>
        <p:spPr>
          <a:xfrm>
            <a:off x="9230262" y="3616505"/>
            <a:ext cx="661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T</a:t>
            </a:r>
            <a:r>
              <a:rPr lang="en-GB" sz="2400" baseline="-25000" dirty="0"/>
              <a:t>B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941BBAF-AEC9-C8BE-0A1E-93F7A79156FD}"/>
              </a:ext>
            </a:extLst>
          </p:cNvPr>
          <p:cNvSpPr txBox="1"/>
          <p:nvPr/>
        </p:nvSpPr>
        <p:spPr>
          <a:xfrm>
            <a:off x="5599589" y="3531683"/>
            <a:ext cx="661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T</a:t>
            </a:r>
            <a:r>
              <a:rPr lang="en-GB" sz="2400" baseline="-25000" dirty="0"/>
              <a:t>A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506A626-0309-05F8-4243-89E3130967EE}"/>
              </a:ext>
            </a:extLst>
          </p:cNvPr>
          <p:cNvCxnSpPr>
            <a:cxnSpLocks/>
          </p:cNvCxnSpPr>
          <p:nvPr/>
        </p:nvCxnSpPr>
        <p:spPr>
          <a:xfrm>
            <a:off x="7281346" y="2799161"/>
            <a:ext cx="0" cy="1751531"/>
          </a:xfrm>
          <a:prstGeom prst="straightConnector1">
            <a:avLst/>
          </a:prstGeom>
          <a:ln w="5715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AB3A0BA6-88C5-ED37-5BA0-EF19323643F7}"/>
              </a:ext>
            </a:extLst>
          </p:cNvPr>
          <p:cNvCxnSpPr>
            <a:cxnSpLocks/>
          </p:cNvCxnSpPr>
          <p:nvPr/>
        </p:nvCxnSpPr>
        <p:spPr>
          <a:xfrm>
            <a:off x="7464152" y="2780928"/>
            <a:ext cx="0" cy="1788955"/>
          </a:xfrm>
          <a:prstGeom prst="straightConnector1">
            <a:avLst/>
          </a:prstGeom>
          <a:ln w="5715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35E59BE3-FF7F-0174-C233-B8FD52AE545F}"/>
              </a:ext>
            </a:extLst>
          </p:cNvPr>
          <p:cNvCxnSpPr>
            <a:cxnSpLocks/>
          </p:cNvCxnSpPr>
          <p:nvPr/>
        </p:nvCxnSpPr>
        <p:spPr>
          <a:xfrm flipV="1">
            <a:off x="7358054" y="4597823"/>
            <a:ext cx="0" cy="919409"/>
          </a:xfrm>
          <a:prstGeom prst="straightConnector1">
            <a:avLst/>
          </a:prstGeom>
          <a:ln w="5715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F27E497C-112E-2EC2-0491-72E89F2C0AF2}"/>
              </a:ext>
            </a:extLst>
          </p:cNvPr>
          <p:cNvSpPr txBox="1"/>
          <p:nvPr/>
        </p:nvSpPr>
        <p:spPr>
          <a:xfrm>
            <a:off x="7430062" y="4850685"/>
            <a:ext cx="4320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</a:rPr>
              <a:t>8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FC3886AD-1C04-3DB5-885D-764D6AD1C492}"/>
                  </a:ext>
                </a:extLst>
              </p:cNvPr>
              <p:cNvSpPr txBox="1"/>
              <p:nvPr/>
            </p:nvSpPr>
            <p:spPr>
              <a:xfrm>
                <a:off x="7524504" y="3151975"/>
                <a:ext cx="118077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GB" sz="1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sub>
                      </m:sSub>
                      <m:func>
                        <m:funcPr>
                          <m:ctrlPr>
                            <a:rPr lang="en-GB" sz="1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1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GB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1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1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</m:oMath>
                  </m:oMathPara>
                </a14:m>
                <a:endParaRPr lang="en-GB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FC3886AD-1C04-3DB5-885D-764D6AD1C4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4504" y="3151975"/>
                <a:ext cx="1180777" cy="369332"/>
              </a:xfrm>
              <a:prstGeom prst="rect">
                <a:avLst/>
              </a:prstGeom>
              <a:blipFill>
                <a:blip r:embed="rId6"/>
                <a:stretch>
                  <a:fillRect r="-46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308A1A2-EDC8-30AB-6A4B-464F3A710921}"/>
                  </a:ext>
                </a:extLst>
              </p:cNvPr>
              <p:cNvSpPr txBox="1"/>
              <p:nvPr/>
            </p:nvSpPr>
            <p:spPr>
              <a:xfrm>
                <a:off x="6043583" y="3132219"/>
                <a:ext cx="127185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𝑻</m:t>
                          </m:r>
                        </m:e>
                        <m:sub>
                          <m:r>
                            <a:rPr lang="en-GB" sz="1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  <m:func>
                        <m:funcPr>
                          <m:ctrlPr>
                            <a:rPr lang="en-GB" sz="1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18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r>
                            <a:rPr lang="en-GB" sz="1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1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</m:oMath>
                  </m:oMathPara>
                </a14:m>
                <a:endParaRPr lang="en-GB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F308A1A2-EDC8-30AB-6A4B-464F3A7109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3583" y="3132219"/>
                <a:ext cx="127185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0716CA0-4AD0-61FA-DBD6-6C74A803167F}"/>
              </a:ext>
            </a:extLst>
          </p:cNvPr>
          <p:cNvCxnSpPr/>
          <p:nvPr/>
        </p:nvCxnSpPr>
        <p:spPr>
          <a:xfrm>
            <a:off x="5083422" y="438260"/>
            <a:ext cx="0" cy="171496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2C3E00DB-E4CA-A334-380C-C5FD528C378F}"/>
                  </a:ext>
                </a:extLst>
              </p:cNvPr>
              <p:cNvSpPr/>
              <p:nvPr/>
            </p:nvSpPr>
            <p:spPr>
              <a:xfrm>
                <a:off x="362800" y="3528318"/>
                <a:ext cx="4779143" cy="5848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GB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func>
                        <m:func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32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GB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func>
                        <m:func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5°</m:t>
                          </m:r>
                        </m:e>
                      </m:func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br>
                  <a:rPr lang="en-GB" sz="3200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</a:br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2C3E00DB-E4CA-A334-380C-C5FD528C37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800" y="3528318"/>
                <a:ext cx="4779143" cy="58484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>
            <a:extLst>
              <a:ext uri="{FF2B5EF4-FFF2-40B4-BE49-F238E27FC236}">
                <a16:creationId xmlns:a16="http://schemas.microsoft.com/office/drawing/2014/main" id="{F26B18D3-44BE-9937-BB3A-02DD0F07AB91}"/>
              </a:ext>
            </a:extLst>
          </p:cNvPr>
          <p:cNvSpPr/>
          <p:nvPr/>
        </p:nvSpPr>
        <p:spPr>
          <a:xfrm>
            <a:off x="452917" y="4857744"/>
            <a:ext cx="3134223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0"/>
            <a:r>
              <a:rPr lang="en-US" sz="2800" b="1" dirty="0">
                <a:solidFill>
                  <a:schemeClr val="bg1"/>
                </a:solidFill>
              </a:rPr>
              <a:t>Solve Simultaneous</a:t>
            </a:r>
            <a:endParaRPr lang="en-GB" sz="2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EF31F4B7-4146-3AC0-A8E8-CC1D7BEB25ED}"/>
                  </a:ext>
                </a:extLst>
              </p:cNvPr>
              <p:cNvSpPr/>
              <p:nvPr/>
            </p:nvSpPr>
            <p:spPr>
              <a:xfrm>
                <a:off x="441775" y="5570216"/>
                <a:ext cx="6330420" cy="10275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 dirty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GB" sz="3200" b="0" i="1" dirty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f>
                        <m:fPr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 b="0" i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200" b="0" i="1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5°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200" b="0" i="0" smtClean="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35°</m:t>
                              </m:r>
                            </m:e>
                          </m:func>
                        </m:den>
                      </m:f>
                      <m:func>
                        <m:func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35</m:t>
                          </m:r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32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GB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func>
                        <m:funcPr>
                          <m:ctrlP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5°</m:t>
                          </m:r>
                        </m:e>
                      </m:func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br>
                  <a:rPr lang="en-GB" sz="3200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</a:br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EF31F4B7-4146-3AC0-A8E8-CC1D7BEB25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775" y="5570216"/>
                <a:ext cx="6330420" cy="102758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BB5633F-C7D9-E148-F74B-403DFC9DA2D7}"/>
                  </a:ext>
                </a:extLst>
              </p:cNvPr>
              <p:cNvSpPr txBox="1"/>
              <p:nvPr/>
            </p:nvSpPr>
            <p:spPr>
              <a:xfrm>
                <a:off x="6954462" y="5875512"/>
                <a:ext cx="2324929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32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32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𝑇</m:t>
                          </m:r>
                        </m:e>
                        <m:sub>
                          <m:r>
                            <a:rPr kumimoji="0" lang="en-GB" sz="32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</m:t>
                          </m:r>
                        </m:sub>
                      </m:sSub>
                      <m:r>
                        <a:rPr kumimoji="0" lang="en-GB" sz="3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kumimoji="0" lang="en-GB" sz="3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GB" sz="3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𝟑𝟕</m:t>
                      </m:r>
                      <m:r>
                        <a:rPr kumimoji="0" lang="en-GB" sz="3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en-GB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BB5633F-C7D9-E148-F74B-403DFC9DA2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462" y="5875512"/>
                <a:ext cx="2324929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69A9720-AB70-A7C2-80E1-22BB5893F783}"/>
                  </a:ext>
                </a:extLst>
              </p:cNvPr>
              <p:cNvSpPr txBox="1"/>
              <p:nvPr/>
            </p:nvSpPr>
            <p:spPr>
              <a:xfrm>
                <a:off x="9447917" y="5880156"/>
                <a:ext cx="244827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32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32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𝑇</m:t>
                          </m:r>
                        </m:e>
                        <m:sub>
                          <m:r>
                            <a:rPr kumimoji="0" lang="en-GB" sz="3200" b="0" i="1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𝐵</m:t>
                          </m:r>
                        </m:sub>
                      </m:sSub>
                      <m:r>
                        <a:rPr kumimoji="0" lang="en-GB" sz="3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kumimoji="0" lang="en-GB" sz="3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GB" sz="3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𝟓𝟕</m:t>
                      </m:r>
                      <m:r>
                        <a:rPr kumimoji="0" lang="en-GB" sz="3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𝑵</m:t>
                      </m:r>
                    </m:oMath>
                  </m:oMathPara>
                </a14:m>
                <a:endParaRPr lang="en-GB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69A9720-AB70-A7C2-80E1-22BB5893F7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7917" y="5880156"/>
                <a:ext cx="2448272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688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8" grpId="0"/>
      <p:bldP spid="29" grpId="0"/>
      <p:bldP spid="39" grpId="0"/>
      <p:bldP spid="41" grpId="0"/>
      <p:bldP spid="45" grpId="0"/>
      <p:bldP spid="46" grpId="0"/>
      <p:bldP spid="60" grpId="0"/>
      <p:bldP spid="62" grpId="0"/>
      <p:bldP spid="64" grpId="0"/>
      <p:bldP spid="22" grpId="0"/>
      <p:bldP spid="23" grpId="0" animBg="1"/>
      <p:bldP spid="24" grpId="0"/>
      <p:bldP spid="3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26351</TotalTime>
  <Words>221</Words>
  <Application>Microsoft Office PowerPoint</Application>
  <PresentationFormat>Widescreen</PresentationFormat>
  <Paragraphs>56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973</cp:revision>
  <cp:lastPrinted>2019-11-04T03:33:16Z</cp:lastPrinted>
  <dcterms:created xsi:type="dcterms:W3CDTF">2013-02-28T07:36:55Z</dcterms:created>
  <dcterms:modified xsi:type="dcterms:W3CDTF">2025-01-15T06:50:47Z</dcterms:modified>
</cp:coreProperties>
</file>