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615" r:id="rId2"/>
    <p:sldId id="599" r:id="rId3"/>
    <p:sldId id="618" r:id="rId4"/>
    <p:sldId id="613" r:id="rId5"/>
    <p:sldId id="600" r:id="rId6"/>
    <p:sldId id="616" r:id="rId7"/>
    <p:sldId id="602" r:id="rId8"/>
    <p:sldId id="617" r:id="rId9"/>
    <p:sldId id="603" r:id="rId10"/>
    <p:sldId id="620" r:id="rId11"/>
    <p:sldId id="621" r:id="rId12"/>
    <p:sldId id="62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3756FD-0177-441A-BC04-F041298F963D}" v="317" dt="2023-10-31T11:32:53.6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5" autoAdjust="0"/>
    <p:restoredTop sz="95481" autoAdjust="0"/>
  </p:normalViewPr>
  <p:slideViewPr>
    <p:cSldViewPr>
      <p:cViewPr varScale="1">
        <p:scale>
          <a:sx n="73" d="100"/>
          <a:sy n="73" d="100"/>
        </p:scale>
        <p:origin x="33" y="483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0A3756FD-0177-441A-BC04-F041298F963D}"/>
    <pc:docChg chg="undo custSel addSld delSld modSld modMainMaster modNotesMaster">
      <pc:chgData name="Stewart Gale" userId="3647ddd2-6040-41ae-a96d-232c23482af8" providerId="ADAL" clId="{0A3756FD-0177-441A-BC04-F041298F963D}" dt="2023-10-31T11:33:01.248" v="1594" actId="14100"/>
      <pc:docMkLst>
        <pc:docMk/>
      </pc:docMkLst>
      <pc:sldChg chg="delSp modSp mod">
        <pc:chgData name="Stewart Gale" userId="3647ddd2-6040-41ae-a96d-232c23482af8" providerId="ADAL" clId="{0A3756FD-0177-441A-BC04-F041298F963D}" dt="2023-08-21T10:36:23.245" v="38" actId="1076"/>
        <pc:sldMkLst>
          <pc:docMk/>
          <pc:sldMk cId="3826966332" sldId="599"/>
        </pc:sldMkLst>
        <pc:spChg chg="del mod topLvl">
          <ac:chgData name="Stewart Gale" userId="3647ddd2-6040-41ae-a96d-232c23482af8" providerId="ADAL" clId="{0A3756FD-0177-441A-BC04-F041298F963D}" dt="2023-08-21T10:34:04.228" v="17" actId="478"/>
          <ac:spMkLst>
            <pc:docMk/>
            <pc:sldMk cId="3826966332" sldId="599"/>
            <ac:spMk id="3" creationId="{00000000-0000-0000-0000-000000000000}"/>
          </ac:spMkLst>
        </pc:spChg>
        <pc:spChg chg="mod">
          <ac:chgData name="Stewart Gale" userId="3647ddd2-6040-41ae-a96d-232c23482af8" providerId="ADAL" clId="{0A3756FD-0177-441A-BC04-F041298F963D}" dt="2023-08-21T10:34:52.807" v="24" actId="14100"/>
          <ac:spMkLst>
            <pc:docMk/>
            <pc:sldMk cId="3826966332" sldId="599"/>
            <ac:spMk id="5" creationId="{00000000-0000-0000-0000-000000000000}"/>
          </ac:spMkLst>
        </pc:spChg>
        <pc:spChg chg="mod">
          <ac:chgData name="Stewart Gale" userId="3647ddd2-6040-41ae-a96d-232c23482af8" providerId="ADAL" clId="{0A3756FD-0177-441A-BC04-F041298F963D}" dt="2023-08-21T10:35:14.085" v="27" actId="403"/>
          <ac:spMkLst>
            <pc:docMk/>
            <pc:sldMk cId="3826966332" sldId="599"/>
            <ac:spMk id="6" creationId="{00000000-0000-0000-0000-000000000000}"/>
          </ac:spMkLst>
        </pc:spChg>
        <pc:spChg chg="mod">
          <ac:chgData name="Stewart Gale" userId="3647ddd2-6040-41ae-a96d-232c23482af8" providerId="ADAL" clId="{0A3756FD-0177-441A-BC04-F041298F963D}" dt="2023-08-21T10:35:38.875" v="32" actId="255"/>
          <ac:spMkLst>
            <pc:docMk/>
            <pc:sldMk cId="3826966332" sldId="599"/>
            <ac:spMk id="16" creationId="{00000000-0000-0000-0000-000000000000}"/>
          </ac:spMkLst>
        </pc:spChg>
        <pc:spChg chg="mod">
          <ac:chgData name="Stewart Gale" userId="3647ddd2-6040-41ae-a96d-232c23482af8" providerId="ADAL" clId="{0A3756FD-0177-441A-BC04-F041298F963D}" dt="2023-08-21T10:35:25.294" v="30" actId="1076"/>
          <ac:spMkLst>
            <pc:docMk/>
            <pc:sldMk cId="3826966332" sldId="599"/>
            <ac:spMk id="17" creationId="{00000000-0000-0000-0000-000000000000}"/>
          </ac:spMkLst>
        </pc:spChg>
        <pc:spChg chg="mod">
          <ac:chgData name="Stewart Gale" userId="3647ddd2-6040-41ae-a96d-232c23482af8" providerId="ADAL" clId="{0A3756FD-0177-441A-BC04-F041298F963D}" dt="2023-08-21T10:36:23.245" v="38" actId="1076"/>
          <ac:spMkLst>
            <pc:docMk/>
            <pc:sldMk cId="3826966332" sldId="599"/>
            <ac:spMk id="18" creationId="{00000000-0000-0000-0000-000000000000}"/>
          </ac:spMkLst>
        </pc:spChg>
        <pc:grpChg chg="del mod">
          <ac:chgData name="Stewart Gale" userId="3647ddd2-6040-41ae-a96d-232c23482af8" providerId="ADAL" clId="{0A3756FD-0177-441A-BC04-F041298F963D}" dt="2023-08-21T10:32:42.833" v="14" actId="478"/>
          <ac:grpSpMkLst>
            <pc:docMk/>
            <pc:sldMk cId="3826966332" sldId="599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0A3756FD-0177-441A-BC04-F041298F963D}" dt="2023-08-21T10:32:42.833" v="14" actId="478"/>
          <ac:cxnSpMkLst>
            <pc:docMk/>
            <pc:sldMk cId="3826966332" sldId="599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0A3756FD-0177-441A-BC04-F041298F963D}" dt="2023-08-21T10:35:14.085" v="27" actId="403"/>
          <ac:cxnSpMkLst>
            <pc:docMk/>
            <pc:sldMk cId="3826966332" sldId="599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0A3756FD-0177-441A-BC04-F041298F963D}" dt="2023-08-21T10:35:14.085" v="27" actId="403"/>
          <ac:cxnSpMkLst>
            <pc:docMk/>
            <pc:sldMk cId="3826966332" sldId="599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0A3756FD-0177-441A-BC04-F041298F963D}" dt="2023-08-21T10:35:14.085" v="27" actId="403"/>
          <ac:cxnSpMkLst>
            <pc:docMk/>
            <pc:sldMk cId="3826966332" sldId="599"/>
            <ac:cxnSpMk id="13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0A3756FD-0177-441A-BC04-F041298F963D}" dt="2023-08-21T10:52:00.897" v="271"/>
        <pc:sldMkLst>
          <pc:docMk/>
          <pc:sldMk cId="438732336" sldId="600"/>
        </pc:sldMkLst>
        <pc:spChg chg="mod">
          <ac:chgData name="Stewart Gale" userId="3647ddd2-6040-41ae-a96d-232c23482af8" providerId="ADAL" clId="{0A3756FD-0177-441A-BC04-F041298F963D}" dt="2023-08-21T10:26:45.981" v="0"/>
          <ac:spMkLst>
            <pc:docMk/>
            <pc:sldMk cId="438732336" sldId="600"/>
            <ac:spMk id="3" creationId="{00000000-0000-0000-0000-000000000000}"/>
          </ac:spMkLst>
        </pc:spChg>
        <pc:spChg chg="mod">
          <ac:chgData name="Stewart Gale" userId="3647ddd2-6040-41ae-a96d-232c23482af8" providerId="ADAL" clId="{0A3756FD-0177-441A-BC04-F041298F963D}" dt="2023-08-21T10:51:57.497" v="270" actId="1076"/>
          <ac:spMkLst>
            <pc:docMk/>
            <pc:sldMk cId="438732336" sldId="600"/>
            <ac:spMk id="5" creationId="{00000000-0000-0000-0000-000000000000}"/>
          </ac:spMkLst>
        </pc:spChg>
        <pc:spChg chg="mod">
          <ac:chgData name="Stewart Gale" userId="3647ddd2-6040-41ae-a96d-232c23482af8" providerId="ADAL" clId="{0A3756FD-0177-441A-BC04-F041298F963D}" dt="2023-08-21T10:45:46.628" v="162" actId="403"/>
          <ac:spMkLst>
            <pc:docMk/>
            <pc:sldMk cId="438732336" sldId="600"/>
            <ac:spMk id="6" creationId="{00000000-0000-0000-0000-000000000000}"/>
          </ac:spMkLst>
        </pc:spChg>
        <pc:spChg chg="mod">
          <ac:chgData name="Stewart Gale" userId="3647ddd2-6040-41ae-a96d-232c23482af8" providerId="ADAL" clId="{0A3756FD-0177-441A-BC04-F041298F963D}" dt="2023-08-21T10:49:13.788" v="223" actId="1035"/>
          <ac:spMkLst>
            <pc:docMk/>
            <pc:sldMk cId="438732336" sldId="600"/>
            <ac:spMk id="8" creationId="{00000000-0000-0000-0000-000000000000}"/>
          </ac:spMkLst>
        </pc:spChg>
        <pc:spChg chg="add mod">
          <ac:chgData name="Stewart Gale" userId="3647ddd2-6040-41ae-a96d-232c23482af8" providerId="ADAL" clId="{0A3756FD-0177-441A-BC04-F041298F963D}" dt="2023-08-21T10:49:13.788" v="223" actId="1035"/>
          <ac:spMkLst>
            <pc:docMk/>
            <pc:sldMk cId="438732336" sldId="600"/>
            <ac:spMk id="9" creationId="{BE25DEBB-7B4F-9995-8138-E4A20F6FD03A}"/>
          </ac:spMkLst>
        </pc:spChg>
        <pc:spChg chg="add mod">
          <ac:chgData name="Stewart Gale" userId="3647ddd2-6040-41ae-a96d-232c23482af8" providerId="ADAL" clId="{0A3756FD-0177-441A-BC04-F041298F963D}" dt="2023-08-21T10:49:13.788" v="223" actId="1035"/>
          <ac:spMkLst>
            <pc:docMk/>
            <pc:sldMk cId="438732336" sldId="600"/>
            <ac:spMk id="11" creationId="{CEE1E651-AA56-5D67-12E1-39C7EFB88287}"/>
          </ac:spMkLst>
        </pc:spChg>
        <pc:spChg chg="add mod">
          <ac:chgData name="Stewart Gale" userId="3647ddd2-6040-41ae-a96d-232c23482af8" providerId="ADAL" clId="{0A3756FD-0177-441A-BC04-F041298F963D}" dt="2023-08-21T10:49:13.788" v="223" actId="1035"/>
          <ac:spMkLst>
            <pc:docMk/>
            <pc:sldMk cId="438732336" sldId="600"/>
            <ac:spMk id="13" creationId="{3B46DC6C-DF95-F464-C11E-06BDC460BC68}"/>
          </ac:spMkLst>
        </pc:spChg>
        <pc:spChg chg="add mod">
          <ac:chgData name="Stewart Gale" userId="3647ddd2-6040-41ae-a96d-232c23482af8" providerId="ADAL" clId="{0A3756FD-0177-441A-BC04-F041298F963D}" dt="2023-08-21T10:50:56.869" v="258" actId="1076"/>
          <ac:spMkLst>
            <pc:docMk/>
            <pc:sldMk cId="438732336" sldId="600"/>
            <ac:spMk id="15" creationId="{6132FF41-4562-ECAD-121B-2EF9B612841F}"/>
          </ac:spMkLst>
        </pc:spChg>
        <pc:spChg chg="add mod">
          <ac:chgData name="Stewart Gale" userId="3647ddd2-6040-41ae-a96d-232c23482af8" providerId="ADAL" clId="{0A3756FD-0177-441A-BC04-F041298F963D}" dt="2023-08-21T10:50:54.792" v="257" actId="1076"/>
          <ac:spMkLst>
            <pc:docMk/>
            <pc:sldMk cId="438732336" sldId="600"/>
            <ac:spMk id="17" creationId="{6BCEDDAB-EA70-3299-011B-93BF48A592E4}"/>
          </ac:spMkLst>
        </pc:spChg>
        <pc:spChg chg="add mod">
          <ac:chgData name="Stewart Gale" userId="3647ddd2-6040-41ae-a96d-232c23482af8" providerId="ADAL" clId="{0A3756FD-0177-441A-BC04-F041298F963D}" dt="2023-08-21T10:51:20.003" v="263" actId="1076"/>
          <ac:spMkLst>
            <pc:docMk/>
            <pc:sldMk cId="438732336" sldId="600"/>
            <ac:spMk id="19" creationId="{FC9DA791-3091-E31F-D084-F839D78246BB}"/>
          </ac:spMkLst>
        </pc:spChg>
        <pc:spChg chg="add mod">
          <ac:chgData name="Stewart Gale" userId="3647ddd2-6040-41ae-a96d-232c23482af8" providerId="ADAL" clId="{0A3756FD-0177-441A-BC04-F041298F963D}" dt="2023-08-21T10:51:20.003" v="263" actId="1076"/>
          <ac:spMkLst>
            <pc:docMk/>
            <pc:sldMk cId="438732336" sldId="600"/>
            <ac:spMk id="21" creationId="{01FE70DF-A1BB-8152-9915-21DB52D452CF}"/>
          </ac:spMkLst>
        </pc:spChg>
        <pc:spChg chg="add mod">
          <ac:chgData name="Stewart Gale" userId="3647ddd2-6040-41ae-a96d-232c23482af8" providerId="ADAL" clId="{0A3756FD-0177-441A-BC04-F041298F963D}" dt="2023-08-21T10:51:20.003" v="263" actId="1076"/>
          <ac:spMkLst>
            <pc:docMk/>
            <pc:sldMk cId="438732336" sldId="600"/>
            <ac:spMk id="23" creationId="{B7071ADD-F10B-5B29-C6A4-488B7B9C4177}"/>
          </ac:spMkLst>
        </pc:spChg>
        <pc:spChg chg="add mod">
          <ac:chgData name="Stewart Gale" userId="3647ddd2-6040-41ae-a96d-232c23482af8" providerId="ADAL" clId="{0A3756FD-0177-441A-BC04-F041298F963D}" dt="2023-08-21T10:51:20.003" v="263" actId="1076"/>
          <ac:spMkLst>
            <pc:docMk/>
            <pc:sldMk cId="438732336" sldId="600"/>
            <ac:spMk id="25" creationId="{B135442A-1C7A-D8C8-26D3-9432B674547A}"/>
          </ac:spMkLst>
        </pc:spChg>
        <pc:grpChg chg="del mod">
          <ac:chgData name="Stewart Gale" userId="3647ddd2-6040-41ae-a96d-232c23482af8" providerId="ADAL" clId="{0A3756FD-0177-441A-BC04-F041298F963D}" dt="2023-08-21T10:45:31.914" v="156" actId="478"/>
          <ac:grpSpMkLst>
            <pc:docMk/>
            <pc:sldMk cId="438732336" sldId="600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0A3756FD-0177-441A-BC04-F041298F963D}" dt="2023-08-21T10:26:45.981" v="0"/>
          <ac:cxnSpMkLst>
            <pc:docMk/>
            <pc:sldMk cId="438732336" sldId="600"/>
            <ac:cxnSpMk id="4" creationId="{00000000-0000-0000-0000-000000000000}"/>
          </ac:cxnSpMkLst>
        </pc:cxnChg>
        <pc:cxnChg chg="add mod">
          <ac:chgData name="Stewart Gale" userId="3647ddd2-6040-41ae-a96d-232c23482af8" providerId="ADAL" clId="{0A3756FD-0177-441A-BC04-F041298F963D}" dt="2023-08-21T10:51:36.275" v="267" actId="1076"/>
          <ac:cxnSpMkLst>
            <pc:docMk/>
            <pc:sldMk cId="438732336" sldId="600"/>
            <ac:cxnSpMk id="27" creationId="{E1682A84-8801-A812-900A-BA01ABBC5A23}"/>
          </ac:cxnSpMkLst>
        </pc:cxnChg>
      </pc:sldChg>
      <pc:sldChg chg="addSp delSp modSp mod modAnim">
        <pc:chgData name="Stewart Gale" userId="3647ddd2-6040-41ae-a96d-232c23482af8" providerId="ADAL" clId="{0A3756FD-0177-441A-BC04-F041298F963D}" dt="2023-08-21T10:58:57.246" v="480" actId="1035"/>
        <pc:sldMkLst>
          <pc:docMk/>
          <pc:sldMk cId="1096131658" sldId="602"/>
        </pc:sldMkLst>
        <pc:spChg chg="mod">
          <ac:chgData name="Stewart Gale" userId="3647ddd2-6040-41ae-a96d-232c23482af8" providerId="ADAL" clId="{0A3756FD-0177-441A-BC04-F041298F963D}" dt="2023-08-21T10:26:45.981" v="0"/>
          <ac:spMkLst>
            <pc:docMk/>
            <pc:sldMk cId="1096131658" sldId="602"/>
            <ac:spMk id="3" creationId="{00000000-0000-0000-0000-000000000000}"/>
          </ac:spMkLst>
        </pc:spChg>
        <pc:spChg chg="mod">
          <ac:chgData name="Stewart Gale" userId="3647ddd2-6040-41ae-a96d-232c23482af8" providerId="ADAL" clId="{0A3756FD-0177-441A-BC04-F041298F963D}" dt="2023-08-21T10:57:01.720" v="396" actId="164"/>
          <ac:spMkLst>
            <pc:docMk/>
            <pc:sldMk cId="1096131658" sldId="602"/>
            <ac:spMk id="5" creationId="{00000000-0000-0000-0000-000000000000}"/>
          </ac:spMkLst>
        </pc:spChg>
        <pc:spChg chg="add mod">
          <ac:chgData name="Stewart Gale" userId="3647ddd2-6040-41ae-a96d-232c23482af8" providerId="ADAL" clId="{0A3756FD-0177-441A-BC04-F041298F963D}" dt="2023-08-21T10:58:42.207" v="475" actId="1076"/>
          <ac:spMkLst>
            <pc:docMk/>
            <pc:sldMk cId="1096131658" sldId="602"/>
            <ac:spMk id="7" creationId="{FF83FC4D-0AA9-BDD4-B995-DEFB36841A48}"/>
          </ac:spMkLst>
        </pc:spChg>
        <pc:spChg chg="mod">
          <ac:chgData name="Stewart Gale" userId="3647ddd2-6040-41ae-a96d-232c23482af8" providerId="ADAL" clId="{0A3756FD-0177-441A-BC04-F041298F963D}" dt="2023-08-21T10:57:01.720" v="396" actId="164"/>
          <ac:spMkLst>
            <pc:docMk/>
            <pc:sldMk cId="1096131658" sldId="602"/>
            <ac:spMk id="17" creationId="{00000000-0000-0000-0000-000000000000}"/>
          </ac:spMkLst>
        </pc:spChg>
        <pc:spChg chg="mod">
          <ac:chgData name="Stewart Gale" userId="3647ddd2-6040-41ae-a96d-232c23482af8" providerId="ADAL" clId="{0A3756FD-0177-441A-BC04-F041298F963D}" dt="2023-08-21T10:58:34.649" v="472" actId="1076"/>
          <ac:spMkLst>
            <pc:docMk/>
            <pc:sldMk cId="1096131658" sldId="602"/>
            <ac:spMk id="18" creationId="{00000000-0000-0000-0000-000000000000}"/>
          </ac:spMkLst>
        </pc:spChg>
        <pc:spChg chg="mod">
          <ac:chgData name="Stewart Gale" userId="3647ddd2-6040-41ae-a96d-232c23482af8" providerId="ADAL" clId="{0A3756FD-0177-441A-BC04-F041298F963D}" dt="2023-08-21T10:57:01.720" v="396" actId="164"/>
          <ac:spMkLst>
            <pc:docMk/>
            <pc:sldMk cId="1096131658" sldId="602"/>
            <ac:spMk id="33" creationId="{00000000-0000-0000-0000-000000000000}"/>
          </ac:spMkLst>
        </pc:spChg>
        <pc:spChg chg="mod">
          <ac:chgData name="Stewart Gale" userId="3647ddd2-6040-41ae-a96d-232c23482af8" providerId="ADAL" clId="{0A3756FD-0177-441A-BC04-F041298F963D}" dt="2023-08-21T10:58:57.246" v="480" actId="1035"/>
          <ac:spMkLst>
            <pc:docMk/>
            <pc:sldMk cId="1096131658" sldId="602"/>
            <ac:spMk id="39" creationId="{00000000-0000-0000-0000-000000000000}"/>
          </ac:spMkLst>
        </pc:spChg>
        <pc:grpChg chg="del mod">
          <ac:chgData name="Stewart Gale" userId="3647ddd2-6040-41ae-a96d-232c23482af8" providerId="ADAL" clId="{0A3756FD-0177-441A-BC04-F041298F963D}" dt="2023-08-21T10:55:13.168" v="330" actId="478"/>
          <ac:grpSpMkLst>
            <pc:docMk/>
            <pc:sldMk cId="1096131658" sldId="602"/>
            <ac:grpSpMk id="2" creationId="{00000000-0000-0000-0000-000000000000}"/>
          </ac:grpSpMkLst>
        </pc:grpChg>
        <pc:grpChg chg="add mod">
          <ac:chgData name="Stewart Gale" userId="3647ddd2-6040-41ae-a96d-232c23482af8" providerId="ADAL" clId="{0A3756FD-0177-441A-BC04-F041298F963D}" dt="2023-08-21T10:58:53.252" v="478" actId="1035"/>
          <ac:grpSpMkLst>
            <pc:docMk/>
            <pc:sldMk cId="1096131658" sldId="602"/>
            <ac:grpSpMk id="8" creationId="{8846294B-1966-FEFB-805E-F266E3D03C5A}"/>
          </ac:grpSpMkLst>
        </pc:grpChg>
        <pc:cxnChg chg="mod">
          <ac:chgData name="Stewart Gale" userId="3647ddd2-6040-41ae-a96d-232c23482af8" providerId="ADAL" clId="{0A3756FD-0177-441A-BC04-F041298F963D}" dt="2023-08-21T10:26:45.981" v="0"/>
          <ac:cxnSpMkLst>
            <pc:docMk/>
            <pc:sldMk cId="1096131658" sldId="602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0A3756FD-0177-441A-BC04-F041298F963D}" dt="2023-08-21T10:58:31.636" v="471" actId="1076"/>
          <ac:cxnSpMkLst>
            <pc:docMk/>
            <pc:sldMk cId="1096131658" sldId="602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0A3756FD-0177-441A-BC04-F041298F963D}" dt="2023-08-21T10:57:01.720" v="396" actId="164"/>
          <ac:cxnSpMkLst>
            <pc:docMk/>
            <pc:sldMk cId="1096131658" sldId="602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0A3756FD-0177-441A-BC04-F041298F963D}" dt="2023-08-21T10:57:01.720" v="396" actId="164"/>
          <ac:cxnSpMkLst>
            <pc:docMk/>
            <pc:sldMk cId="1096131658" sldId="602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0A3756FD-0177-441A-BC04-F041298F963D}" dt="2023-08-21T10:57:01.720" v="396" actId="164"/>
          <ac:cxnSpMkLst>
            <pc:docMk/>
            <pc:sldMk cId="1096131658" sldId="602"/>
            <ac:cxnSpMk id="14" creationId="{00000000-0000-0000-0000-000000000000}"/>
          </ac:cxnSpMkLst>
        </pc:cxnChg>
      </pc:sldChg>
      <pc:sldChg chg="addSp delSp modSp mod modAnim modNotes">
        <pc:chgData name="Stewart Gale" userId="3647ddd2-6040-41ae-a96d-232c23482af8" providerId="ADAL" clId="{0A3756FD-0177-441A-BC04-F041298F963D}" dt="2023-08-21T15:04:27.928" v="1067" actId="1076"/>
        <pc:sldMkLst>
          <pc:docMk/>
          <pc:sldMk cId="2354154179" sldId="603"/>
        </pc:sldMkLst>
        <pc:spChg chg="mod">
          <ac:chgData name="Stewart Gale" userId="3647ddd2-6040-41ae-a96d-232c23482af8" providerId="ADAL" clId="{0A3756FD-0177-441A-BC04-F041298F963D}" dt="2023-08-21T10:26:45.981" v="0"/>
          <ac:spMkLst>
            <pc:docMk/>
            <pc:sldMk cId="2354154179" sldId="603"/>
            <ac:spMk id="3" creationId="{00000000-0000-0000-0000-000000000000}"/>
          </ac:spMkLst>
        </pc:spChg>
        <pc:spChg chg="mod">
          <ac:chgData name="Stewart Gale" userId="3647ddd2-6040-41ae-a96d-232c23482af8" providerId="ADAL" clId="{0A3756FD-0177-441A-BC04-F041298F963D}" dt="2023-08-21T11:03:09.835" v="628" actId="1076"/>
          <ac:spMkLst>
            <pc:docMk/>
            <pc:sldMk cId="2354154179" sldId="603"/>
            <ac:spMk id="5" creationId="{00000000-0000-0000-0000-000000000000}"/>
          </ac:spMkLst>
        </pc:spChg>
        <pc:spChg chg="mod">
          <ac:chgData name="Stewart Gale" userId="3647ddd2-6040-41ae-a96d-232c23482af8" providerId="ADAL" clId="{0A3756FD-0177-441A-BC04-F041298F963D}" dt="2023-08-21T11:03:48.195" v="645" actId="6549"/>
          <ac:spMkLst>
            <pc:docMk/>
            <pc:sldMk cId="2354154179" sldId="603"/>
            <ac:spMk id="6" creationId="{00000000-0000-0000-0000-000000000000}"/>
          </ac:spMkLst>
        </pc:spChg>
        <pc:spChg chg="mod">
          <ac:chgData name="Stewart Gale" userId="3647ddd2-6040-41ae-a96d-232c23482af8" providerId="ADAL" clId="{0A3756FD-0177-441A-BC04-F041298F963D}" dt="2023-08-21T11:05:08.225" v="678" actId="1076"/>
          <ac:spMkLst>
            <pc:docMk/>
            <pc:sldMk cId="2354154179" sldId="603"/>
            <ac:spMk id="7" creationId="{00000000-0000-0000-0000-000000000000}"/>
          </ac:spMkLst>
        </pc:spChg>
        <pc:spChg chg="add mod">
          <ac:chgData name="Stewart Gale" userId="3647ddd2-6040-41ae-a96d-232c23482af8" providerId="ADAL" clId="{0A3756FD-0177-441A-BC04-F041298F963D}" dt="2023-08-21T11:03:42.485" v="641" actId="1076"/>
          <ac:spMkLst>
            <pc:docMk/>
            <pc:sldMk cId="2354154179" sldId="603"/>
            <ac:spMk id="9" creationId="{4D84B548-46AB-85AE-477D-B14008B3F0B2}"/>
          </ac:spMkLst>
        </pc:spChg>
        <pc:spChg chg="add mod">
          <ac:chgData name="Stewart Gale" userId="3647ddd2-6040-41ae-a96d-232c23482af8" providerId="ADAL" clId="{0A3756FD-0177-441A-BC04-F041298F963D}" dt="2023-08-21T11:04:02.278" v="650" actId="1076"/>
          <ac:spMkLst>
            <pc:docMk/>
            <pc:sldMk cId="2354154179" sldId="603"/>
            <ac:spMk id="11" creationId="{16A96B03-10DA-126F-61E7-F56F50F758E2}"/>
          </ac:spMkLst>
        </pc:spChg>
        <pc:spChg chg="add mod">
          <ac:chgData name="Stewart Gale" userId="3647ddd2-6040-41ae-a96d-232c23482af8" providerId="ADAL" clId="{0A3756FD-0177-441A-BC04-F041298F963D}" dt="2023-08-21T11:05:11.138" v="679" actId="113"/>
          <ac:spMkLst>
            <pc:docMk/>
            <pc:sldMk cId="2354154179" sldId="603"/>
            <ac:spMk id="13" creationId="{EB6DA0DF-9095-C1FE-5CB3-53B6B89C2D3B}"/>
          </ac:spMkLst>
        </pc:spChg>
        <pc:spChg chg="add mod">
          <ac:chgData name="Stewart Gale" userId="3647ddd2-6040-41ae-a96d-232c23482af8" providerId="ADAL" clId="{0A3756FD-0177-441A-BC04-F041298F963D}" dt="2023-08-21T11:05:08.225" v="678" actId="1076"/>
          <ac:spMkLst>
            <pc:docMk/>
            <pc:sldMk cId="2354154179" sldId="603"/>
            <ac:spMk id="15" creationId="{CE370E26-6475-FF05-F92F-CE982C33147F}"/>
          </ac:spMkLst>
        </pc:spChg>
        <pc:spChg chg="add mod">
          <ac:chgData name="Stewart Gale" userId="3647ddd2-6040-41ae-a96d-232c23482af8" providerId="ADAL" clId="{0A3756FD-0177-441A-BC04-F041298F963D}" dt="2023-08-21T11:05:08.225" v="678" actId="1076"/>
          <ac:spMkLst>
            <pc:docMk/>
            <pc:sldMk cId="2354154179" sldId="603"/>
            <ac:spMk id="17" creationId="{BA2D6EB4-F4B7-E188-1453-F1319428E4FC}"/>
          </ac:spMkLst>
        </pc:spChg>
        <pc:grpChg chg="del mod">
          <ac:chgData name="Stewart Gale" userId="3647ddd2-6040-41ae-a96d-232c23482af8" providerId="ADAL" clId="{0A3756FD-0177-441A-BC04-F041298F963D}" dt="2023-08-21T11:02:53.258" v="623" actId="478"/>
          <ac:grpSpMkLst>
            <pc:docMk/>
            <pc:sldMk cId="2354154179" sldId="60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0A3756FD-0177-441A-BC04-F041298F963D}" dt="2023-08-21T10:26:45.981" v="0"/>
          <ac:cxnSpMkLst>
            <pc:docMk/>
            <pc:sldMk cId="2354154179" sldId="603"/>
            <ac:cxnSpMk id="4" creationId="{00000000-0000-0000-0000-000000000000}"/>
          </ac:cxnSpMkLst>
        </pc:cxnChg>
        <pc:cxnChg chg="add mod">
          <ac:chgData name="Stewart Gale" userId="3647ddd2-6040-41ae-a96d-232c23482af8" providerId="ADAL" clId="{0A3756FD-0177-441A-BC04-F041298F963D}" dt="2023-08-21T15:04:27.928" v="1067" actId="1076"/>
          <ac:cxnSpMkLst>
            <pc:docMk/>
            <pc:sldMk cId="2354154179" sldId="603"/>
            <ac:cxnSpMk id="19" creationId="{03FA52AE-54DE-7E3C-9194-CCD1481C3EFB}"/>
          </ac:cxnSpMkLst>
        </pc:cxnChg>
      </pc:sldChg>
      <pc:sldChg chg="addSp delSp modSp mod modAnim">
        <pc:chgData name="Stewart Gale" userId="3647ddd2-6040-41ae-a96d-232c23482af8" providerId="ADAL" clId="{0A3756FD-0177-441A-BC04-F041298F963D}" dt="2023-08-21T10:45:27.822" v="155"/>
        <pc:sldMkLst>
          <pc:docMk/>
          <pc:sldMk cId="2984045896" sldId="613"/>
        </pc:sldMkLst>
        <pc:spChg chg="mod">
          <ac:chgData name="Stewart Gale" userId="3647ddd2-6040-41ae-a96d-232c23482af8" providerId="ADAL" clId="{0A3756FD-0177-441A-BC04-F041298F963D}" dt="2023-08-21T10:26:45.981" v="0"/>
          <ac:spMkLst>
            <pc:docMk/>
            <pc:sldMk cId="2984045896" sldId="613"/>
            <ac:spMk id="3" creationId="{00000000-0000-0000-0000-000000000000}"/>
          </ac:spMkLst>
        </pc:spChg>
        <pc:spChg chg="mod">
          <ac:chgData name="Stewart Gale" userId="3647ddd2-6040-41ae-a96d-232c23482af8" providerId="ADAL" clId="{0A3756FD-0177-441A-BC04-F041298F963D}" dt="2023-08-21T10:44:54.937" v="150" actId="1076"/>
          <ac:spMkLst>
            <pc:docMk/>
            <pc:sldMk cId="2984045896" sldId="613"/>
            <ac:spMk id="5" creationId="{00000000-0000-0000-0000-000000000000}"/>
          </ac:spMkLst>
        </pc:spChg>
        <pc:spChg chg="add mod">
          <ac:chgData name="Stewart Gale" userId="3647ddd2-6040-41ae-a96d-232c23482af8" providerId="ADAL" clId="{0A3756FD-0177-441A-BC04-F041298F963D}" dt="2023-08-21T10:43:09.301" v="132" actId="1076"/>
          <ac:spMkLst>
            <pc:docMk/>
            <pc:sldMk cId="2984045896" sldId="613"/>
            <ac:spMk id="7" creationId="{AD2C86DD-705C-7CF0-9817-20594D2E9EEB}"/>
          </ac:spMkLst>
        </pc:spChg>
        <pc:spChg chg="add mod">
          <ac:chgData name="Stewart Gale" userId="3647ddd2-6040-41ae-a96d-232c23482af8" providerId="ADAL" clId="{0A3756FD-0177-441A-BC04-F041298F963D}" dt="2023-08-21T10:43:09.301" v="132" actId="1076"/>
          <ac:spMkLst>
            <pc:docMk/>
            <pc:sldMk cId="2984045896" sldId="613"/>
            <ac:spMk id="9" creationId="{6F201359-FC16-37EE-766A-22BF70B87648}"/>
          </ac:spMkLst>
        </pc:spChg>
        <pc:spChg chg="add mod">
          <ac:chgData name="Stewart Gale" userId="3647ddd2-6040-41ae-a96d-232c23482af8" providerId="ADAL" clId="{0A3756FD-0177-441A-BC04-F041298F963D}" dt="2023-08-21T10:43:09.301" v="132" actId="1076"/>
          <ac:spMkLst>
            <pc:docMk/>
            <pc:sldMk cId="2984045896" sldId="613"/>
            <ac:spMk id="11" creationId="{A666D27E-7766-9914-D1BA-42B6E7CEEA78}"/>
          </ac:spMkLst>
        </pc:spChg>
        <pc:spChg chg="add mod">
          <ac:chgData name="Stewart Gale" userId="3647ddd2-6040-41ae-a96d-232c23482af8" providerId="ADAL" clId="{0A3756FD-0177-441A-BC04-F041298F963D}" dt="2023-08-21T10:43:17.900" v="135" actId="1076"/>
          <ac:spMkLst>
            <pc:docMk/>
            <pc:sldMk cId="2984045896" sldId="613"/>
            <ac:spMk id="13" creationId="{9EB0A966-1C00-ED53-0FCE-242C1BC56138}"/>
          </ac:spMkLst>
        </pc:spChg>
        <pc:spChg chg="add mod">
          <ac:chgData name="Stewart Gale" userId="3647ddd2-6040-41ae-a96d-232c23482af8" providerId="ADAL" clId="{0A3756FD-0177-441A-BC04-F041298F963D}" dt="2023-08-21T10:44:52.957" v="149" actId="1076"/>
          <ac:spMkLst>
            <pc:docMk/>
            <pc:sldMk cId="2984045896" sldId="613"/>
            <ac:spMk id="15" creationId="{B733394E-3818-A011-CDBB-A99F6CDD8FC3}"/>
          </ac:spMkLst>
        </pc:spChg>
        <pc:spChg chg="add mod">
          <ac:chgData name="Stewart Gale" userId="3647ddd2-6040-41ae-a96d-232c23482af8" providerId="ADAL" clId="{0A3756FD-0177-441A-BC04-F041298F963D}" dt="2023-08-21T10:45:13.225" v="153" actId="14100"/>
          <ac:spMkLst>
            <pc:docMk/>
            <pc:sldMk cId="2984045896" sldId="613"/>
            <ac:spMk id="17" creationId="{65DED40C-B22B-3097-6B08-2F495E09C938}"/>
          </ac:spMkLst>
        </pc:spChg>
        <pc:spChg chg="add mod">
          <ac:chgData name="Stewart Gale" userId="3647ddd2-6040-41ae-a96d-232c23482af8" providerId="ADAL" clId="{0A3756FD-0177-441A-BC04-F041298F963D}" dt="2023-08-21T10:44:52.957" v="149" actId="1076"/>
          <ac:spMkLst>
            <pc:docMk/>
            <pc:sldMk cId="2984045896" sldId="613"/>
            <ac:spMk id="19" creationId="{E3EAF3FA-1688-4E15-E8E4-01CFBA16D4B4}"/>
          </ac:spMkLst>
        </pc:spChg>
        <pc:spChg chg="mod">
          <ac:chgData name="Stewart Gale" userId="3647ddd2-6040-41ae-a96d-232c23482af8" providerId="ADAL" clId="{0A3756FD-0177-441A-BC04-F041298F963D}" dt="2023-08-21T10:43:11.721" v="133" actId="1076"/>
          <ac:spMkLst>
            <pc:docMk/>
            <pc:sldMk cId="2984045896" sldId="613"/>
            <ac:spMk id="21" creationId="{00000000-0000-0000-0000-000000000000}"/>
          </ac:spMkLst>
        </pc:spChg>
        <pc:spChg chg="mod">
          <ac:chgData name="Stewart Gale" userId="3647ddd2-6040-41ae-a96d-232c23482af8" providerId="ADAL" clId="{0A3756FD-0177-441A-BC04-F041298F963D}" dt="2023-08-21T10:43:09.301" v="132" actId="1076"/>
          <ac:spMkLst>
            <pc:docMk/>
            <pc:sldMk cId="2984045896" sldId="613"/>
            <ac:spMk id="22" creationId="{00000000-0000-0000-0000-000000000000}"/>
          </ac:spMkLst>
        </pc:spChg>
        <pc:spChg chg="add mod">
          <ac:chgData name="Stewart Gale" userId="3647ddd2-6040-41ae-a96d-232c23482af8" providerId="ADAL" clId="{0A3756FD-0177-441A-BC04-F041298F963D}" dt="2023-08-21T10:44:52.957" v="149" actId="1076"/>
          <ac:spMkLst>
            <pc:docMk/>
            <pc:sldMk cId="2984045896" sldId="613"/>
            <ac:spMk id="23" creationId="{F9B1DB74-1420-BB06-5922-144ACEE92FC1}"/>
          </ac:spMkLst>
        </pc:spChg>
        <pc:grpChg chg="del mod">
          <ac:chgData name="Stewart Gale" userId="3647ddd2-6040-41ae-a96d-232c23482af8" providerId="ADAL" clId="{0A3756FD-0177-441A-BC04-F041298F963D}" dt="2023-08-21T10:36:54.887" v="39" actId="478"/>
          <ac:grpSpMkLst>
            <pc:docMk/>
            <pc:sldMk cId="2984045896" sldId="61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0A3756FD-0177-441A-BC04-F041298F963D}" dt="2023-08-21T10:26:45.981" v="0"/>
          <ac:cxnSpMkLst>
            <pc:docMk/>
            <pc:sldMk cId="2984045896" sldId="613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0A3756FD-0177-441A-BC04-F041298F963D}" dt="2023-08-26T05:45:05.084" v="1582" actId="1035"/>
        <pc:sldMkLst>
          <pc:docMk/>
          <pc:sldMk cId="1926838457" sldId="615"/>
        </pc:sldMkLst>
        <pc:spChg chg="mod">
          <ac:chgData name="Stewart Gale" userId="3647ddd2-6040-41ae-a96d-232c23482af8" providerId="ADAL" clId="{0A3756FD-0177-441A-BC04-F041298F963D}" dt="2023-08-21T10:26:45.981" v="0"/>
          <ac:spMkLst>
            <pc:docMk/>
            <pc:sldMk cId="1926838457" sldId="615"/>
            <ac:spMk id="3" creationId="{1DCD659B-9B0F-4736-B272-47379BEFFD3A}"/>
          </ac:spMkLst>
        </pc:spChg>
        <pc:spChg chg="mod">
          <ac:chgData name="Stewart Gale" userId="3647ddd2-6040-41ae-a96d-232c23482af8" providerId="ADAL" clId="{0A3756FD-0177-441A-BC04-F041298F963D}" dt="2023-08-26T05:45:05.084" v="1582" actId="1035"/>
          <ac:spMkLst>
            <pc:docMk/>
            <pc:sldMk cId="1926838457" sldId="615"/>
            <ac:spMk id="5" creationId="{00000000-0000-0000-0000-000000000000}"/>
          </ac:spMkLst>
        </pc:spChg>
        <pc:grpChg chg="del mod">
          <ac:chgData name="Stewart Gale" userId="3647ddd2-6040-41ae-a96d-232c23482af8" providerId="ADAL" clId="{0A3756FD-0177-441A-BC04-F041298F963D}" dt="2023-08-21T10:26:48.015" v="1" actId="478"/>
          <ac:grpSpMkLst>
            <pc:docMk/>
            <pc:sldMk cId="1926838457" sldId="615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0A3756FD-0177-441A-BC04-F041298F963D}" dt="2023-08-21T10:26:45.981" v="0"/>
          <ac:cxnSpMkLst>
            <pc:docMk/>
            <pc:sldMk cId="1926838457" sldId="615"/>
            <ac:cxnSpMk id="4" creationId="{694170A7-F542-433D-AE47-C7A950C348C9}"/>
          </ac:cxnSpMkLst>
        </pc:cxnChg>
      </pc:sldChg>
      <pc:sldChg chg="addSp delSp modSp mod modAnim">
        <pc:chgData name="Stewart Gale" userId="3647ddd2-6040-41ae-a96d-232c23482af8" providerId="ADAL" clId="{0A3756FD-0177-441A-BC04-F041298F963D}" dt="2023-08-21T10:54:42.394" v="325"/>
        <pc:sldMkLst>
          <pc:docMk/>
          <pc:sldMk cId="54841244" sldId="616"/>
        </pc:sldMkLst>
        <pc:spChg chg="mod">
          <ac:chgData name="Stewart Gale" userId="3647ddd2-6040-41ae-a96d-232c23482af8" providerId="ADAL" clId="{0A3756FD-0177-441A-BC04-F041298F963D}" dt="2023-08-21T10:26:45.981" v="0"/>
          <ac:spMkLst>
            <pc:docMk/>
            <pc:sldMk cId="54841244" sldId="616"/>
            <ac:spMk id="3" creationId="{00000000-0000-0000-0000-000000000000}"/>
          </ac:spMkLst>
        </pc:spChg>
        <pc:spChg chg="mod">
          <ac:chgData name="Stewart Gale" userId="3647ddd2-6040-41ae-a96d-232c23482af8" providerId="ADAL" clId="{0A3756FD-0177-441A-BC04-F041298F963D}" dt="2023-08-21T10:52:41.110" v="279" actId="14100"/>
          <ac:spMkLst>
            <pc:docMk/>
            <pc:sldMk cId="54841244" sldId="616"/>
            <ac:spMk id="5" creationId="{00000000-0000-0000-0000-000000000000}"/>
          </ac:spMkLst>
        </pc:spChg>
        <pc:spChg chg="mod">
          <ac:chgData name="Stewart Gale" userId="3647ddd2-6040-41ae-a96d-232c23482af8" providerId="ADAL" clId="{0A3756FD-0177-441A-BC04-F041298F963D}" dt="2023-08-21T10:54:05.016" v="315" actId="20577"/>
          <ac:spMkLst>
            <pc:docMk/>
            <pc:sldMk cId="54841244" sldId="616"/>
            <ac:spMk id="6" creationId="{00000000-0000-0000-0000-000000000000}"/>
          </ac:spMkLst>
        </pc:spChg>
        <pc:spChg chg="mod">
          <ac:chgData name="Stewart Gale" userId="3647ddd2-6040-41ae-a96d-232c23482af8" providerId="ADAL" clId="{0A3756FD-0177-441A-BC04-F041298F963D}" dt="2023-08-21T10:52:52.725" v="286" actId="20577"/>
          <ac:spMkLst>
            <pc:docMk/>
            <pc:sldMk cId="54841244" sldId="616"/>
            <ac:spMk id="7" creationId="{00000000-0000-0000-0000-000000000000}"/>
          </ac:spMkLst>
        </pc:spChg>
        <pc:spChg chg="add mod">
          <ac:chgData name="Stewart Gale" userId="3647ddd2-6040-41ae-a96d-232c23482af8" providerId="ADAL" clId="{0A3756FD-0177-441A-BC04-F041298F963D}" dt="2023-08-21T10:54:26.070" v="321" actId="1076"/>
          <ac:spMkLst>
            <pc:docMk/>
            <pc:sldMk cId="54841244" sldId="616"/>
            <ac:spMk id="10" creationId="{AB9BB5E8-F34C-B74D-84E2-E767E0E01C2A}"/>
          </ac:spMkLst>
        </pc:spChg>
        <pc:spChg chg="add mod">
          <ac:chgData name="Stewart Gale" userId="3647ddd2-6040-41ae-a96d-232c23482af8" providerId="ADAL" clId="{0A3756FD-0177-441A-BC04-F041298F963D}" dt="2023-08-21T10:54:29.564" v="322" actId="1076"/>
          <ac:spMkLst>
            <pc:docMk/>
            <pc:sldMk cId="54841244" sldId="616"/>
            <ac:spMk id="12" creationId="{28919A83-B8E4-C110-F729-9FE9868DF717}"/>
          </ac:spMkLst>
        </pc:spChg>
        <pc:spChg chg="add mod">
          <ac:chgData name="Stewart Gale" userId="3647ddd2-6040-41ae-a96d-232c23482af8" providerId="ADAL" clId="{0A3756FD-0177-441A-BC04-F041298F963D}" dt="2023-08-21T10:54:20.805" v="320" actId="113"/>
          <ac:spMkLst>
            <pc:docMk/>
            <pc:sldMk cId="54841244" sldId="616"/>
            <ac:spMk id="15" creationId="{832ED3DB-E7E6-18E5-0D80-7AF3AEC39AB8}"/>
          </ac:spMkLst>
        </pc:spChg>
        <pc:spChg chg="add mod">
          <ac:chgData name="Stewart Gale" userId="3647ddd2-6040-41ae-a96d-232c23482af8" providerId="ADAL" clId="{0A3756FD-0177-441A-BC04-F041298F963D}" dt="2023-08-21T10:54:18.206" v="319" actId="1076"/>
          <ac:spMkLst>
            <pc:docMk/>
            <pc:sldMk cId="54841244" sldId="616"/>
            <ac:spMk id="17" creationId="{CBE10D99-AD51-E3CA-DF9C-6531FF68E133}"/>
          </ac:spMkLst>
        </pc:spChg>
        <pc:grpChg chg="del mod">
          <ac:chgData name="Stewart Gale" userId="3647ddd2-6040-41ae-a96d-232c23482af8" providerId="ADAL" clId="{0A3756FD-0177-441A-BC04-F041298F963D}" dt="2023-08-21T10:52:15.159" v="273" actId="478"/>
          <ac:grpSpMkLst>
            <pc:docMk/>
            <pc:sldMk cId="54841244" sldId="616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0A3756FD-0177-441A-BC04-F041298F963D}" dt="2023-08-21T10:26:45.981" v="0"/>
          <ac:cxnSpMkLst>
            <pc:docMk/>
            <pc:sldMk cId="54841244" sldId="616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0A3756FD-0177-441A-BC04-F041298F963D}" dt="2023-08-21T10:53:54.197" v="309" actId="1076"/>
          <ac:cxnSpMkLst>
            <pc:docMk/>
            <pc:sldMk cId="54841244" sldId="616"/>
            <ac:cxnSpMk id="9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0A3756FD-0177-441A-BC04-F041298F963D}" dt="2023-08-21T11:02:45.478" v="621" actId="1038"/>
        <pc:sldMkLst>
          <pc:docMk/>
          <pc:sldMk cId="2654242672" sldId="617"/>
        </pc:sldMkLst>
        <pc:spChg chg="mod">
          <ac:chgData name="Stewart Gale" userId="3647ddd2-6040-41ae-a96d-232c23482af8" providerId="ADAL" clId="{0A3756FD-0177-441A-BC04-F041298F963D}" dt="2023-08-21T10:26:45.981" v="0"/>
          <ac:spMkLst>
            <pc:docMk/>
            <pc:sldMk cId="2654242672" sldId="617"/>
            <ac:spMk id="3" creationId="{00000000-0000-0000-0000-000000000000}"/>
          </ac:spMkLst>
        </pc:spChg>
        <pc:spChg chg="add mod">
          <ac:chgData name="Stewart Gale" userId="3647ddd2-6040-41ae-a96d-232c23482af8" providerId="ADAL" clId="{0A3756FD-0177-441A-BC04-F041298F963D}" dt="2023-08-21T11:01:56.564" v="613" actId="1076"/>
          <ac:spMkLst>
            <pc:docMk/>
            <pc:sldMk cId="2654242672" sldId="617"/>
            <ac:spMk id="5" creationId="{5161D5D2-68C6-86A7-A198-9939B08B4D24}"/>
          </ac:spMkLst>
        </pc:spChg>
        <pc:spChg chg="mod">
          <ac:chgData name="Stewart Gale" userId="3647ddd2-6040-41ae-a96d-232c23482af8" providerId="ADAL" clId="{0A3756FD-0177-441A-BC04-F041298F963D}" dt="2023-08-21T10:59:47.331" v="493" actId="1076"/>
          <ac:spMkLst>
            <pc:docMk/>
            <pc:sldMk cId="2654242672" sldId="617"/>
            <ac:spMk id="19" creationId="{00000000-0000-0000-0000-000000000000}"/>
          </ac:spMkLst>
        </pc:spChg>
        <pc:spChg chg="mod">
          <ac:chgData name="Stewart Gale" userId="3647ddd2-6040-41ae-a96d-232c23482af8" providerId="ADAL" clId="{0A3756FD-0177-441A-BC04-F041298F963D}" dt="2023-08-21T11:00:28.151" v="510" actId="1076"/>
          <ac:spMkLst>
            <pc:docMk/>
            <pc:sldMk cId="2654242672" sldId="617"/>
            <ac:spMk id="31" creationId="{00000000-0000-0000-0000-000000000000}"/>
          </ac:spMkLst>
        </pc:spChg>
        <pc:spChg chg="mod">
          <ac:chgData name="Stewart Gale" userId="3647ddd2-6040-41ae-a96d-232c23482af8" providerId="ADAL" clId="{0A3756FD-0177-441A-BC04-F041298F963D}" dt="2023-08-21T11:00:14.860" v="503" actId="14100"/>
          <ac:spMkLst>
            <pc:docMk/>
            <pc:sldMk cId="2654242672" sldId="617"/>
            <ac:spMk id="32" creationId="{00000000-0000-0000-0000-000000000000}"/>
          </ac:spMkLst>
        </pc:spChg>
        <pc:spChg chg="mod">
          <ac:chgData name="Stewart Gale" userId="3647ddd2-6040-41ae-a96d-232c23482af8" providerId="ADAL" clId="{0A3756FD-0177-441A-BC04-F041298F963D}" dt="2023-08-21T11:02:45.478" v="621" actId="1038"/>
          <ac:spMkLst>
            <pc:docMk/>
            <pc:sldMk cId="2654242672" sldId="617"/>
            <ac:spMk id="34" creationId="{00000000-0000-0000-0000-000000000000}"/>
          </ac:spMkLst>
        </pc:spChg>
        <pc:spChg chg="mod">
          <ac:chgData name="Stewart Gale" userId="3647ddd2-6040-41ae-a96d-232c23482af8" providerId="ADAL" clId="{0A3756FD-0177-441A-BC04-F041298F963D}" dt="2023-08-21T11:01:20.471" v="602" actId="113"/>
          <ac:spMkLst>
            <pc:docMk/>
            <pc:sldMk cId="2654242672" sldId="617"/>
            <ac:spMk id="40" creationId="{00000000-0000-0000-0000-000000000000}"/>
          </ac:spMkLst>
        </pc:spChg>
        <pc:grpChg chg="del mod">
          <ac:chgData name="Stewart Gale" userId="3647ddd2-6040-41ae-a96d-232c23482af8" providerId="ADAL" clId="{0A3756FD-0177-441A-BC04-F041298F963D}" dt="2023-08-21T10:59:05.968" v="483" actId="478"/>
          <ac:grpSpMkLst>
            <pc:docMk/>
            <pc:sldMk cId="2654242672" sldId="617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0A3756FD-0177-441A-BC04-F041298F963D}" dt="2023-08-21T10:26:45.981" v="0"/>
          <ac:cxnSpMkLst>
            <pc:docMk/>
            <pc:sldMk cId="2654242672" sldId="617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0A3756FD-0177-441A-BC04-F041298F963D}" dt="2023-08-21T10:59:47.331" v="493" actId="1076"/>
          <ac:cxnSpMkLst>
            <pc:docMk/>
            <pc:sldMk cId="2654242672" sldId="617"/>
            <ac:cxnSpMk id="20" creationId="{00000000-0000-0000-0000-000000000000}"/>
          </ac:cxnSpMkLst>
        </pc:cxnChg>
        <pc:cxnChg chg="mod">
          <ac:chgData name="Stewart Gale" userId="3647ddd2-6040-41ae-a96d-232c23482af8" providerId="ADAL" clId="{0A3756FD-0177-441A-BC04-F041298F963D}" dt="2023-08-21T10:59:47.331" v="493" actId="1076"/>
          <ac:cxnSpMkLst>
            <pc:docMk/>
            <pc:sldMk cId="2654242672" sldId="617"/>
            <ac:cxnSpMk id="22" creationId="{00000000-0000-0000-0000-000000000000}"/>
          </ac:cxnSpMkLst>
        </pc:cxnChg>
        <pc:cxnChg chg="mod">
          <ac:chgData name="Stewart Gale" userId="3647ddd2-6040-41ae-a96d-232c23482af8" providerId="ADAL" clId="{0A3756FD-0177-441A-BC04-F041298F963D}" dt="2023-08-21T10:59:47.331" v="493" actId="1076"/>
          <ac:cxnSpMkLst>
            <pc:docMk/>
            <pc:sldMk cId="2654242672" sldId="617"/>
            <ac:cxnSpMk id="25" creationId="{00000000-0000-0000-0000-000000000000}"/>
          </ac:cxnSpMkLst>
        </pc:cxnChg>
        <pc:cxnChg chg="mod">
          <ac:chgData name="Stewart Gale" userId="3647ddd2-6040-41ae-a96d-232c23482af8" providerId="ADAL" clId="{0A3756FD-0177-441A-BC04-F041298F963D}" dt="2023-08-21T10:59:47.331" v="493" actId="1076"/>
          <ac:cxnSpMkLst>
            <pc:docMk/>
            <pc:sldMk cId="2654242672" sldId="617"/>
            <ac:cxnSpMk id="29" creationId="{00000000-0000-0000-0000-000000000000}"/>
          </ac:cxnSpMkLst>
        </pc:cxnChg>
      </pc:sldChg>
      <pc:sldChg chg="addSp modSp new mod modAnim">
        <pc:chgData name="Stewart Gale" userId="3647ddd2-6040-41ae-a96d-232c23482af8" providerId="ADAL" clId="{0A3756FD-0177-441A-BC04-F041298F963D}" dt="2023-10-31T10:56:11.227" v="1584" actId="20577"/>
        <pc:sldMkLst>
          <pc:docMk/>
          <pc:sldMk cId="417750250" sldId="618"/>
        </pc:sldMkLst>
        <pc:spChg chg="add mod">
          <ac:chgData name="Stewart Gale" userId="3647ddd2-6040-41ae-a96d-232c23482af8" providerId="ADAL" clId="{0A3756FD-0177-441A-BC04-F041298F963D}" dt="2023-10-31T10:56:11.227" v="1584" actId="20577"/>
          <ac:spMkLst>
            <pc:docMk/>
            <pc:sldMk cId="417750250" sldId="618"/>
            <ac:spMk id="2" creationId="{C44A5F7B-D094-5259-487E-4A5A0ACAD943}"/>
          </ac:spMkLst>
        </pc:spChg>
        <pc:spChg chg="add mod">
          <ac:chgData name="Stewart Gale" userId="3647ddd2-6040-41ae-a96d-232c23482af8" providerId="ADAL" clId="{0A3756FD-0177-441A-BC04-F041298F963D}" dt="2023-08-21T11:09:55.281" v="999" actId="1076"/>
          <ac:spMkLst>
            <pc:docMk/>
            <pc:sldMk cId="417750250" sldId="618"/>
            <ac:spMk id="3" creationId="{96AF2509-C191-D552-D93F-0C4D24A3C4D4}"/>
          </ac:spMkLst>
        </pc:spChg>
      </pc:sldChg>
      <pc:sldChg chg="addSp modSp new del mod">
        <pc:chgData name="Stewart Gale" userId="3647ddd2-6040-41ae-a96d-232c23482af8" providerId="ADAL" clId="{0A3756FD-0177-441A-BC04-F041298F963D}" dt="2023-08-21T10:59:01.079" v="481" actId="47"/>
        <pc:sldMkLst>
          <pc:docMk/>
          <pc:sldMk cId="778835449" sldId="618"/>
        </pc:sldMkLst>
        <pc:spChg chg="add mod">
          <ac:chgData name="Stewart Gale" userId="3647ddd2-6040-41ae-a96d-232c23482af8" providerId="ADAL" clId="{0A3756FD-0177-441A-BC04-F041298F963D}" dt="2023-08-21T10:55:00.289" v="328" actId="1076"/>
          <ac:spMkLst>
            <pc:docMk/>
            <pc:sldMk cId="778835449" sldId="618"/>
            <ac:spMk id="2" creationId="{908B128B-3549-A506-C460-667ACCF95043}"/>
          </ac:spMkLst>
        </pc:spChg>
      </pc:sldChg>
      <pc:sldChg chg="addSp delSp modSp new del mod">
        <pc:chgData name="Stewart Gale" userId="3647ddd2-6040-41ae-a96d-232c23482af8" providerId="ADAL" clId="{0A3756FD-0177-441A-BC04-F041298F963D}" dt="2023-08-21T15:20:46.552" v="1345" actId="47"/>
        <pc:sldMkLst>
          <pc:docMk/>
          <pc:sldMk cId="2637650535" sldId="619"/>
        </pc:sldMkLst>
        <pc:spChg chg="add mod">
          <ac:chgData name="Stewart Gale" userId="3647ddd2-6040-41ae-a96d-232c23482af8" providerId="ADAL" clId="{0A3756FD-0177-441A-BC04-F041298F963D}" dt="2023-08-21T11:15:19.024" v="1061" actId="1076"/>
          <ac:spMkLst>
            <pc:docMk/>
            <pc:sldMk cId="2637650535" sldId="619"/>
            <ac:spMk id="2" creationId="{D79FEB0A-93E0-308F-69FB-1B971754898B}"/>
          </ac:spMkLst>
        </pc:spChg>
        <pc:spChg chg="add del mod">
          <ac:chgData name="Stewart Gale" userId="3647ddd2-6040-41ae-a96d-232c23482af8" providerId="ADAL" clId="{0A3756FD-0177-441A-BC04-F041298F963D}" dt="2023-08-21T15:05:56.710" v="1084" actId="478"/>
          <ac:spMkLst>
            <pc:docMk/>
            <pc:sldMk cId="2637650535" sldId="619"/>
            <ac:spMk id="3" creationId="{7AF9EB42-7064-D56B-A5BA-A4B9811EEEE8}"/>
          </ac:spMkLst>
        </pc:spChg>
        <pc:spChg chg="add mod">
          <ac:chgData name="Stewart Gale" userId="3647ddd2-6040-41ae-a96d-232c23482af8" providerId="ADAL" clId="{0A3756FD-0177-441A-BC04-F041298F963D}" dt="2023-08-21T15:05:33.700" v="1082" actId="403"/>
          <ac:spMkLst>
            <pc:docMk/>
            <pc:sldMk cId="2637650535" sldId="619"/>
            <ac:spMk id="4" creationId="{54DBB89B-50F4-7428-1E59-0DBC0A7F64E8}"/>
          </ac:spMkLst>
        </pc:spChg>
        <pc:spChg chg="add mod">
          <ac:chgData name="Stewart Gale" userId="3647ddd2-6040-41ae-a96d-232c23482af8" providerId="ADAL" clId="{0A3756FD-0177-441A-BC04-F041298F963D}" dt="2023-08-21T15:05:33.700" v="1082" actId="403"/>
          <ac:spMkLst>
            <pc:docMk/>
            <pc:sldMk cId="2637650535" sldId="619"/>
            <ac:spMk id="7" creationId="{8968FAF7-E860-EE51-20D1-539F75DF1BD9}"/>
          </ac:spMkLst>
        </pc:spChg>
        <pc:spChg chg="add mod">
          <ac:chgData name="Stewart Gale" userId="3647ddd2-6040-41ae-a96d-232c23482af8" providerId="ADAL" clId="{0A3756FD-0177-441A-BC04-F041298F963D}" dt="2023-08-21T15:05:33.700" v="1082" actId="403"/>
          <ac:spMkLst>
            <pc:docMk/>
            <pc:sldMk cId="2637650535" sldId="619"/>
            <ac:spMk id="9" creationId="{DE3C46A8-0F03-3140-02CD-83D06BF69A7F}"/>
          </ac:spMkLst>
        </pc:spChg>
        <pc:spChg chg="add mod">
          <ac:chgData name="Stewart Gale" userId="3647ddd2-6040-41ae-a96d-232c23482af8" providerId="ADAL" clId="{0A3756FD-0177-441A-BC04-F041298F963D}" dt="2023-08-21T15:05:33.700" v="1082" actId="403"/>
          <ac:spMkLst>
            <pc:docMk/>
            <pc:sldMk cId="2637650535" sldId="619"/>
            <ac:spMk id="10" creationId="{FDF681A4-6E37-3FA6-F100-3B2233A5B278}"/>
          </ac:spMkLst>
        </pc:spChg>
        <pc:spChg chg="add mod">
          <ac:chgData name="Stewart Gale" userId="3647ddd2-6040-41ae-a96d-232c23482af8" providerId="ADAL" clId="{0A3756FD-0177-441A-BC04-F041298F963D}" dt="2023-08-21T15:07:48.446" v="1162" actId="20577"/>
          <ac:spMkLst>
            <pc:docMk/>
            <pc:sldMk cId="2637650535" sldId="619"/>
            <ac:spMk id="11" creationId="{BAFBEB22-86AE-5CEF-AF17-8DCF5D1AA689}"/>
          </ac:spMkLst>
        </pc:spChg>
        <pc:spChg chg="add mod">
          <ac:chgData name="Stewart Gale" userId="3647ddd2-6040-41ae-a96d-232c23482af8" providerId="ADAL" clId="{0A3756FD-0177-441A-BC04-F041298F963D}" dt="2023-08-21T15:08:49.222" v="1170" actId="1076"/>
          <ac:spMkLst>
            <pc:docMk/>
            <pc:sldMk cId="2637650535" sldId="619"/>
            <ac:spMk id="12" creationId="{65DE7CC5-ADC4-44BB-4E0A-99CF463ED53F}"/>
          </ac:spMkLst>
        </pc:spChg>
        <pc:spChg chg="add mod">
          <ac:chgData name="Stewart Gale" userId="3647ddd2-6040-41ae-a96d-232c23482af8" providerId="ADAL" clId="{0A3756FD-0177-441A-BC04-F041298F963D}" dt="2023-08-21T15:07:05.697" v="1144" actId="20577"/>
          <ac:spMkLst>
            <pc:docMk/>
            <pc:sldMk cId="2637650535" sldId="619"/>
            <ac:spMk id="15" creationId="{C3417F4A-8AF1-0E41-1408-9602938B4D13}"/>
          </ac:spMkLst>
        </pc:spChg>
        <pc:spChg chg="add mod">
          <ac:chgData name="Stewart Gale" userId="3647ddd2-6040-41ae-a96d-232c23482af8" providerId="ADAL" clId="{0A3756FD-0177-441A-BC04-F041298F963D}" dt="2023-08-21T15:07:24.204" v="1153" actId="14100"/>
          <ac:spMkLst>
            <pc:docMk/>
            <pc:sldMk cId="2637650535" sldId="619"/>
            <ac:spMk id="17" creationId="{41DEDDD8-A267-2637-3C92-E8173E74411A}"/>
          </ac:spMkLst>
        </pc:spChg>
        <pc:spChg chg="add mod">
          <ac:chgData name="Stewart Gale" userId="3647ddd2-6040-41ae-a96d-232c23482af8" providerId="ADAL" clId="{0A3756FD-0177-441A-BC04-F041298F963D}" dt="2023-08-21T15:08:01.953" v="1168" actId="1076"/>
          <ac:spMkLst>
            <pc:docMk/>
            <pc:sldMk cId="2637650535" sldId="619"/>
            <ac:spMk id="19" creationId="{22C582F9-2E22-61AA-F6EF-0D450E522D23}"/>
          </ac:spMkLst>
        </pc:spChg>
        <pc:grpChg chg="add mod">
          <ac:chgData name="Stewart Gale" userId="3647ddd2-6040-41ae-a96d-232c23482af8" providerId="ADAL" clId="{0A3756FD-0177-441A-BC04-F041298F963D}" dt="2023-08-21T15:05:41.170" v="1083" actId="1076"/>
          <ac:grpSpMkLst>
            <pc:docMk/>
            <pc:sldMk cId="2637650535" sldId="619"/>
            <ac:grpSpMk id="13" creationId="{6354022A-29E9-B0CF-E1F6-75FA816E7F94}"/>
          </ac:grpSpMkLst>
        </pc:grpChg>
        <pc:cxnChg chg="add mod">
          <ac:chgData name="Stewart Gale" userId="3647ddd2-6040-41ae-a96d-232c23482af8" providerId="ADAL" clId="{0A3756FD-0177-441A-BC04-F041298F963D}" dt="2023-08-21T15:05:25.877" v="1072" actId="164"/>
          <ac:cxnSpMkLst>
            <pc:docMk/>
            <pc:sldMk cId="2637650535" sldId="619"/>
            <ac:cxnSpMk id="5" creationId="{1F1517ED-59A4-57AA-F266-666BAB5A6F6F}"/>
          </ac:cxnSpMkLst>
        </pc:cxnChg>
        <pc:cxnChg chg="add mod">
          <ac:chgData name="Stewart Gale" userId="3647ddd2-6040-41ae-a96d-232c23482af8" providerId="ADAL" clId="{0A3756FD-0177-441A-BC04-F041298F963D}" dt="2023-08-21T15:05:25.877" v="1072" actId="164"/>
          <ac:cxnSpMkLst>
            <pc:docMk/>
            <pc:sldMk cId="2637650535" sldId="619"/>
            <ac:cxnSpMk id="6" creationId="{210ADEC4-9253-2A59-4267-4BBB5F45DD1D}"/>
          </ac:cxnSpMkLst>
        </pc:cxnChg>
        <pc:cxnChg chg="add mod">
          <ac:chgData name="Stewart Gale" userId="3647ddd2-6040-41ae-a96d-232c23482af8" providerId="ADAL" clId="{0A3756FD-0177-441A-BC04-F041298F963D}" dt="2023-08-21T15:05:25.877" v="1072" actId="164"/>
          <ac:cxnSpMkLst>
            <pc:docMk/>
            <pc:sldMk cId="2637650535" sldId="619"/>
            <ac:cxnSpMk id="8" creationId="{24A618E4-3395-AA69-E773-5A0364E1758E}"/>
          </ac:cxnSpMkLst>
        </pc:cxnChg>
      </pc:sldChg>
      <pc:sldChg chg="addSp delSp modSp new mod modAnim">
        <pc:chgData name="Stewart Gale" userId="3647ddd2-6040-41ae-a96d-232c23482af8" providerId="ADAL" clId="{0A3756FD-0177-441A-BC04-F041298F963D}" dt="2023-08-21T15:18:04.039" v="1303"/>
        <pc:sldMkLst>
          <pc:docMk/>
          <pc:sldMk cId="4012215954" sldId="620"/>
        </pc:sldMkLst>
        <pc:spChg chg="add mod">
          <ac:chgData name="Stewart Gale" userId="3647ddd2-6040-41ae-a96d-232c23482af8" providerId="ADAL" clId="{0A3756FD-0177-441A-BC04-F041298F963D}" dt="2023-08-21T11:14:30.506" v="1043" actId="1076"/>
          <ac:spMkLst>
            <pc:docMk/>
            <pc:sldMk cId="4012215954" sldId="620"/>
            <ac:spMk id="3" creationId="{78535E56-3F20-65B5-4661-213C465AEAAB}"/>
          </ac:spMkLst>
        </pc:spChg>
        <pc:spChg chg="add mod">
          <ac:chgData name="Stewart Gale" userId="3647ddd2-6040-41ae-a96d-232c23482af8" providerId="ADAL" clId="{0A3756FD-0177-441A-BC04-F041298F963D}" dt="2023-08-21T15:17:27.160" v="1300" actId="1035"/>
          <ac:spMkLst>
            <pc:docMk/>
            <pc:sldMk cId="4012215954" sldId="620"/>
            <ac:spMk id="4" creationId="{0F839DBC-CC5B-6210-4AA2-BB6A9B859D27}"/>
          </ac:spMkLst>
        </pc:spChg>
        <pc:spChg chg="mod topLvl">
          <ac:chgData name="Stewart Gale" userId="3647ddd2-6040-41ae-a96d-232c23482af8" providerId="ADAL" clId="{0A3756FD-0177-441A-BC04-F041298F963D}" dt="2023-08-21T15:10:14.454" v="1182" actId="164"/>
          <ac:spMkLst>
            <pc:docMk/>
            <pc:sldMk cId="4012215954" sldId="620"/>
            <ac:spMk id="6" creationId="{4CBE4651-F11B-48B1-55F3-F26CDE40D4C5}"/>
          </ac:spMkLst>
        </pc:spChg>
        <pc:spChg chg="del mod topLvl">
          <ac:chgData name="Stewart Gale" userId="3647ddd2-6040-41ae-a96d-232c23482af8" providerId="ADAL" clId="{0A3756FD-0177-441A-BC04-F041298F963D}" dt="2023-08-21T15:15:54.507" v="1277" actId="478"/>
          <ac:spMkLst>
            <pc:docMk/>
            <pc:sldMk cId="4012215954" sldId="620"/>
            <ac:spMk id="9" creationId="{ADC4FB91-6F8D-933A-DBCA-228BAA7917C9}"/>
          </ac:spMkLst>
        </pc:spChg>
        <pc:spChg chg="mod topLvl">
          <ac:chgData name="Stewart Gale" userId="3647ddd2-6040-41ae-a96d-232c23482af8" providerId="ADAL" clId="{0A3756FD-0177-441A-BC04-F041298F963D}" dt="2023-08-21T15:10:33.280" v="1187" actId="14100"/>
          <ac:spMkLst>
            <pc:docMk/>
            <pc:sldMk cId="4012215954" sldId="620"/>
            <ac:spMk id="11" creationId="{629B1403-7D36-D43E-44C7-199130825DA8}"/>
          </ac:spMkLst>
        </pc:spChg>
        <pc:spChg chg="mod topLvl">
          <ac:chgData name="Stewart Gale" userId="3647ddd2-6040-41ae-a96d-232c23482af8" providerId="ADAL" clId="{0A3756FD-0177-441A-BC04-F041298F963D}" dt="2023-08-21T15:10:14.454" v="1182" actId="164"/>
          <ac:spMkLst>
            <pc:docMk/>
            <pc:sldMk cId="4012215954" sldId="620"/>
            <ac:spMk id="12" creationId="{A1B8DA26-E8B7-E8D4-29AA-A867831DB33A}"/>
          </ac:spMkLst>
        </pc:spChg>
        <pc:spChg chg="add mod">
          <ac:chgData name="Stewart Gale" userId="3647ddd2-6040-41ae-a96d-232c23482af8" providerId="ADAL" clId="{0A3756FD-0177-441A-BC04-F041298F963D}" dt="2023-08-21T15:15:12.128" v="1264" actId="1076"/>
          <ac:spMkLst>
            <pc:docMk/>
            <pc:sldMk cId="4012215954" sldId="620"/>
            <ac:spMk id="14" creationId="{E39EC5C9-89C0-FE1A-B4E6-8B05C0C001BD}"/>
          </ac:spMkLst>
        </pc:spChg>
        <pc:spChg chg="add del mod">
          <ac:chgData name="Stewart Gale" userId="3647ddd2-6040-41ae-a96d-232c23482af8" providerId="ADAL" clId="{0A3756FD-0177-441A-BC04-F041298F963D}" dt="2023-08-21T15:11:48.603" v="1203" actId="21"/>
          <ac:spMkLst>
            <pc:docMk/>
            <pc:sldMk cId="4012215954" sldId="620"/>
            <ac:spMk id="15" creationId="{3730F298-9FA0-60E1-649F-42DDD80EC268}"/>
          </ac:spMkLst>
        </pc:spChg>
        <pc:spChg chg="add mod">
          <ac:chgData name="Stewart Gale" userId="3647ddd2-6040-41ae-a96d-232c23482af8" providerId="ADAL" clId="{0A3756FD-0177-441A-BC04-F041298F963D}" dt="2023-08-21T15:15:12.128" v="1264" actId="1076"/>
          <ac:spMkLst>
            <pc:docMk/>
            <pc:sldMk cId="4012215954" sldId="620"/>
            <ac:spMk id="18" creationId="{EE128D60-546B-1CEE-EFE0-8F5D9FB2A2A9}"/>
          </ac:spMkLst>
        </pc:spChg>
        <pc:spChg chg="add mod">
          <ac:chgData name="Stewart Gale" userId="3647ddd2-6040-41ae-a96d-232c23482af8" providerId="ADAL" clId="{0A3756FD-0177-441A-BC04-F041298F963D}" dt="2023-08-21T15:17:23.667" v="1299" actId="1076"/>
          <ac:spMkLst>
            <pc:docMk/>
            <pc:sldMk cId="4012215954" sldId="620"/>
            <ac:spMk id="20" creationId="{5766C2CF-AE4B-433F-D963-47DE4DE49CDE}"/>
          </ac:spMkLst>
        </pc:spChg>
        <pc:spChg chg="add mod">
          <ac:chgData name="Stewart Gale" userId="3647ddd2-6040-41ae-a96d-232c23482af8" providerId="ADAL" clId="{0A3756FD-0177-441A-BC04-F041298F963D}" dt="2023-08-21T15:17:13.967" v="1297" actId="1076"/>
          <ac:spMkLst>
            <pc:docMk/>
            <pc:sldMk cId="4012215954" sldId="620"/>
            <ac:spMk id="22" creationId="{CE14746D-1A5D-CD4A-744F-AB710F6BEF5B}"/>
          </ac:spMkLst>
        </pc:spChg>
        <pc:spChg chg="add mod">
          <ac:chgData name="Stewart Gale" userId="3647ddd2-6040-41ae-a96d-232c23482af8" providerId="ADAL" clId="{0A3756FD-0177-441A-BC04-F041298F963D}" dt="2023-08-21T15:17:27.160" v="1300" actId="1035"/>
          <ac:spMkLst>
            <pc:docMk/>
            <pc:sldMk cId="4012215954" sldId="620"/>
            <ac:spMk id="24" creationId="{F200C12E-F708-CE3B-476D-CAEEDD3C8B4D}"/>
          </ac:spMkLst>
        </pc:spChg>
        <pc:spChg chg="add mod">
          <ac:chgData name="Stewart Gale" userId="3647ddd2-6040-41ae-a96d-232c23482af8" providerId="ADAL" clId="{0A3756FD-0177-441A-BC04-F041298F963D}" dt="2023-08-21T15:17:27.160" v="1300" actId="1035"/>
          <ac:spMkLst>
            <pc:docMk/>
            <pc:sldMk cId="4012215954" sldId="620"/>
            <ac:spMk id="26" creationId="{F9C34248-21D5-3D52-F477-0C50F4566134}"/>
          </ac:spMkLst>
        </pc:spChg>
        <pc:spChg chg="add mod">
          <ac:chgData name="Stewart Gale" userId="3647ddd2-6040-41ae-a96d-232c23482af8" providerId="ADAL" clId="{0A3756FD-0177-441A-BC04-F041298F963D}" dt="2023-08-21T15:17:27.160" v="1300" actId="1035"/>
          <ac:spMkLst>
            <pc:docMk/>
            <pc:sldMk cId="4012215954" sldId="620"/>
            <ac:spMk id="28" creationId="{780B2A01-7A5C-6ED3-300F-FBA466B80A34}"/>
          </ac:spMkLst>
        </pc:spChg>
        <pc:grpChg chg="add del mod">
          <ac:chgData name="Stewart Gale" userId="3647ddd2-6040-41ae-a96d-232c23482af8" providerId="ADAL" clId="{0A3756FD-0177-441A-BC04-F041298F963D}" dt="2023-08-21T15:09:50.727" v="1173" actId="165"/>
          <ac:grpSpMkLst>
            <pc:docMk/>
            <pc:sldMk cId="4012215954" sldId="620"/>
            <ac:grpSpMk id="5" creationId="{D2EC3B73-88F8-7DAE-4D38-02A45EFBEC74}"/>
          </ac:grpSpMkLst>
        </pc:grpChg>
        <pc:grpChg chg="add mod">
          <ac:chgData name="Stewart Gale" userId="3647ddd2-6040-41ae-a96d-232c23482af8" providerId="ADAL" clId="{0A3756FD-0177-441A-BC04-F041298F963D}" dt="2023-08-21T15:15:12.128" v="1264" actId="1076"/>
          <ac:grpSpMkLst>
            <pc:docMk/>
            <pc:sldMk cId="4012215954" sldId="620"/>
            <ac:grpSpMk id="13" creationId="{921DD16D-985F-139A-22F5-192B7570DC3A}"/>
          </ac:grpSpMkLst>
        </pc:grpChg>
        <pc:picChg chg="add del">
          <ac:chgData name="Stewart Gale" userId="3647ddd2-6040-41ae-a96d-232c23482af8" providerId="ADAL" clId="{0A3756FD-0177-441A-BC04-F041298F963D}" dt="2023-08-21T11:13:07.161" v="1019"/>
          <ac:picMkLst>
            <pc:docMk/>
            <pc:sldMk cId="4012215954" sldId="620"/>
            <ac:picMk id="2" creationId="{77B1B1E6-DA64-4CAD-9EF9-7A29AEC7BE1F}"/>
          </ac:picMkLst>
        </pc:picChg>
        <pc:cxnChg chg="del mod topLvl">
          <ac:chgData name="Stewart Gale" userId="3647ddd2-6040-41ae-a96d-232c23482af8" providerId="ADAL" clId="{0A3756FD-0177-441A-BC04-F041298F963D}" dt="2023-08-21T15:09:54.175" v="1174" actId="478"/>
          <ac:cxnSpMkLst>
            <pc:docMk/>
            <pc:sldMk cId="4012215954" sldId="620"/>
            <ac:cxnSpMk id="7" creationId="{D40880B4-60C8-79DF-EA38-92F892BDC097}"/>
          </ac:cxnSpMkLst>
        </pc:cxnChg>
        <pc:cxnChg chg="del mod topLvl">
          <ac:chgData name="Stewart Gale" userId="3647ddd2-6040-41ae-a96d-232c23482af8" providerId="ADAL" clId="{0A3756FD-0177-441A-BC04-F041298F963D}" dt="2023-08-21T15:09:55.481" v="1175" actId="478"/>
          <ac:cxnSpMkLst>
            <pc:docMk/>
            <pc:sldMk cId="4012215954" sldId="620"/>
            <ac:cxnSpMk id="8" creationId="{BD9BB420-9978-871A-942B-8D9B0CB5447E}"/>
          </ac:cxnSpMkLst>
        </pc:cxnChg>
        <pc:cxnChg chg="del mod topLvl">
          <ac:chgData name="Stewart Gale" userId="3647ddd2-6040-41ae-a96d-232c23482af8" providerId="ADAL" clId="{0A3756FD-0177-441A-BC04-F041298F963D}" dt="2023-08-21T15:10:46.665" v="1190" actId="478"/>
          <ac:cxnSpMkLst>
            <pc:docMk/>
            <pc:sldMk cId="4012215954" sldId="620"/>
            <ac:cxnSpMk id="10" creationId="{D355CA29-D025-A62F-AD99-B50D46D9ADA3}"/>
          </ac:cxnSpMkLst>
        </pc:cxnChg>
        <pc:cxnChg chg="add mod">
          <ac:chgData name="Stewart Gale" userId="3647ddd2-6040-41ae-a96d-232c23482af8" providerId="ADAL" clId="{0A3756FD-0177-441A-BC04-F041298F963D}" dt="2023-08-21T15:15:12.128" v="1264" actId="1076"/>
          <ac:cxnSpMkLst>
            <pc:docMk/>
            <pc:sldMk cId="4012215954" sldId="620"/>
            <ac:cxnSpMk id="17" creationId="{5E002252-6383-2704-45D1-B366E31EBAEA}"/>
          </ac:cxnSpMkLst>
        </pc:cxnChg>
      </pc:sldChg>
      <pc:sldChg chg="addSp delSp modSp new mod delAnim modAnim">
        <pc:chgData name="Stewart Gale" userId="3647ddd2-6040-41ae-a96d-232c23482af8" providerId="ADAL" clId="{0A3756FD-0177-441A-BC04-F041298F963D}" dt="2023-10-31T11:33:01.248" v="1594" actId="14100"/>
        <pc:sldMkLst>
          <pc:docMk/>
          <pc:sldMk cId="454291428" sldId="621"/>
        </pc:sldMkLst>
        <pc:spChg chg="add mod">
          <ac:chgData name="Stewart Gale" userId="3647ddd2-6040-41ae-a96d-232c23482af8" providerId="ADAL" clId="{0A3756FD-0177-441A-BC04-F041298F963D}" dt="2023-08-21T15:40:44.953" v="1571" actId="1076"/>
          <ac:spMkLst>
            <pc:docMk/>
            <pc:sldMk cId="454291428" sldId="621"/>
            <ac:spMk id="2" creationId="{7543EDF1-C96F-A27F-FB92-27E7928FF29E}"/>
          </ac:spMkLst>
        </pc:spChg>
        <pc:spChg chg="add del mod">
          <ac:chgData name="Stewart Gale" userId="3647ddd2-6040-41ae-a96d-232c23482af8" providerId="ADAL" clId="{0A3756FD-0177-441A-BC04-F041298F963D}" dt="2023-08-21T15:38:06.820" v="1551" actId="478"/>
          <ac:spMkLst>
            <pc:docMk/>
            <pc:sldMk cId="454291428" sldId="621"/>
            <ac:spMk id="3" creationId="{98149FC5-89A6-9F02-F291-4933A9E756C3}"/>
          </ac:spMkLst>
        </pc:spChg>
        <pc:spChg chg="add del mod">
          <ac:chgData name="Stewart Gale" userId="3647ddd2-6040-41ae-a96d-232c23482af8" providerId="ADAL" clId="{0A3756FD-0177-441A-BC04-F041298F963D}" dt="2023-08-21T15:37:44.562" v="1550" actId="478"/>
          <ac:spMkLst>
            <pc:docMk/>
            <pc:sldMk cId="454291428" sldId="621"/>
            <ac:spMk id="5" creationId="{A7665EF8-1A38-2B09-A38D-FE7597D408E1}"/>
          </ac:spMkLst>
        </pc:spChg>
        <pc:spChg chg="add del mod">
          <ac:chgData name="Stewart Gale" userId="3647ddd2-6040-41ae-a96d-232c23482af8" providerId="ADAL" clId="{0A3756FD-0177-441A-BC04-F041298F963D}" dt="2023-08-21T15:37:44.562" v="1550" actId="478"/>
          <ac:spMkLst>
            <pc:docMk/>
            <pc:sldMk cId="454291428" sldId="621"/>
            <ac:spMk id="7" creationId="{6364AAB3-670E-FC02-03D5-B2ACF9E71DC9}"/>
          </ac:spMkLst>
        </pc:spChg>
        <pc:spChg chg="add mod">
          <ac:chgData name="Stewart Gale" userId="3647ddd2-6040-41ae-a96d-232c23482af8" providerId="ADAL" clId="{0A3756FD-0177-441A-BC04-F041298F963D}" dt="2023-08-21T15:29:31.184" v="1467" actId="1038"/>
          <ac:spMkLst>
            <pc:docMk/>
            <pc:sldMk cId="454291428" sldId="621"/>
            <ac:spMk id="9" creationId="{2714E885-4B98-CB17-E7ED-7F0D4CE94A08}"/>
          </ac:spMkLst>
        </pc:spChg>
        <pc:spChg chg="add mod">
          <ac:chgData name="Stewart Gale" userId="3647ddd2-6040-41ae-a96d-232c23482af8" providerId="ADAL" clId="{0A3756FD-0177-441A-BC04-F041298F963D}" dt="2023-08-21T15:28:39.417" v="1449" actId="1076"/>
          <ac:spMkLst>
            <pc:docMk/>
            <pc:sldMk cId="454291428" sldId="621"/>
            <ac:spMk id="11" creationId="{10013EAB-A1F1-6832-0E69-313776A2516F}"/>
          </ac:spMkLst>
        </pc:spChg>
        <pc:spChg chg="add del mod">
          <ac:chgData name="Stewart Gale" userId="3647ddd2-6040-41ae-a96d-232c23482af8" providerId="ADAL" clId="{0A3756FD-0177-441A-BC04-F041298F963D}" dt="2023-08-21T15:38:06.820" v="1551" actId="478"/>
          <ac:spMkLst>
            <pc:docMk/>
            <pc:sldMk cId="454291428" sldId="621"/>
            <ac:spMk id="13" creationId="{9C3E48CE-32EC-B691-B330-E7116D300F11}"/>
          </ac:spMkLst>
        </pc:spChg>
        <pc:spChg chg="add del mod">
          <ac:chgData name="Stewart Gale" userId="3647ddd2-6040-41ae-a96d-232c23482af8" providerId="ADAL" clId="{0A3756FD-0177-441A-BC04-F041298F963D}" dt="2023-08-21T15:38:06.820" v="1551" actId="478"/>
          <ac:spMkLst>
            <pc:docMk/>
            <pc:sldMk cId="454291428" sldId="621"/>
            <ac:spMk id="15" creationId="{0758B6F6-C150-79CB-7644-0E29808BC37F}"/>
          </ac:spMkLst>
        </pc:spChg>
        <pc:spChg chg="mod">
          <ac:chgData name="Stewart Gale" userId="3647ddd2-6040-41ae-a96d-232c23482af8" providerId="ADAL" clId="{0A3756FD-0177-441A-BC04-F041298F963D}" dt="2023-08-21T15:24:19.636" v="1385" actId="403"/>
          <ac:spMkLst>
            <pc:docMk/>
            <pc:sldMk cId="454291428" sldId="621"/>
            <ac:spMk id="17" creationId="{D7CB41A7-C9BA-5467-1425-A335C6CFD64C}"/>
          </ac:spMkLst>
        </pc:spChg>
        <pc:spChg chg="mod">
          <ac:chgData name="Stewart Gale" userId="3647ddd2-6040-41ae-a96d-232c23482af8" providerId="ADAL" clId="{0A3756FD-0177-441A-BC04-F041298F963D}" dt="2023-08-21T15:24:23.520" v="1387" actId="1076"/>
          <ac:spMkLst>
            <pc:docMk/>
            <pc:sldMk cId="454291428" sldId="621"/>
            <ac:spMk id="18" creationId="{36BE9F2C-4CD5-0661-7AF0-01081B47448D}"/>
          </ac:spMkLst>
        </pc:spChg>
        <pc:spChg chg="mod">
          <ac:chgData name="Stewart Gale" userId="3647ddd2-6040-41ae-a96d-232c23482af8" providerId="ADAL" clId="{0A3756FD-0177-441A-BC04-F041298F963D}" dt="2023-08-21T15:24:19.636" v="1385" actId="403"/>
          <ac:spMkLst>
            <pc:docMk/>
            <pc:sldMk cId="454291428" sldId="621"/>
            <ac:spMk id="19" creationId="{83CD5AA0-1941-0B50-E493-5E843EF9CBEA}"/>
          </ac:spMkLst>
        </pc:spChg>
        <pc:spChg chg="add del mod">
          <ac:chgData name="Stewart Gale" userId="3647ddd2-6040-41ae-a96d-232c23482af8" providerId="ADAL" clId="{0A3756FD-0177-441A-BC04-F041298F963D}" dt="2023-08-21T15:38:06.820" v="1551" actId="478"/>
          <ac:spMkLst>
            <pc:docMk/>
            <pc:sldMk cId="454291428" sldId="621"/>
            <ac:spMk id="20" creationId="{08CB34DA-854F-6F55-61C7-53C33E94EBC7}"/>
          </ac:spMkLst>
        </pc:spChg>
        <pc:spChg chg="add del mod">
          <ac:chgData name="Stewart Gale" userId="3647ddd2-6040-41ae-a96d-232c23482af8" providerId="ADAL" clId="{0A3756FD-0177-441A-BC04-F041298F963D}" dt="2023-08-21T15:38:06.820" v="1551" actId="478"/>
          <ac:spMkLst>
            <pc:docMk/>
            <pc:sldMk cId="454291428" sldId="621"/>
            <ac:spMk id="22" creationId="{9F1F3B82-35EC-6FB3-51FD-A54EEFCC8F15}"/>
          </ac:spMkLst>
        </pc:spChg>
        <pc:spChg chg="add del mod">
          <ac:chgData name="Stewart Gale" userId="3647ddd2-6040-41ae-a96d-232c23482af8" providerId="ADAL" clId="{0A3756FD-0177-441A-BC04-F041298F963D}" dt="2023-08-21T15:38:06.820" v="1551" actId="478"/>
          <ac:spMkLst>
            <pc:docMk/>
            <pc:sldMk cId="454291428" sldId="621"/>
            <ac:spMk id="23" creationId="{E184E2BC-4132-807D-BB86-C21B0E95766C}"/>
          </ac:spMkLst>
        </pc:spChg>
        <pc:spChg chg="add del mod">
          <ac:chgData name="Stewart Gale" userId="3647ddd2-6040-41ae-a96d-232c23482af8" providerId="ADAL" clId="{0A3756FD-0177-441A-BC04-F041298F963D}" dt="2023-08-21T15:38:06.820" v="1551" actId="478"/>
          <ac:spMkLst>
            <pc:docMk/>
            <pc:sldMk cId="454291428" sldId="621"/>
            <ac:spMk id="24" creationId="{A4F511DC-B063-496D-5993-A92A25B2A298}"/>
          </ac:spMkLst>
        </pc:spChg>
        <pc:spChg chg="add mod">
          <ac:chgData name="Stewart Gale" userId="3647ddd2-6040-41ae-a96d-232c23482af8" providerId="ADAL" clId="{0A3756FD-0177-441A-BC04-F041298F963D}" dt="2023-08-21T15:28:45.260" v="1452" actId="1076"/>
          <ac:spMkLst>
            <pc:docMk/>
            <pc:sldMk cId="454291428" sldId="621"/>
            <ac:spMk id="35" creationId="{22AF3C0A-C7E5-42F7-14CB-244FC5D25F8E}"/>
          </ac:spMkLst>
        </pc:spChg>
        <pc:spChg chg="add del mod">
          <ac:chgData name="Stewart Gale" userId="3647ddd2-6040-41ae-a96d-232c23482af8" providerId="ADAL" clId="{0A3756FD-0177-441A-BC04-F041298F963D}" dt="2023-08-21T15:38:06.820" v="1551" actId="478"/>
          <ac:spMkLst>
            <pc:docMk/>
            <pc:sldMk cId="454291428" sldId="621"/>
            <ac:spMk id="37" creationId="{0B8334A9-CCAE-11AA-B872-B9F01088DC58}"/>
          </ac:spMkLst>
        </pc:spChg>
        <pc:spChg chg="add mod">
          <ac:chgData name="Stewart Gale" userId="3647ddd2-6040-41ae-a96d-232c23482af8" providerId="ADAL" clId="{0A3756FD-0177-441A-BC04-F041298F963D}" dt="2023-08-21T15:28:47.748" v="1453" actId="1076"/>
          <ac:spMkLst>
            <pc:docMk/>
            <pc:sldMk cId="454291428" sldId="621"/>
            <ac:spMk id="39" creationId="{37C77552-2DE8-29F0-9391-C0D88D430C6C}"/>
          </ac:spMkLst>
        </pc:spChg>
        <pc:spChg chg="add mod">
          <ac:chgData name="Stewart Gale" userId="3647ddd2-6040-41ae-a96d-232c23482af8" providerId="ADAL" clId="{0A3756FD-0177-441A-BC04-F041298F963D}" dt="2023-08-21T15:28:50.989" v="1454" actId="1076"/>
          <ac:spMkLst>
            <pc:docMk/>
            <pc:sldMk cId="454291428" sldId="621"/>
            <ac:spMk id="41" creationId="{FD0532CE-259F-9A5D-3935-C0ACBAB3B7E6}"/>
          </ac:spMkLst>
        </pc:spChg>
        <pc:spChg chg="add mod">
          <ac:chgData name="Stewart Gale" userId="3647ddd2-6040-41ae-a96d-232c23482af8" providerId="ADAL" clId="{0A3756FD-0177-441A-BC04-F041298F963D}" dt="2023-08-21T15:29:16.096" v="1462" actId="1076"/>
          <ac:spMkLst>
            <pc:docMk/>
            <pc:sldMk cId="454291428" sldId="621"/>
            <ac:spMk id="43" creationId="{02E5270B-5478-E93F-617F-C4BD96BF8499}"/>
          </ac:spMkLst>
        </pc:spChg>
        <pc:spChg chg="mod">
          <ac:chgData name="Stewart Gale" userId="3647ddd2-6040-41ae-a96d-232c23482af8" providerId="ADAL" clId="{0A3756FD-0177-441A-BC04-F041298F963D}" dt="2023-08-21T15:38:25.814" v="1552"/>
          <ac:spMkLst>
            <pc:docMk/>
            <pc:sldMk cId="454291428" sldId="621"/>
            <ac:spMk id="45" creationId="{092A3DDD-DC22-FBF5-DE1F-0AA72ECD8240}"/>
          </ac:spMkLst>
        </pc:spChg>
        <pc:spChg chg="mod">
          <ac:chgData name="Stewart Gale" userId="3647ddd2-6040-41ae-a96d-232c23482af8" providerId="ADAL" clId="{0A3756FD-0177-441A-BC04-F041298F963D}" dt="2023-08-21T15:38:25.814" v="1552"/>
          <ac:spMkLst>
            <pc:docMk/>
            <pc:sldMk cId="454291428" sldId="621"/>
            <ac:spMk id="46" creationId="{79AF684E-7C85-F43F-4753-50DD1A543B6E}"/>
          </ac:spMkLst>
        </pc:spChg>
        <pc:spChg chg="mod">
          <ac:chgData name="Stewart Gale" userId="3647ddd2-6040-41ae-a96d-232c23482af8" providerId="ADAL" clId="{0A3756FD-0177-441A-BC04-F041298F963D}" dt="2023-08-21T15:38:25.814" v="1552"/>
          <ac:spMkLst>
            <pc:docMk/>
            <pc:sldMk cId="454291428" sldId="621"/>
            <ac:spMk id="47" creationId="{DD7DC7E5-18E7-8F1F-DC82-80BFE9B9EF9A}"/>
          </ac:spMkLst>
        </pc:spChg>
        <pc:spChg chg="add mod">
          <ac:chgData name="Stewart Gale" userId="3647ddd2-6040-41ae-a96d-232c23482af8" providerId="ADAL" clId="{0A3756FD-0177-441A-BC04-F041298F963D}" dt="2023-08-21T15:40:20.905" v="1564" actId="1076"/>
          <ac:spMkLst>
            <pc:docMk/>
            <pc:sldMk cId="454291428" sldId="621"/>
            <ac:spMk id="48" creationId="{4DF5A5E0-D4E6-E73B-2BCD-35083486943B}"/>
          </ac:spMkLst>
        </pc:spChg>
        <pc:spChg chg="add mod">
          <ac:chgData name="Stewart Gale" userId="3647ddd2-6040-41ae-a96d-232c23482af8" providerId="ADAL" clId="{0A3756FD-0177-441A-BC04-F041298F963D}" dt="2023-08-21T15:40:20.905" v="1564" actId="1076"/>
          <ac:spMkLst>
            <pc:docMk/>
            <pc:sldMk cId="454291428" sldId="621"/>
            <ac:spMk id="50" creationId="{A44A529A-7B3A-7306-EA04-D6011FF341A8}"/>
          </ac:spMkLst>
        </pc:spChg>
        <pc:spChg chg="add mod">
          <ac:chgData name="Stewart Gale" userId="3647ddd2-6040-41ae-a96d-232c23482af8" providerId="ADAL" clId="{0A3756FD-0177-441A-BC04-F041298F963D}" dt="2023-08-21T15:40:20.905" v="1564" actId="1076"/>
          <ac:spMkLst>
            <pc:docMk/>
            <pc:sldMk cId="454291428" sldId="621"/>
            <ac:spMk id="51" creationId="{C0E9B26B-5302-8312-7589-5FE71E4E2B7F}"/>
          </ac:spMkLst>
        </pc:spChg>
        <pc:spChg chg="add mod">
          <ac:chgData name="Stewart Gale" userId="3647ddd2-6040-41ae-a96d-232c23482af8" providerId="ADAL" clId="{0A3756FD-0177-441A-BC04-F041298F963D}" dt="2023-08-21T15:40:20.905" v="1564" actId="1076"/>
          <ac:spMkLst>
            <pc:docMk/>
            <pc:sldMk cId="454291428" sldId="621"/>
            <ac:spMk id="52" creationId="{4AC09B9A-340C-2AB7-6FC0-7EDC272BE72F}"/>
          </ac:spMkLst>
        </pc:spChg>
        <pc:spChg chg="add del mod">
          <ac:chgData name="Stewart Gale" userId="3647ddd2-6040-41ae-a96d-232c23482af8" providerId="ADAL" clId="{0A3756FD-0177-441A-BC04-F041298F963D}" dt="2023-08-21T15:39:46.837" v="1560" actId="478"/>
          <ac:spMkLst>
            <pc:docMk/>
            <pc:sldMk cId="454291428" sldId="621"/>
            <ac:spMk id="54" creationId="{F44879D4-FFB4-4913-1BDC-9A294B320CF2}"/>
          </ac:spMkLst>
        </pc:spChg>
        <pc:spChg chg="add del mod">
          <ac:chgData name="Stewart Gale" userId="3647ddd2-6040-41ae-a96d-232c23482af8" providerId="ADAL" clId="{0A3756FD-0177-441A-BC04-F041298F963D}" dt="2023-08-21T15:39:48.875" v="1561" actId="478"/>
          <ac:spMkLst>
            <pc:docMk/>
            <pc:sldMk cId="454291428" sldId="621"/>
            <ac:spMk id="55" creationId="{7D2A1E9E-66C9-9AFF-1902-85331A97D57D}"/>
          </ac:spMkLst>
        </pc:spChg>
        <pc:spChg chg="add mod">
          <ac:chgData name="Stewart Gale" userId="3647ddd2-6040-41ae-a96d-232c23482af8" providerId="ADAL" clId="{0A3756FD-0177-441A-BC04-F041298F963D}" dt="2023-10-31T11:33:01.248" v="1594" actId="14100"/>
          <ac:spMkLst>
            <pc:docMk/>
            <pc:sldMk cId="454291428" sldId="621"/>
            <ac:spMk id="56" creationId="{7122446C-2D2A-E4FD-B6C4-A39977D500B7}"/>
          </ac:spMkLst>
        </pc:spChg>
        <pc:spChg chg="add mod">
          <ac:chgData name="Stewart Gale" userId="3647ddd2-6040-41ae-a96d-232c23482af8" providerId="ADAL" clId="{0A3756FD-0177-441A-BC04-F041298F963D}" dt="2023-08-21T15:41:02.518" v="1574" actId="1076"/>
          <ac:spMkLst>
            <pc:docMk/>
            <pc:sldMk cId="454291428" sldId="621"/>
            <ac:spMk id="57" creationId="{EA6AB236-314D-C2FE-5EA9-D282DC6336A0}"/>
          </ac:spMkLst>
        </pc:spChg>
        <pc:grpChg chg="add del mod">
          <ac:chgData name="Stewart Gale" userId="3647ddd2-6040-41ae-a96d-232c23482af8" providerId="ADAL" clId="{0A3756FD-0177-441A-BC04-F041298F963D}" dt="2023-08-21T15:38:06.820" v="1551" actId="478"/>
          <ac:grpSpMkLst>
            <pc:docMk/>
            <pc:sldMk cId="454291428" sldId="621"/>
            <ac:grpSpMk id="16" creationId="{F6A200E2-A56B-E31F-BBDE-D16EE54451F0}"/>
          </ac:grpSpMkLst>
        </pc:grpChg>
        <pc:grpChg chg="add mod">
          <ac:chgData name="Stewart Gale" userId="3647ddd2-6040-41ae-a96d-232c23482af8" providerId="ADAL" clId="{0A3756FD-0177-441A-BC04-F041298F963D}" dt="2023-08-21T15:40:20.905" v="1564" actId="1076"/>
          <ac:grpSpMkLst>
            <pc:docMk/>
            <pc:sldMk cId="454291428" sldId="621"/>
            <ac:grpSpMk id="44" creationId="{8F79DBCD-01FD-0027-1BFB-8962D523C762}"/>
          </ac:grpSpMkLst>
        </pc:grpChg>
        <pc:cxnChg chg="add del mod">
          <ac:chgData name="Stewart Gale" userId="3647ddd2-6040-41ae-a96d-232c23482af8" providerId="ADAL" clId="{0A3756FD-0177-441A-BC04-F041298F963D}" dt="2023-08-21T15:38:06.820" v="1551" actId="478"/>
          <ac:cxnSpMkLst>
            <pc:docMk/>
            <pc:sldMk cId="454291428" sldId="621"/>
            <ac:cxnSpMk id="21" creationId="{4F497136-4492-4F7B-9992-56A261BF9581}"/>
          </ac:cxnSpMkLst>
        </pc:cxnChg>
        <pc:cxnChg chg="add del mod">
          <ac:chgData name="Stewart Gale" userId="3647ddd2-6040-41ae-a96d-232c23482af8" providerId="ADAL" clId="{0A3756FD-0177-441A-BC04-F041298F963D}" dt="2023-08-21T15:38:06.820" v="1551" actId="478"/>
          <ac:cxnSpMkLst>
            <pc:docMk/>
            <pc:sldMk cId="454291428" sldId="621"/>
            <ac:cxnSpMk id="30" creationId="{05F83E90-7921-C9A4-227B-E87C8F09D167}"/>
          </ac:cxnSpMkLst>
        </pc:cxnChg>
        <pc:cxnChg chg="add mod">
          <ac:chgData name="Stewart Gale" userId="3647ddd2-6040-41ae-a96d-232c23482af8" providerId="ADAL" clId="{0A3756FD-0177-441A-BC04-F041298F963D}" dt="2023-08-21T15:40:20.905" v="1564" actId="1076"/>
          <ac:cxnSpMkLst>
            <pc:docMk/>
            <pc:sldMk cId="454291428" sldId="621"/>
            <ac:cxnSpMk id="49" creationId="{972B81F6-8B72-18C1-14F7-009BDD26C466}"/>
          </ac:cxnSpMkLst>
        </pc:cxnChg>
        <pc:cxnChg chg="add del mod">
          <ac:chgData name="Stewart Gale" userId="3647ddd2-6040-41ae-a96d-232c23482af8" providerId="ADAL" clId="{0A3756FD-0177-441A-BC04-F041298F963D}" dt="2023-08-21T15:39:43.063" v="1559" actId="478"/>
          <ac:cxnSpMkLst>
            <pc:docMk/>
            <pc:sldMk cId="454291428" sldId="621"/>
            <ac:cxnSpMk id="53" creationId="{B0A8AB97-91E6-5FA1-F76F-F7A593775D0B}"/>
          </ac:cxnSpMkLst>
        </pc:cxnChg>
      </pc:sldChg>
      <pc:sldChg chg="addSp delSp modSp add mod delAnim modAnim">
        <pc:chgData name="Stewart Gale" userId="3647ddd2-6040-41ae-a96d-232c23482af8" providerId="ADAL" clId="{0A3756FD-0177-441A-BC04-F041298F963D}" dt="2023-08-21T15:42:07.395" v="1577" actId="478"/>
        <pc:sldMkLst>
          <pc:docMk/>
          <pc:sldMk cId="1599930155" sldId="622"/>
        </pc:sldMkLst>
        <pc:spChg chg="mod">
          <ac:chgData name="Stewart Gale" userId="3647ddd2-6040-41ae-a96d-232c23482af8" providerId="ADAL" clId="{0A3756FD-0177-441A-BC04-F041298F963D}" dt="2023-08-21T15:34:08.259" v="1515" actId="1076"/>
          <ac:spMkLst>
            <pc:docMk/>
            <pc:sldMk cId="1599930155" sldId="622"/>
            <ac:spMk id="2" creationId="{7543EDF1-C96F-A27F-FB92-27E7928FF29E}"/>
          </ac:spMkLst>
        </pc:spChg>
        <pc:spChg chg="mod">
          <ac:chgData name="Stewart Gale" userId="3647ddd2-6040-41ae-a96d-232c23482af8" providerId="ADAL" clId="{0A3756FD-0177-441A-BC04-F041298F963D}" dt="2023-08-21T15:37:00.543" v="1545" actId="1035"/>
          <ac:spMkLst>
            <pc:docMk/>
            <pc:sldMk cId="1599930155" sldId="622"/>
            <ac:spMk id="3" creationId="{98149FC5-89A6-9F02-F291-4933A9E756C3}"/>
          </ac:spMkLst>
        </pc:spChg>
        <pc:spChg chg="mod">
          <ac:chgData name="Stewart Gale" userId="3647ddd2-6040-41ae-a96d-232c23482af8" providerId="ADAL" clId="{0A3756FD-0177-441A-BC04-F041298F963D}" dt="2023-08-21T15:33:59.013" v="1513" actId="14100"/>
          <ac:spMkLst>
            <pc:docMk/>
            <pc:sldMk cId="1599930155" sldId="622"/>
            <ac:spMk id="5" creationId="{A7665EF8-1A38-2B09-A38D-FE7597D408E1}"/>
          </ac:spMkLst>
        </pc:spChg>
        <pc:spChg chg="add mod">
          <ac:chgData name="Stewart Gale" userId="3647ddd2-6040-41ae-a96d-232c23482af8" providerId="ADAL" clId="{0A3756FD-0177-441A-BC04-F041298F963D}" dt="2023-08-21T15:36:43.291" v="1541" actId="1076"/>
          <ac:spMkLst>
            <pc:docMk/>
            <pc:sldMk cId="1599930155" sldId="622"/>
            <ac:spMk id="6" creationId="{075B4416-4F80-9A7A-5333-FFB57C8ABC50}"/>
          </ac:spMkLst>
        </pc:spChg>
        <pc:spChg chg="mod">
          <ac:chgData name="Stewart Gale" userId="3647ddd2-6040-41ae-a96d-232c23482af8" providerId="ADAL" clId="{0A3756FD-0177-441A-BC04-F041298F963D}" dt="2023-08-21T15:32:58.706" v="1507" actId="1076"/>
          <ac:spMkLst>
            <pc:docMk/>
            <pc:sldMk cId="1599930155" sldId="622"/>
            <ac:spMk id="7" creationId="{6364AAB3-670E-FC02-03D5-B2ACF9E71DC9}"/>
          </ac:spMkLst>
        </pc:spChg>
        <pc:spChg chg="del">
          <ac:chgData name="Stewart Gale" userId="3647ddd2-6040-41ae-a96d-232c23482af8" providerId="ADAL" clId="{0A3756FD-0177-441A-BC04-F041298F963D}" dt="2023-08-21T15:29:48.361" v="1469" actId="478"/>
          <ac:spMkLst>
            <pc:docMk/>
            <pc:sldMk cId="1599930155" sldId="622"/>
            <ac:spMk id="9" creationId="{2714E885-4B98-CB17-E7ED-7F0D4CE94A08}"/>
          </ac:spMkLst>
        </pc:spChg>
        <pc:spChg chg="add mod">
          <ac:chgData name="Stewart Gale" userId="3647ddd2-6040-41ae-a96d-232c23482af8" providerId="ADAL" clId="{0A3756FD-0177-441A-BC04-F041298F963D}" dt="2023-08-21T15:33:51.960" v="1511" actId="1076"/>
          <ac:spMkLst>
            <pc:docMk/>
            <pc:sldMk cId="1599930155" sldId="622"/>
            <ac:spMk id="10" creationId="{3C3641DD-526E-1BE2-93E1-6EA9B0FCB184}"/>
          </ac:spMkLst>
        </pc:spChg>
        <pc:spChg chg="del">
          <ac:chgData name="Stewart Gale" userId="3647ddd2-6040-41ae-a96d-232c23482af8" providerId="ADAL" clId="{0A3756FD-0177-441A-BC04-F041298F963D}" dt="2023-08-21T15:29:48.361" v="1469" actId="478"/>
          <ac:spMkLst>
            <pc:docMk/>
            <pc:sldMk cId="1599930155" sldId="622"/>
            <ac:spMk id="11" creationId="{10013EAB-A1F1-6832-0E69-313776A2516F}"/>
          </ac:spMkLst>
        </pc:spChg>
        <pc:spChg chg="del mod">
          <ac:chgData name="Stewart Gale" userId="3647ddd2-6040-41ae-a96d-232c23482af8" providerId="ADAL" clId="{0A3756FD-0177-441A-BC04-F041298F963D}" dt="2023-08-21T15:34:32.373" v="1520" actId="478"/>
          <ac:spMkLst>
            <pc:docMk/>
            <pc:sldMk cId="1599930155" sldId="622"/>
            <ac:spMk id="13" creationId="{9C3E48CE-32EC-B691-B330-E7116D300F11}"/>
          </ac:spMkLst>
        </pc:spChg>
        <pc:spChg chg="mod">
          <ac:chgData name="Stewart Gale" userId="3647ddd2-6040-41ae-a96d-232c23482af8" providerId="ADAL" clId="{0A3756FD-0177-441A-BC04-F041298F963D}" dt="2023-08-21T15:37:00.543" v="1545" actId="1035"/>
          <ac:spMkLst>
            <pc:docMk/>
            <pc:sldMk cId="1599930155" sldId="622"/>
            <ac:spMk id="15" creationId="{0758B6F6-C150-79CB-7644-0E29808BC37F}"/>
          </ac:spMkLst>
        </pc:spChg>
        <pc:spChg chg="mod">
          <ac:chgData name="Stewart Gale" userId="3647ddd2-6040-41ae-a96d-232c23482af8" providerId="ADAL" clId="{0A3756FD-0177-441A-BC04-F041298F963D}" dt="2023-08-21T15:32:14.499" v="1501"/>
          <ac:spMkLst>
            <pc:docMk/>
            <pc:sldMk cId="1599930155" sldId="622"/>
            <ac:spMk id="17" creationId="{D7CB41A7-C9BA-5467-1425-A335C6CFD64C}"/>
          </ac:spMkLst>
        </pc:spChg>
        <pc:spChg chg="mod">
          <ac:chgData name="Stewart Gale" userId="3647ddd2-6040-41ae-a96d-232c23482af8" providerId="ADAL" clId="{0A3756FD-0177-441A-BC04-F041298F963D}" dt="2023-08-21T15:42:00.398" v="1576" actId="20577"/>
          <ac:spMkLst>
            <pc:docMk/>
            <pc:sldMk cId="1599930155" sldId="622"/>
            <ac:spMk id="18" creationId="{36BE9F2C-4CD5-0661-7AF0-01081B47448D}"/>
          </ac:spMkLst>
        </pc:spChg>
        <pc:spChg chg="mod">
          <ac:chgData name="Stewart Gale" userId="3647ddd2-6040-41ae-a96d-232c23482af8" providerId="ADAL" clId="{0A3756FD-0177-441A-BC04-F041298F963D}" dt="2023-08-21T15:32:14.499" v="1501"/>
          <ac:spMkLst>
            <pc:docMk/>
            <pc:sldMk cId="1599930155" sldId="622"/>
            <ac:spMk id="19" creationId="{83CD5AA0-1941-0B50-E493-5E843EF9CBEA}"/>
          </ac:spMkLst>
        </pc:spChg>
        <pc:spChg chg="del">
          <ac:chgData name="Stewart Gale" userId="3647ddd2-6040-41ae-a96d-232c23482af8" providerId="ADAL" clId="{0A3756FD-0177-441A-BC04-F041298F963D}" dt="2023-08-21T15:29:48.361" v="1469" actId="478"/>
          <ac:spMkLst>
            <pc:docMk/>
            <pc:sldMk cId="1599930155" sldId="622"/>
            <ac:spMk id="35" creationId="{22AF3C0A-C7E5-42F7-14CB-244FC5D25F8E}"/>
          </ac:spMkLst>
        </pc:spChg>
        <pc:spChg chg="del mod">
          <ac:chgData name="Stewart Gale" userId="3647ddd2-6040-41ae-a96d-232c23482af8" providerId="ADAL" clId="{0A3756FD-0177-441A-BC04-F041298F963D}" dt="2023-08-21T15:42:07.395" v="1577" actId="478"/>
          <ac:spMkLst>
            <pc:docMk/>
            <pc:sldMk cId="1599930155" sldId="622"/>
            <ac:spMk id="37" creationId="{0B8334A9-CCAE-11AA-B872-B9F01088DC58}"/>
          </ac:spMkLst>
        </pc:spChg>
        <pc:spChg chg="del">
          <ac:chgData name="Stewart Gale" userId="3647ddd2-6040-41ae-a96d-232c23482af8" providerId="ADAL" clId="{0A3756FD-0177-441A-BC04-F041298F963D}" dt="2023-08-21T15:29:48.361" v="1469" actId="478"/>
          <ac:spMkLst>
            <pc:docMk/>
            <pc:sldMk cId="1599930155" sldId="622"/>
            <ac:spMk id="39" creationId="{37C77552-2DE8-29F0-9391-C0D88D430C6C}"/>
          </ac:spMkLst>
        </pc:spChg>
        <pc:spChg chg="del">
          <ac:chgData name="Stewart Gale" userId="3647ddd2-6040-41ae-a96d-232c23482af8" providerId="ADAL" clId="{0A3756FD-0177-441A-BC04-F041298F963D}" dt="2023-08-21T15:29:48.361" v="1469" actId="478"/>
          <ac:spMkLst>
            <pc:docMk/>
            <pc:sldMk cId="1599930155" sldId="622"/>
            <ac:spMk id="41" creationId="{FD0532CE-259F-9A5D-3935-C0ACBAB3B7E6}"/>
          </ac:spMkLst>
        </pc:spChg>
        <pc:spChg chg="del">
          <ac:chgData name="Stewart Gale" userId="3647ddd2-6040-41ae-a96d-232c23482af8" providerId="ADAL" clId="{0A3756FD-0177-441A-BC04-F041298F963D}" dt="2023-08-21T15:29:48.361" v="1469" actId="478"/>
          <ac:spMkLst>
            <pc:docMk/>
            <pc:sldMk cId="1599930155" sldId="622"/>
            <ac:spMk id="43" creationId="{02E5270B-5478-E93F-617F-C4BD96BF8499}"/>
          </ac:spMkLst>
        </pc:spChg>
        <pc:grpChg chg="mod">
          <ac:chgData name="Stewart Gale" userId="3647ddd2-6040-41ae-a96d-232c23482af8" providerId="ADAL" clId="{0A3756FD-0177-441A-BC04-F041298F963D}" dt="2023-08-21T15:32:14.499" v="1501"/>
          <ac:grpSpMkLst>
            <pc:docMk/>
            <pc:sldMk cId="1599930155" sldId="622"/>
            <ac:grpSpMk id="16" creationId="{F6A200E2-A56B-E31F-BBDE-D16EE54451F0}"/>
          </ac:grpSpMkLst>
        </pc:grpChg>
        <pc:cxnChg chg="mod">
          <ac:chgData name="Stewart Gale" userId="3647ddd2-6040-41ae-a96d-232c23482af8" providerId="ADAL" clId="{0A3756FD-0177-441A-BC04-F041298F963D}" dt="2023-08-21T15:33:28.583" v="1508" actId="14100"/>
          <ac:cxnSpMkLst>
            <pc:docMk/>
            <pc:sldMk cId="1599930155" sldId="622"/>
            <ac:cxnSpMk id="30" creationId="{05F83E90-7921-C9A4-227B-E87C8F09D167}"/>
          </ac:cxnSpMkLst>
        </pc:cxnChg>
      </pc:sldChg>
      <pc:sldMasterChg chg="modSp modSldLayout">
        <pc:chgData name="Stewart Gale" userId="3647ddd2-6040-41ae-a96d-232c23482af8" providerId="ADAL" clId="{0A3756FD-0177-441A-BC04-F041298F963D}" dt="2023-08-21T10:26:45.981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0A3756FD-0177-441A-BC04-F041298F963D}" dt="2023-08-21T10:26:45.981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0A3756FD-0177-441A-BC04-F041298F963D}" dt="2023-08-21T10:26:45.981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0A3756FD-0177-441A-BC04-F041298F963D}" dt="2023-08-21T10:26:45.981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0A3756FD-0177-441A-BC04-F041298F963D}" dt="2023-08-21T10:26:45.981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0A3756FD-0177-441A-BC04-F041298F963D}" dt="2023-08-21T10:26:45.981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0A3756FD-0177-441A-BC04-F041298F963D}" dt="2023-08-21T10:26:45.981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0A3756FD-0177-441A-BC04-F041298F963D}" dt="2023-08-21T10:26:45.981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A3756FD-0177-441A-BC04-F041298F963D}" dt="2023-08-21T10:26:45.981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A3756FD-0177-441A-BC04-F041298F963D}" dt="2023-08-21T10:26:45.981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0A3756FD-0177-441A-BC04-F041298F963D}" dt="2023-08-21T10:26:45.981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A3756FD-0177-441A-BC04-F041298F963D}" dt="2023-08-21T10:26:45.981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A3756FD-0177-441A-BC04-F041298F963D}" dt="2023-08-21T10:26:45.981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0A3756FD-0177-441A-BC04-F041298F963D}" dt="2023-08-21T10:26:45.981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0A3756FD-0177-441A-BC04-F041298F963D}" dt="2023-08-21T10:26:45.981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A3756FD-0177-441A-BC04-F041298F963D}" dt="2023-08-21T10:26:45.981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0A3756FD-0177-441A-BC04-F041298F963D}" dt="2023-08-21T10:26:45.981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0A3756FD-0177-441A-BC04-F041298F963D}" dt="2023-08-21T10:26:45.981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0A3756FD-0177-441A-BC04-F041298F963D}" dt="2023-08-21T10:26:45.981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0A3756FD-0177-441A-BC04-F041298F963D}" dt="2023-08-21T10:26:45.981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A3756FD-0177-441A-BC04-F041298F963D}" dt="2023-08-21T10:26:45.981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0A3756FD-0177-441A-BC04-F041298F963D}" dt="2023-08-21T10:26:45.981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A3756FD-0177-441A-BC04-F041298F963D}" dt="2023-08-21T10:26:45.981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0A3756FD-0177-441A-BC04-F041298F963D}" dt="2023-08-21T10:26:45.981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A3756FD-0177-441A-BC04-F041298F963D}" dt="2023-08-21T10:26:45.981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0A3756FD-0177-441A-BC04-F041298F963D}" dt="2023-08-21T10:26:45.981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A3756FD-0177-441A-BC04-F041298F963D}" dt="2023-08-21T10:26:45.981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0A3756FD-0177-441A-BC04-F041298F963D}" dt="2023-08-21T10:26:45.981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A3756FD-0177-441A-BC04-F041298F963D}" dt="2023-08-21T10:26:45.981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0A3756FD-0177-441A-BC04-F041298F963D}" dt="2023-08-21T10:26:45.981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A3756FD-0177-441A-BC04-F041298F963D}" dt="2023-08-21T10:26:45.981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31/10/2023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0209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31/10/2023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31/10/2023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31/10/2023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31/10/2023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31/10/2023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31/10/2023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31/10/2023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7348" y="188640"/>
            <a:ext cx="11737304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400" b="1" dirty="0"/>
              <a:t>Circles</a:t>
            </a:r>
          </a:p>
          <a:p>
            <a:pPr algn="ctr"/>
            <a:r>
              <a:rPr lang="en-GB" sz="10400" dirty="0"/>
              <a:t>Intersecting Lines</a:t>
            </a:r>
          </a:p>
          <a:p>
            <a:pPr marL="285750" indent="-285750" algn="ctr">
              <a:buFontTx/>
              <a:buChar char="-"/>
            </a:pPr>
            <a:endParaRPr lang="en-GB" sz="2800" dirty="0"/>
          </a:p>
          <a:p>
            <a:pPr algn="ctr"/>
            <a:r>
              <a:rPr lang="en-GB" sz="8800" dirty="0"/>
              <a:t>Chapter 6</a:t>
            </a:r>
          </a:p>
          <a:p>
            <a:pPr algn="ctr"/>
            <a:r>
              <a:rPr lang="en-GB" sz="8800" dirty="0"/>
              <a:t>(Part 3 of 4)</a:t>
            </a:r>
          </a:p>
        </p:txBody>
      </p:sp>
    </p:spTree>
    <p:extLst>
      <p:ext uri="{BB962C8B-B14F-4D97-AF65-F5344CB8AC3E}">
        <p14:creationId xmlns:p14="http://schemas.microsoft.com/office/powerpoint/2010/main" val="19268384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8535E56-3F20-65B5-4661-213C465AEAAB}"/>
                  </a:ext>
                </a:extLst>
              </p:cNvPr>
              <p:cNvSpPr txBox="1"/>
              <p:nvPr/>
            </p:nvSpPr>
            <p:spPr>
              <a:xfrm>
                <a:off x="480250" y="245286"/>
                <a:ext cx="11304382" cy="230832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A circle has centre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sz="3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3,5</m:t>
                        </m:r>
                      </m:e>
                    </m:d>
                  </m:oMath>
                </a14:m>
                <a:r>
                  <a:rPr lang="en-GB" sz="3600" b="0" dirty="0"/>
                  <a:t>, and goes through the point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(6,9)</m:t>
                    </m:r>
                  </m:oMath>
                </a14:m>
                <a:r>
                  <a:rPr lang="en-GB" sz="3600" b="0" dirty="0"/>
                  <a:t>. Find the equation of the tangent of the circle at the point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3600" b="0" dirty="0"/>
                  <a:t>, giving your equation in the form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𝑎𝑥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𝑏𝑦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3600" b="0" dirty="0"/>
                  <a:t> where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3600" b="0" dirty="0"/>
                  <a:t> are integers..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8535E56-3F20-65B5-4661-213C465AEA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250" y="245286"/>
                <a:ext cx="11304382" cy="2308324"/>
              </a:xfrm>
              <a:prstGeom prst="rect">
                <a:avLst/>
              </a:prstGeom>
              <a:blipFill>
                <a:blip r:embed="rId2"/>
                <a:stretch>
                  <a:fillRect l="-105" b="-464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F839DBC-CC5B-6210-4AA2-BB6A9B859D27}"/>
                  </a:ext>
                </a:extLst>
              </p:cNvPr>
              <p:cNvSpPr txBox="1"/>
              <p:nvPr/>
            </p:nvSpPr>
            <p:spPr>
              <a:xfrm>
                <a:off x="5237257" y="6050997"/>
                <a:ext cx="36004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𝟓𝟒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F839DBC-CC5B-6210-4AA2-BB6A9B859D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7257" y="6050997"/>
                <a:ext cx="3600400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>
            <a:extLst>
              <a:ext uri="{FF2B5EF4-FFF2-40B4-BE49-F238E27FC236}">
                <a16:creationId xmlns:a16="http://schemas.microsoft.com/office/drawing/2014/main" id="{921DD16D-985F-139A-22F5-192B7570DC3A}"/>
              </a:ext>
            </a:extLst>
          </p:cNvPr>
          <p:cNvGrpSpPr/>
          <p:nvPr/>
        </p:nvGrpSpPr>
        <p:grpSpPr>
          <a:xfrm>
            <a:off x="349419" y="3429000"/>
            <a:ext cx="3052697" cy="3040694"/>
            <a:chOff x="1296411" y="3771846"/>
            <a:chExt cx="2060419" cy="2121784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CBE4651-F11B-48B1-55F3-F26CDE40D4C5}"/>
                </a:ext>
              </a:extLst>
            </p:cNvPr>
            <p:cNvSpPr/>
            <p:nvPr/>
          </p:nvSpPr>
          <p:spPr>
            <a:xfrm>
              <a:off x="1296411" y="3771846"/>
              <a:ext cx="2060419" cy="2121784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48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629B1403-7D36-D43E-44C7-199130825DA8}"/>
                    </a:ext>
                  </a:extLst>
                </p:cNvPr>
                <p:cNvSpPr txBox="1"/>
                <p:nvPr/>
              </p:nvSpPr>
              <p:spPr>
                <a:xfrm>
                  <a:off x="2317049" y="4839990"/>
                  <a:ext cx="729028" cy="36510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ctrlPr>
                              <a:rPr lang="en-GB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800" b="0" i="1" smtClean="0">
                                <a:latin typeface="Cambria Math" panose="02040503050406030204" pitchFamily="18" charset="0"/>
                              </a:rPr>
                              <m:t>3,5</m:t>
                            </m:r>
                          </m:e>
                        </m:d>
                      </m:oMath>
                    </m:oMathPara>
                  </a14:m>
                  <a:endParaRPr lang="en-GB" sz="48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629B1403-7D36-D43E-44C7-199130825DA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17049" y="4839990"/>
                  <a:ext cx="729028" cy="365101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1B8DA26-E8B7-E8D4-29AA-A867831DB33A}"/>
                </a:ext>
              </a:extLst>
            </p:cNvPr>
            <p:cNvSpPr/>
            <p:nvPr/>
          </p:nvSpPr>
          <p:spPr>
            <a:xfrm>
              <a:off x="2251838" y="4743300"/>
              <a:ext cx="167647" cy="18454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80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39EC5C9-89C0-FE1A-B4E6-8B05C0C001BD}"/>
                  </a:ext>
                </a:extLst>
              </p:cNvPr>
              <p:cNvSpPr txBox="1"/>
              <p:nvPr/>
            </p:nvSpPr>
            <p:spPr>
              <a:xfrm>
                <a:off x="2785078" y="3287834"/>
                <a:ext cx="108012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6,9</m:t>
                          </m:r>
                        </m:e>
                      </m:d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39EC5C9-89C0-FE1A-B4E6-8B05C0C001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5078" y="3287834"/>
                <a:ext cx="1080121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E002252-6383-2704-45D1-B366E31EBAEA}"/>
              </a:ext>
            </a:extLst>
          </p:cNvPr>
          <p:cNvCxnSpPr/>
          <p:nvPr/>
        </p:nvCxnSpPr>
        <p:spPr>
          <a:xfrm>
            <a:off x="1227696" y="2842999"/>
            <a:ext cx="2880320" cy="15841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EE128D60-546B-1CEE-EFE0-8F5D9FB2A2A9}"/>
              </a:ext>
            </a:extLst>
          </p:cNvPr>
          <p:cNvSpPr/>
          <p:nvPr/>
        </p:nvSpPr>
        <p:spPr>
          <a:xfrm>
            <a:off x="2620663" y="3573016"/>
            <a:ext cx="248384" cy="2644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766C2CF-AE4B-433F-D963-47DE4DE49CDE}"/>
                  </a:ext>
                </a:extLst>
              </p:cNvPr>
              <p:cNvSpPr txBox="1"/>
              <p:nvPr/>
            </p:nvSpPr>
            <p:spPr>
              <a:xfrm>
                <a:off x="4202846" y="2732776"/>
                <a:ext cx="4085045" cy="10275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𝑟𝑎𝑑𝑖𝑢𝑠</m:t>
                          </m:r>
                        </m:sub>
                      </m:sSub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9−5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6−3</m:t>
                          </m:r>
                        </m:den>
                      </m:f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766C2CF-AE4B-433F-D963-47DE4DE49C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2846" y="2732776"/>
                <a:ext cx="4085045" cy="102752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E14746D-1A5D-CD4A-744F-AB710F6BEF5B}"/>
                  </a:ext>
                </a:extLst>
              </p:cNvPr>
              <p:cNvSpPr txBox="1"/>
              <p:nvPr/>
            </p:nvSpPr>
            <p:spPr>
              <a:xfrm>
                <a:off x="8419511" y="2732776"/>
                <a:ext cx="3312368" cy="10143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𝑚</m:t>
                          </m:r>
                        </m:e>
                        <m:sub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𝑡𝑎𝑛𝑔𝑒𝑛𝑡</m:t>
                          </m:r>
                        </m:sub>
                      </m:sSub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</m:t>
                      </m:r>
                      <m:f>
                        <m:f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E14746D-1A5D-CD4A-744F-AB710F6BEF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9511" y="2732776"/>
                <a:ext cx="3312368" cy="101431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200C12E-F708-CE3B-476D-CAEEDD3C8B4D}"/>
                  </a:ext>
                </a:extLst>
              </p:cNvPr>
              <p:cNvSpPr txBox="1"/>
              <p:nvPr/>
            </p:nvSpPr>
            <p:spPr>
              <a:xfrm>
                <a:off x="6704875" y="3789040"/>
                <a:ext cx="3740419" cy="10143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−9=−</m:t>
                      </m:r>
                      <m:f>
                        <m:f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den>
                      </m:f>
                      <m:d>
                        <m:d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−6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200C12E-F708-CE3B-476D-CAEEDD3C8B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4875" y="3789040"/>
                <a:ext cx="3740419" cy="101431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9C34248-21D5-3D52-F477-0C50F4566134}"/>
                  </a:ext>
                </a:extLst>
              </p:cNvPr>
              <p:cNvSpPr txBox="1"/>
              <p:nvPr/>
            </p:nvSpPr>
            <p:spPr>
              <a:xfrm>
                <a:off x="6245369" y="4837499"/>
                <a:ext cx="408504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−36=−3</m:t>
                      </m:r>
                      <m:d>
                        <m:d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−6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9C34248-21D5-3D52-F477-0C50F45661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5369" y="4837499"/>
                <a:ext cx="4085045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80B2A01-7A5C-6ED3-300F-FBA466B80A34}"/>
                  </a:ext>
                </a:extLst>
              </p:cNvPr>
              <p:cNvSpPr txBox="1"/>
              <p:nvPr/>
            </p:nvSpPr>
            <p:spPr>
              <a:xfrm>
                <a:off x="6090656" y="5444248"/>
                <a:ext cx="423975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−36=−3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+18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80B2A01-7A5C-6ED3-300F-FBA466B80A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0656" y="5444248"/>
                <a:ext cx="4239758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2215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  <p:bldP spid="18" grpId="0" animBg="1"/>
      <p:bldP spid="20" grpId="0"/>
      <p:bldP spid="22" grpId="0"/>
      <p:bldP spid="24" grpId="0"/>
      <p:bldP spid="26" grpId="0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543EDF1-C96F-A27F-FB92-27E7928FF29E}"/>
                  </a:ext>
                </a:extLst>
              </p:cNvPr>
              <p:cNvSpPr txBox="1"/>
              <p:nvPr/>
            </p:nvSpPr>
            <p:spPr>
              <a:xfrm>
                <a:off x="496466" y="281200"/>
                <a:ext cx="11233248" cy="193899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4000" dirty="0"/>
                  <a:t>A circle passes through the points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(0,0)</m:t>
                    </m:r>
                  </m:oMath>
                </a14:m>
                <a:r>
                  <a:rPr lang="en-GB" sz="4000" b="0" dirty="0"/>
                  <a:t> and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GB" sz="4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4,2</m:t>
                        </m:r>
                      </m:e>
                    </m:d>
                  </m:oMath>
                </a14:m>
                <a:r>
                  <a:rPr lang="en-GB" sz="4000" b="0" dirty="0"/>
                  <a:t>. </a:t>
                </a:r>
              </a:p>
              <a:p>
                <a:r>
                  <a:rPr lang="en-GB" sz="4000" b="0" dirty="0"/>
                  <a:t>The centre of the circle has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b="0" dirty="0"/>
                  <a:t> value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GB" sz="4000" b="0" dirty="0"/>
                  <a:t>. </a:t>
                </a:r>
              </a:p>
              <a:p>
                <a:r>
                  <a:rPr lang="en-GB" sz="4000" b="0" dirty="0"/>
                  <a:t>Determine the equation of the </a:t>
                </a:r>
                <a:r>
                  <a:rPr lang="en-GB" sz="4000" dirty="0"/>
                  <a:t>circle.</a:t>
                </a:r>
                <a:endParaRPr lang="en-GB" sz="4000" b="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543EDF1-C96F-A27F-FB92-27E7928FF2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466" y="281200"/>
                <a:ext cx="11233248" cy="1938992"/>
              </a:xfrm>
              <a:prstGeom prst="rect">
                <a:avLst/>
              </a:prstGeom>
              <a:blipFill>
                <a:blip r:embed="rId2"/>
                <a:stretch>
                  <a:fillRect l="-316" t="-1156" r="-1052" b="-751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714E885-4B98-CB17-E7ED-7F0D4CE94A08}"/>
                  </a:ext>
                </a:extLst>
              </p:cNvPr>
              <p:cNvSpPr txBox="1"/>
              <p:nvPr/>
            </p:nvSpPr>
            <p:spPr>
              <a:xfrm>
                <a:off x="7680176" y="6127655"/>
                <a:ext cx="151216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=7</m:t>
                      </m:r>
                    </m:oMath>
                  </m:oMathPara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714E885-4B98-CB17-E7ED-7F0D4CE94A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0176" y="6127655"/>
                <a:ext cx="1512168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10013EAB-A1F1-6832-0E69-313776A2516F}"/>
              </a:ext>
            </a:extLst>
          </p:cNvPr>
          <p:cNvSpPr txBox="1"/>
          <p:nvPr/>
        </p:nvSpPr>
        <p:spPr>
          <a:xfrm>
            <a:off x="5735960" y="2614370"/>
            <a:ext cx="5976664" cy="58477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Equation of perpendicular bisector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2AF3C0A-C7E5-42F7-14CB-244FC5D25F8E}"/>
                  </a:ext>
                </a:extLst>
              </p:cNvPr>
              <p:cNvSpPr txBox="1"/>
              <p:nvPr/>
            </p:nvSpPr>
            <p:spPr>
              <a:xfrm>
                <a:off x="6874220" y="3390100"/>
                <a:ext cx="383133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−1=−2</m:t>
                      </m:r>
                      <m:d>
                        <m:d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−2</m:t>
                          </m:r>
                        </m:e>
                      </m:d>
                    </m:oMath>
                  </m:oMathPara>
                </a14:m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2AF3C0A-C7E5-42F7-14CB-244FC5D25F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4220" y="3390100"/>
                <a:ext cx="3831332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37C77552-2DE8-29F0-9391-C0D88D430C6C}"/>
                  </a:ext>
                </a:extLst>
              </p:cNvPr>
              <p:cNvSpPr txBox="1"/>
              <p:nvPr/>
            </p:nvSpPr>
            <p:spPr>
              <a:xfrm>
                <a:off x="7032104" y="4104362"/>
                <a:ext cx="278773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When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=−1</m:t>
                    </m:r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:</a:t>
                </a: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37C77552-2DE8-29F0-9391-C0D88D430C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104" y="4104362"/>
                <a:ext cx="2787735" cy="584775"/>
              </a:xfrm>
              <a:prstGeom prst="rect">
                <a:avLst/>
              </a:prstGeom>
              <a:blipFill>
                <a:blip r:embed="rId5"/>
                <a:stretch>
                  <a:fillRect l="-5689" t="-12500" r="-1094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FD0532CE-259F-9A5D-3935-C0ACBAB3B7E6}"/>
                  </a:ext>
                </a:extLst>
              </p:cNvPr>
              <p:cNvSpPr txBox="1"/>
              <p:nvPr/>
            </p:nvSpPr>
            <p:spPr>
              <a:xfrm>
                <a:off x="6744072" y="4754523"/>
                <a:ext cx="453737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−1=−2</m:t>
                      </m:r>
                      <m:d>
                        <m:d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−1−2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FD0532CE-259F-9A5D-3935-C0ACBAB3B7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072" y="4754523"/>
                <a:ext cx="4537376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02E5270B-5478-E93F-617F-C4BD96BF8499}"/>
                  </a:ext>
                </a:extLst>
              </p:cNvPr>
              <p:cNvSpPr txBox="1"/>
              <p:nvPr/>
            </p:nvSpPr>
            <p:spPr>
              <a:xfrm>
                <a:off x="7155543" y="5437414"/>
                <a:ext cx="201622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−1=6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02E5270B-5478-E93F-617F-C4BD96BF84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5543" y="5437414"/>
                <a:ext cx="2016224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4" name="Group 43">
            <a:extLst>
              <a:ext uri="{FF2B5EF4-FFF2-40B4-BE49-F238E27FC236}">
                <a16:creationId xmlns:a16="http://schemas.microsoft.com/office/drawing/2014/main" id="{8F79DBCD-01FD-0027-1BFB-8962D523C762}"/>
              </a:ext>
            </a:extLst>
          </p:cNvPr>
          <p:cNvGrpSpPr/>
          <p:nvPr/>
        </p:nvGrpSpPr>
        <p:grpSpPr>
          <a:xfrm>
            <a:off x="1162089" y="3658856"/>
            <a:ext cx="3052697" cy="3040694"/>
            <a:chOff x="1296411" y="3771846"/>
            <a:chExt cx="2060419" cy="2121784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092A3DDD-DC22-FBF5-DE1F-0AA72ECD8240}"/>
                </a:ext>
              </a:extLst>
            </p:cNvPr>
            <p:cNvSpPr/>
            <p:nvPr/>
          </p:nvSpPr>
          <p:spPr>
            <a:xfrm>
              <a:off x="1296411" y="3771846"/>
              <a:ext cx="2060419" cy="2121784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48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79AF684E-7C85-F43F-4753-50DD1A543B6E}"/>
                    </a:ext>
                  </a:extLst>
                </p:cNvPr>
                <p:cNvSpPr txBox="1"/>
                <p:nvPr/>
              </p:nvSpPr>
              <p:spPr>
                <a:xfrm rot="1138898">
                  <a:off x="1536838" y="4790636"/>
                  <a:ext cx="1030883" cy="4080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  <m:d>
                          <m:dPr>
                            <m:ctrlPr>
                              <a:rPr lang="en-GB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3200" b="0" i="1" smtClean="0">
                                <a:latin typeface="Cambria Math" panose="02040503050406030204" pitchFamily="18" charset="0"/>
                              </a:rPr>
                              <m:t>−1,</m:t>
                            </m:r>
                            <m:r>
                              <a:rPr lang="en-GB" sz="32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oMath>
                    </m:oMathPara>
                  </a14:m>
                  <a:endParaRPr lang="en-GB" sz="5400" dirty="0"/>
                </a:p>
              </p:txBody>
            </p:sp>
          </mc:Choice>
          <mc:Fallback xmlns="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79AF684E-7C85-F43F-4753-50DD1A543B6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138898">
                  <a:off x="1536838" y="4790636"/>
                  <a:ext cx="1030883" cy="408054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DD7DC7E5-18E7-8F1F-DC82-80BFE9B9EF9A}"/>
                </a:ext>
              </a:extLst>
            </p:cNvPr>
            <p:cNvSpPr/>
            <p:nvPr/>
          </p:nvSpPr>
          <p:spPr>
            <a:xfrm>
              <a:off x="2251838" y="4743300"/>
              <a:ext cx="167647" cy="18454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80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4DF5A5E0-D4E6-E73B-2BCD-35083486943B}"/>
                  </a:ext>
                </a:extLst>
              </p:cNvPr>
              <p:cNvSpPr txBox="1"/>
              <p:nvPr/>
            </p:nvSpPr>
            <p:spPr>
              <a:xfrm>
                <a:off x="4327984" y="4809674"/>
                <a:ext cx="14343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4,2</m:t>
                          </m:r>
                        </m:e>
                      </m:d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4DF5A5E0-D4E6-E73B-2BCD-3508348694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7984" y="4809674"/>
                <a:ext cx="1434319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972B81F6-8B72-18C1-14F7-009BDD26C466}"/>
              </a:ext>
            </a:extLst>
          </p:cNvPr>
          <p:cNvCxnSpPr>
            <a:cxnSpLocks/>
            <a:stCxn id="50" idx="7"/>
            <a:endCxn id="52" idx="3"/>
          </p:cNvCxnSpPr>
          <p:nvPr/>
        </p:nvCxnSpPr>
        <p:spPr>
          <a:xfrm flipV="1">
            <a:off x="3718002" y="5195565"/>
            <a:ext cx="381656" cy="105592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Oval 49">
            <a:extLst>
              <a:ext uri="{FF2B5EF4-FFF2-40B4-BE49-F238E27FC236}">
                <a16:creationId xmlns:a16="http://schemas.microsoft.com/office/drawing/2014/main" id="{A44A529A-7B3A-7306-EA04-D6011FF341A8}"/>
              </a:ext>
            </a:extLst>
          </p:cNvPr>
          <p:cNvSpPr/>
          <p:nvPr/>
        </p:nvSpPr>
        <p:spPr>
          <a:xfrm>
            <a:off x="3505993" y="6212760"/>
            <a:ext cx="248384" cy="2644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C0E9B26B-5302-8312-7589-5FE71E4E2B7F}"/>
                  </a:ext>
                </a:extLst>
              </p:cNvPr>
              <p:cNvSpPr txBox="1"/>
              <p:nvPr/>
            </p:nvSpPr>
            <p:spPr>
              <a:xfrm>
                <a:off x="3645397" y="6357511"/>
                <a:ext cx="14343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0,0</m:t>
                          </m:r>
                        </m:e>
                      </m:d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C0E9B26B-5302-8312-7589-5FE71E4E2B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5397" y="6357511"/>
                <a:ext cx="1434319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Oval 51">
            <a:extLst>
              <a:ext uri="{FF2B5EF4-FFF2-40B4-BE49-F238E27FC236}">
                <a16:creationId xmlns:a16="http://schemas.microsoft.com/office/drawing/2014/main" id="{4AC09B9A-340C-2AB7-6FC0-7EDC272BE72F}"/>
              </a:ext>
            </a:extLst>
          </p:cNvPr>
          <p:cNvSpPr/>
          <p:nvPr/>
        </p:nvSpPr>
        <p:spPr>
          <a:xfrm>
            <a:off x="4063283" y="4969829"/>
            <a:ext cx="248384" cy="2644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8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7122446C-2D2A-E4FD-B6C4-A39977D500B7}"/>
                  </a:ext>
                </a:extLst>
              </p:cNvPr>
              <p:cNvSpPr txBox="1"/>
              <p:nvPr/>
            </p:nvSpPr>
            <p:spPr>
              <a:xfrm>
                <a:off x="865021" y="2367588"/>
                <a:ext cx="2780376" cy="11331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𝐴𝐵</m:t>
                          </m:r>
                        </m:sub>
                      </m:sSub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br>
                  <a:rPr lang="en-GB" sz="3600" b="0" dirty="0"/>
                </a:br>
                <a:endParaRPr lang="en-GB" sz="3600" b="0" dirty="0"/>
              </a:p>
            </p:txBody>
          </p:sp>
        </mc:Choice>
        <mc:Fallback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7122446C-2D2A-E4FD-B6C4-A39977D500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021" y="2367588"/>
                <a:ext cx="2780376" cy="11331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A6AB236-314D-C2FE-5EA9-D282DC6336A0}"/>
                  </a:ext>
                </a:extLst>
              </p:cNvPr>
              <p:cNvSpPr txBox="1"/>
              <p:nvPr/>
            </p:nvSpPr>
            <p:spPr>
              <a:xfrm>
                <a:off x="4175296" y="3697686"/>
                <a:ext cx="223224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𝑚</m:t>
                          </m:r>
                        </m:e>
                        <m:sub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⊥</m:t>
                          </m:r>
                        </m:sub>
                      </m:sSub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−2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A6AB236-314D-C2FE-5EA9-D282DC6336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5296" y="3697686"/>
                <a:ext cx="2232248" cy="64633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4291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35" grpId="0"/>
      <p:bldP spid="39" grpId="0"/>
      <p:bldP spid="41" grpId="0"/>
      <p:bldP spid="43" grpId="0"/>
      <p:bldP spid="48" grpId="0"/>
      <p:bldP spid="50" grpId="0" animBg="1"/>
      <p:bldP spid="51" grpId="0"/>
      <p:bldP spid="52" grpId="0" animBg="1"/>
      <p:bldP spid="56" grpId="0"/>
      <p:bldP spid="5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543EDF1-C96F-A27F-FB92-27E7928FF29E}"/>
                  </a:ext>
                </a:extLst>
              </p:cNvPr>
              <p:cNvSpPr txBox="1"/>
              <p:nvPr/>
            </p:nvSpPr>
            <p:spPr>
              <a:xfrm>
                <a:off x="551384" y="271089"/>
                <a:ext cx="11233248" cy="193899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4000" dirty="0"/>
                  <a:t>A circle passes through the points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(0,0)</m:t>
                    </m:r>
                  </m:oMath>
                </a14:m>
                <a:r>
                  <a:rPr lang="en-GB" sz="4000" b="0" dirty="0"/>
                  <a:t> and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GB" sz="4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4,2</m:t>
                        </m:r>
                      </m:e>
                    </m:d>
                  </m:oMath>
                </a14:m>
                <a:r>
                  <a:rPr lang="en-GB" sz="4000" b="0" dirty="0"/>
                  <a:t>. </a:t>
                </a:r>
              </a:p>
              <a:p>
                <a:r>
                  <a:rPr lang="en-GB" sz="4000" b="0" dirty="0"/>
                  <a:t>The centre of the circle has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b="0" dirty="0"/>
                  <a:t> value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GB" sz="4000" b="0" dirty="0"/>
                  <a:t>. </a:t>
                </a:r>
              </a:p>
              <a:p>
                <a:r>
                  <a:rPr lang="en-GB" sz="4000" b="0" dirty="0"/>
                  <a:t>Determine the equation of the </a:t>
                </a:r>
                <a:r>
                  <a:rPr lang="en-GB" sz="4000" dirty="0"/>
                  <a:t>circle.</a:t>
                </a:r>
                <a:endParaRPr lang="en-GB" sz="4000" b="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543EDF1-C96F-A27F-FB92-27E7928FF2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271089"/>
                <a:ext cx="11233248" cy="1938992"/>
              </a:xfrm>
              <a:prstGeom prst="rect">
                <a:avLst/>
              </a:prstGeom>
              <a:blipFill>
                <a:blip r:embed="rId2"/>
                <a:stretch>
                  <a:fillRect l="-316" t="-1153" r="-1052" b="-720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8149FC5-89A6-9F02-F291-4933A9E756C3}"/>
                  </a:ext>
                </a:extLst>
              </p:cNvPr>
              <p:cNvSpPr txBox="1"/>
              <p:nvPr/>
            </p:nvSpPr>
            <p:spPr>
              <a:xfrm>
                <a:off x="335360" y="2276872"/>
                <a:ext cx="3994825" cy="11331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𝐴𝐵</m:t>
                          </m:r>
                        </m:sub>
                      </m:sSub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2−0</m:t>
                          </m:r>
                        </m:num>
                        <m:den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4−0</m:t>
                          </m:r>
                        </m:den>
                      </m:f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br>
                  <a:rPr lang="en-GB" sz="3600" b="0" dirty="0"/>
                </a:br>
                <a:endParaRPr lang="en-GB" sz="3600" b="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8149FC5-89A6-9F02-F291-4933A9E756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2276872"/>
                <a:ext cx="3994825" cy="11331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7665EF8-1A38-2B09-A38D-FE7597D408E1}"/>
                  </a:ext>
                </a:extLst>
              </p:cNvPr>
              <p:cNvSpPr txBox="1"/>
              <p:nvPr/>
            </p:nvSpPr>
            <p:spPr>
              <a:xfrm>
                <a:off x="5746020" y="5680249"/>
                <a:ext cx="6273943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4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4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  <m:r>
                                <a:rPr kumimoji="0" lang="en-GB" sz="4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</m:t>
                              </m:r>
                              <m:r>
                                <a:rPr kumimoji="0" lang="en-GB" sz="4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sup>
                      </m:sSup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sSup>
                        <m:sSupPr>
                          <m:ctrlP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4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4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𝒚</m:t>
                              </m:r>
                              <m:r>
                                <a:rPr kumimoji="0" lang="en-GB" sz="4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GB" sz="4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𝟕</m:t>
                              </m:r>
                            </m:e>
                          </m:d>
                        </m:e>
                        <m:sup>
                          <m: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sup>
                      </m:sSup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𝟓𝟎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</m:oMath>
                  </m:oMathPara>
                </a14:m>
                <a:endParaRPr kumimoji="0" lang="en-GB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7665EF8-1A38-2B09-A38D-FE7597D408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6020" y="5680249"/>
                <a:ext cx="6273943" cy="7218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364AAB3-670E-FC02-03D5-B2ACF9E71DC9}"/>
                  </a:ext>
                </a:extLst>
              </p:cNvPr>
              <p:cNvSpPr txBox="1"/>
              <p:nvPr/>
            </p:nvSpPr>
            <p:spPr>
              <a:xfrm>
                <a:off x="7073532" y="2637380"/>
                <a:ext cx="364578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Centre </a:t>
                </a: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𝐶</m:t>
                    </m:r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(−1,7)</m:t>
                    </m:r>
                  </m:oMath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364AAB3-670E-FC02-03D5-B2ACF9E71D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3532" y="2637380"/>
                <a:ext cx="3645782" cy="707886"/>
              </a:xfrm>
              <a:prstGeom prst="rect">
                <a:avLst/>
              </a:prstGeom>
              <a:blipFill>
                <a:blip r:embed="rId5"/>
                <a:stretch>
                  <a:fillRect l="-3512"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758B6F6-C150-79CB-7644-0E29808BC37F}"/>
                  </a:ext>
                </a:extLst>
              </p:cNvPr>
              <p:cNvSpPr txBox="1"/>
              <p:nvPr/>
            </p:nvSpPr>
            <p:spPr>
              <a:xfrm>
                <a:off x="4311135" y="2576353"/>
                <a:ext cx="223224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𝑚</m:t>
                          </m:r>
                        </m:e>
                        <m:sub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⊥</m:t>
                          </m:r>
                        </m:sub>
                      </m:sSub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−2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758B6F6-C150-79CB-7644-0E29808BC3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1135" y="2576353"/>
                <a:ext cx="2232248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oup 15">
            <a:extLst>
              <a:ext uri="{FF2B5EF4-FFF2-40B4-BE49-F238E27FC236}">
                <a16:creationId xmlns:a16="http://schemas.microsoft.com/office/drawing/2014/main" id="{F6A200E2-A56B-E31F-BBDE-D16EE54451F0}"/>
              </a:ext>
            </a:extLst>
          </p:cNvPr>
          <p:cNvGrpSpPr/>
          <p:nvPr/>
        </p:nvGrpSpPr>
        <p:grpSpPr>
          <a:xfrm>
            <a:off x="349419" y="3429000"/>
            <a:ext cx="3052697" cy="3040694"/>
            <a:chOff x="1296411" y="3771846"/>
            <a:chExt cx="2060419" cy="2121784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7CB41A7-C9BA-5467-1425-A335C6CFD64C}"/>
                </a:ext>
              </a:extLst>
            </p:cNvPr>
            <p:cNvSpPr/>
            <p:nvPr/>
          </p:nvSpPr>
          <p:spPr>
            <a:xfrm>
              <a:off x="1296411" y="3771846"/>
              <a:ext cx="2060419" cy="2121784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48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36BE9F2C-4CD5-0661-7AF0-01081B47448D}"/>
                    </a:ext>
                  </a:extLst>
                </p:cNvPr>
                <p:cNvSpPr txBox="1"/>
                <p:nvPr/>
              </p:nvSpPr>
              <p:spPr>
                <a:xfrm rot="1138898">
                  <a:off x="1536838" y="4790636"/>
                  <a:ext cx="1030883" cy="4080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  <m:d>
                          <m:dPr>
                            <m:ctrlPr>
                              <a:rPr lang="en-GB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3200" b="0" i="1" smtClean="0">
                                <a:latin typeface="Cambria Math" panose="02040503050406030204" pitchFamily="18" charset="0"/>
                              </a:rPr>
                              <m:t>−1,7</m:t>
                            </m:r>
                          </m:e>
                        </m:d>
                      </m:oMath>
                    </m:oMathPara>
                  </a14:m>
                  <a:endParaRPr lang="en-GB" sz="5400" dirty="0"/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36BE9F2C-4CD5-0661-7AF0-01081B47448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138898">
                  <a:off x="1536838" y="4790636"/>
                  <a:ext cx="1030883" cy="408054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83CD5AA0-1941-0B50-E493-5E843EF9CBEA}"/>
                </a:ext>
              </a:extLst>
            </p:cNvPr>
            <p:cNvSpPr/>
            <p:nvPr/>
          </p:nvSpPr>
          <p:spPr>
            <a:xfrm>
              <a:off x="2251838" y="4743300"/>
              <a:ext cx="167647" cy="18454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80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8CB34DA-854F-6F55-61C7-53C33E94EBC7}"/>
                  </a:ext>
                </a:extLst>
              </p:cNvPr>
              <p:cNvSpPr txBox="1"/>
              <p:nvPr/>
            </p:nvSpPr>
            <p:spPr>
              <a:xfrm>
                <a:off x="3515314" y="4579818"/>
                <a:ext cx="14343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4,2</m:t>
                          </m:r>
                        </m:e>
                      </m:d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8CB34DA-854F-6F55-61C7-53C33E94EB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5314" y="4579818"/>
                <a:ext cx="1434319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497136-4492-4F7B-9992-56A261BF9581}"/>
              </a:ext>
            </a:extLst>
          </p:cNvPr>
          <p:cNvCxnSpPr>
            <a:cxnSpLocks/>
            <a:stCxn id="22" idx="7"/>
            <a:endCxn id="24" idx="3"/>
          </p:cNvCxnSpPr>
          <p:nvPr/>
        </p:nvCxnSpPr>
        <p:spPr>
          <a:xfrm flipV="1">
            <a:off x="2905332" y="4965709"/>
            <a:ext cx="381656" cy="105592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9F1F3B82-35EC-6FB3-51FD-A54EEFCC8F15}"/>
              </a:ext>
            </a:extLst>
          </p:cNvPr>
          <p:cNvSpPr/>
          <p:nvPr/>
        </p:nvSpPr>
        <p:spPr>
          <a:xfrm>
            <a:off x="2693323" y="5982904"/>
            <a:ext cx="248384" cy="2644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184E2BC-4132-807D-BB86-C21B0E95766C}"/>
                  </a:ext>
                </a:extLst>
              </p:cNvPr>
              <p:cNvSpPr txBox="1"/>
              <p:nvPr/>
            </p:nvSpPr>
            <p:spPr>
              <a:xfrm>
                <a:off x="2832727" y="6127655"/>
                <a:ext cx="14343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0,0</m:t>
                          </m:r>
                        </m:e>
                      </m:d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184E2BC-4132-807D-BB86-C21B0E9576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2727" y="6127655"/>
                <a:ext cx="1434319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Oval 23">
            <a:extLst>
              <a:ext uri="{FF2B5EF4-FFF2-40B4-BE49-F238E27FC236}">
                <a16:creationId xmlns:a16="http://schemas.microsoft.com/office/drawing/2014/main" id="{A4F511DC-B063-496D-5993-A92A25B2A298}"/>
              </a:ext>
            </a:extLst>
          </p:cNvPr>
          <p:cNvSpPr/>
          <p:nvPr/>
        </p:nvSpPr>
        <p:spPr>
          <a:xfrm>
            <a:off x="3250613" y="4739973"/>
            <a:ext cx="248384" cy="2644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800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5F83E90-7921-C9A4-227B-E87C8F09D167}"/>
              </a:ext>
            </a:extLst>
          </p:cNvPr>
          <p:cNvCxnSpPr>
            <a:cxnSpLocks/>
            <a:endCxn id="19" idx="5"/>
          </p:cNvCxnSpPr>
          <p:nvPr/>
        </p:nvCxnSpPr>
        <p:spPr>
          <a:xfrm flipH="1" flipV="1">
            <a:off x="1976979" y="5046911"/>
            <a:ext cx="1079520" cy="44676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75B4416-4F80-9A7A-5333-FFB57C8ABC50}"/>
                  </a:ext>
                </a:extLst>
              </p:cNvPr>
              <p:cNvSpPr txBox="1"/>
              <p:nvPr/>
            </p:nvSpPr>
            <p:spPr>
              <a:xfrm>
                <a:off x="6066284" y="3711000"/>
                <a:ext cx="5544616" cy="14704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Radius (using </a:t>
                </a: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𝐴𝐶</m:t>
                    </m:r>
                  </m:oMath>
                </a14:m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)</a:t>
                </a:r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kumimoji="0" lang="en-GB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</m:t>
                              </m:r>
                            </m:e>
                            <m:sup>
                              <m:r>
                                <a:rPr kumimoji="0" lang="en-GB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</m:t>
                          </m:r>
                          <m:sSup>
                            <m:sSupPr>
                              <m:ctrlPr>
                                <a:rPr kumimoji="0" lang="en-GB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7</m:t>
                              </m:r>
                            </m:e>
                            <m:sup>
                              <m:r>
                                <a:rPr kumimoji="0" lang="en-GB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50</m:t>
                          </m:r>
                        </m:e>
                      </m:rad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75B4416-4F80-9A7A-5333-FFB57C8ABC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6284" y="3711000"/>
                <a:ext cx="5544616" cy="1470403"/>
              </a:xfrm>
              <a:prstGeom prst="rect">
                <a:avLst/>
              </a:prstGeom>
              <a:blipFill>
                <a:blip r:embed="rId10"/>
                <a:stretch>
                  <a:fillRect t="-705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Oval 9">
            <a:extLst>
              <a:ext uri="{FF2B5EF4-FFF2-40B4-BE49-F238E27FC236}">
                <a16:creationId xmlns:a16="http://schemas.microsoft.com/office/drawing/2014/main" id="{3C3641DD-526E-1BE2-93E1-6EA9B0FCB184}"/>
              </a:ext>
            </a:extLst>
          </p:cNvPr>
          <p:cNvSpPr/>
          <p:nvPr/>
        </p:nvSpPr>
        <p:spPr>
          <a:xfrm>
            <a:off x="2941707" y="5360953"/>
            <a:ext cx="248384" cy="2644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800"/>
          </a:p>
        </p:txBody>
      </p:sp>
    </p:spTree>
    <p:extLst>
      <p:ext uri="{BB962C8B-B14F-4D97-AF65-F5344CB8AC3E}">
        <p14:creationId xmlns:p14="http://schemas.microsoft.com/office/powerpoint/2010/main" val="1599930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15" grpId="0"/>
      <p:bldP spid="20" grpId="0"/>
      <p:bldP spid="22" grpId="0" animBg="1"/>
      <p:bldP spid="23" grpId="0"/>
      <p:bldP spid="24" grpId="0" animBg="1"/>
      <p:bldP spid="6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0244" y="199359"/>
            <a:ext cx="1127237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How many times can a straight intersect a circle?</a:t>
            </a:r>
          </a:p>
        </p:txBody>
      </p:sp>
      <p:sp>
        <p:nvSpPr>
          <p:cNvPr id="6" name="Oval 5"/>
          <p:cNvSpPr/>
          <p:nvPr/>
        </p:nvSpPr>
        <p:spPr>
          <a:xfrm>
            <a:off x="4524408" y="3125014"/>
            <a:ext cx="2848898" cy="293339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p:cxnSp>
        <p:nvCxnSpPr>
          <p:cNvPr id="8" name="Straight Connector 7"/>
          <p:cNvCxnSpPr/>
          <p:nvPr/>
        </p:nvCxnSpPr>
        <p:spPr>
          <a:xfrm>
            <a:off x="4768599" y="3125014"/>
            <a:ext cx="2848898" cy="1257167"/>
          </a:xfrm>
          <a:prstGeom prst="line">
            <a:avLst/>
          </a:prstGeom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210961" y="4002014"/>
            <a:ext cx="717797" cy="2010313"/>
          </a:xfrm>
          <a:prstGeom prst="line">
            <a:avLst/>
          </a:prstGeom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6600056" y="4941168"/>
            <a:ext cx="1334102" cy="1621176"/>
          </a:xfrm>
          <a:prstGeom prst="line">
            <a:avLst/>
          </a:prstGeom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799856" y="2442359"/>
            <a:ext cx="30089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2</a:t>
            </a:r>
            <a:r>
              <a:rPr lang="en-GB" sz="3600" dirty="0"/>
              <a:t> intersections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59718" y="4869160"/>
            <a:ext cx="29410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1</a:t>
            </a:r>
            <a:r>
              <a:rPr lang="en-GB" sz="3600" dirty="0"/>
              <a:t> intersections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267107" y="5588328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0</a:t>
            </a:r>
            <a:r>
              <a:rPr lang="en-GB" sz="3600" dirty="0"/>
              <a:t> intersections</a:t>
            </a:r>
          </a:p>
        </p:txBody>
      </p:sp>
    </p:spTree>
    <p:extLst>
      <p:ext uri="{BB962C8B-B14F-4D97-AF65-F5344CB8AC3E}">
        <p14:creationId xmlns:p14="http://schemas.microsoft.com/office/powerpoint/2010/main" val="3826966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44A5F7B-D094-5259-487E-4A5A0ACAD943}"/>
              </a:ext>
            </a:extLst>
          </p:cNvPr>
          <p:cNvSpPr txBox="1"/>
          <p:nvPr/>
        </p:nvSpPr>
        <p:spPr>
          <a:xfrm>
            <a:off x="731404" y="260648"/>
            <a:ext cx="1072919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600" b="1" dirty="0"/>
              <a:t>How can you show that </a:t>
            </a:r>
          </a:p>
          <a:p>
            <a:pPr algn="ctr"/>
            <a:r>
              <a:rPr lang="en-GB" sz="7600" b="1" dirty="0"/>
              <a:t>a quadratic equation </a:t>
            </a:r>
          </a:p>
          <a:p>
            <a:pPr algn="ctr"/>
            <a:r>
              <a:rPr lang="en-GB" sz="7600" b="1" dirty="0"/>
              <a:t>has no solutions?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AF2509-C191-D552-D93F-0C4D24A3C4D4}"/>
              </a:ext>
            </a:extLst>
          </p:cNvPr>
          <p:cNvSpPr txBox="1"/>
          <p:nvPr/>
        </p:nvSpPr>
        <p:spPr>
          <a:xfrm>
            <a:off x="983432" y="4001582"/>
            <a:ext cx="104051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Show that the discriminate has a negative value.</a:t>
            </a:r>
          </a:p>
        </p:txBody>
      </p:sp>
    </p:spTree>
    <p:extLst>
      <p:ext uri="{BB962C8B-B14F-4D97-AF65-F5344CB8AC3E}">
        <p14:creationId xmlns:p14="http://schemas.microsoft.com/office/powerpoint/2010/main" val="417750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07368" y="238203"/>
                <a:ext cx="11377264" cy="144655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Show that the line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+3</m:t>
                    </m:r>
                  </m:oMath>
                </a14:m>
                <a:r>
                  <a:rPr lang="en-GB" sz="4400" dirty="0"/>
                  <a:t> never intersects </a:t>
                </a:r>
              </a:p>
              <a:p>
                <a:pPr algn="ctr"/>
                <a:r>
                  <a:rPr lang="en-GB" sz="4400" dirty="0"/>
                  <a:t>the circle with equation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4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400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GB" sz="4400" dirty="0"/>
                  <a:t>.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38203"/>
                <a:ext cx="11377264" cy="1446550"/>
              </a:xfrm>
              <a:prstGeom prst="rect">
                <a:avLst/>
              </a:prstGeom>
              <a:blipFill>
                <a:blip r:embed="rId2"/>
                <a:stretch>
                  <a:fillRect t="-2662" b="-1292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634861" y="1945616"/>
            <a:ext cx="2868851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Using substitution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875292" y="2516173"/>
                <a:ext cx="4032448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=2, 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=6, 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=8</m:t>
                      </m:r>
                    </m:oMath>
                  </m:oMathPara>
                </a14:m>
                <a:endParaRPr lang="en-GB" sz="36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5292" y="2516173"/>
                <a:ext cx="4032448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D2C86DD-705C-7CF0-9817-20594D2E9EEB}"/>
                  </a:ext>
                </a:extLst>
              </p:cNvPr>
              <p:cNvSpPr txBox="1"/>
              <p:nvPr/>
            </p:nvSpPr>
            <p:spPr>
              <a:xfrm>
                <a:off x="1343472" y="2820697"/>
                <a:ext cx="387696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+3</m:t>
                              </m:r>
                            </m:e>
                          </m:d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</m:t>
                      </m:r>
                    </m:oMath>
                  </m:oMathPara>
                </a14:m>
                <a:endParaRPr kumimoji="0" lang="en-GB" sz="3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D2C86DD-705C-7CF0-9817-20594D2E9E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472" y="2820697"/>
                <a:ext cx="3876963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F201359-FC16-37EE-766A-22BF70B87648}"/>
                  </a:ext>
                </a:extLst>
              </p:cNvPr>
              <p:cNvSpPr txBox="1"/>
              <p:nvPr/>
            </p:nvSpPr>
            <p:spPr>
              <a:xfrm>
                <a:off x="1343472" y="4979607"/>
                <a:ext cx="374174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+6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+8=0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F201359-FC16-37EE-766A-22BF70B87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472" y="4979607"/>
                <a:ext cx="3741748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666D27E-7766-9914-D1BA-42B6E7CEEA78}"/>
                  </a:ext>
                </a:extLst>
              </p:cNvPr>
              <p:cNvSpPr txBox="1"/>
              <p:nvPr/>
            </p:nvSpPr>
            <p:spPr>
              <a:xfrm>
                <a:off x="551384" y="3900152"/>
                <a:ext cx="453650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+6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+9=1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666D27E-7766-9914-D1BA-42B6E7CEEA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3900152"/>
                <a:ext cx="4536504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EB0A966-1C00-ED53-0FCE-242C1BC56138}"/>
                  </a:ext>
                </a:extLst>
              </p:cNvPr>
              <p:cNvSpPr txBox="1"/>
              <p:nvPr/>
            </p:nvSpPr>
            <p:spPr>
              <a:xfrm>
                <a:off x="6960096" y="5517232"/>
                <a:ext cx="2736304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3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</m:t>
                    </m:r>
                    <m:r>
                      <a:rPr kumimoji="0" lang="en-US" sz="36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𝟐𝟖</m:t>
                    </m:r>
                    <m:r>
                      <a:rPr kumimoji="0" lang="en-GB" sz="36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&lt;</m:t>
                    </m:r>
                    <m:r>
                      <a:rPr kumimoji="0" lang="en-GB" sz="36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𝟎</m:t>
                    </m:r>
                  </m:oMath>
                </a14:m>
                <a:r>
                  <a:rPr kumimoji="0" lang="en-GB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No solutions.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EB0A966-1C00-ED53-0FCE-242C1BC561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0096" y="5517232"/>
                <a:ext cx="2736304" cy="1200329"/>
              </a:xfrm>
              <a:prstGeom prst="rect">
                <a:avLst/>
              </a:prstGeom>
              <a:blipFill>
                <a:blip r:embed="rId7"/>
                <a:stretch>
                  <a:fillRect l="-5791" r="-5568" b="-182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733394E-3818-A011-CDBB-A99F6CDD8FC3}"/>
                  </a:ext>
                </a:extLst>
              </p:cNvPr>
              <p:cNvSpPr txBox="1"/>
              <p:nvPr/>
            </p:nvSpPr>
            <p:spPr>
              <a:xfrm>
                <a:off x="6875292" y="3417775"/>
                <a:ext cx="338437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36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36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𝑏</m:t>
                        </m:r>
                      </m:e>
                      <m:sup>
                        <m:r>
                          <a:rPr kumimoji="0" lang="en-GB" sz="36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  <m:r>
                      <a:rPr kumimoji="0" lang="en-GB" sz="36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−4</m:t>
                    </m:r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𝑎𝑐</m:t>
                    </m:r>
                  </m:oMath>
                </a14:m>
                <a:r>
                  <a:rPr kumimoji="0" lang="en-US" sz="3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  <a:t> </a:t>
                </a:r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733394E-3818-A011-CDBB-A99F6CDD8F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5292" y="3417775"/>
                <a:ext cx="3384376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65DED40C-B22B-3097-6B08-2F495E09C938}"/>
              </a:ext>
            </a:extLst>
          </p:cNvPr>
          <p:cNvSpPr txBox="1"/>
          <p:nvPr/>
        </p:nvSpPr>
        <p:spPr>
          <a:xfrm>
            <a:off x="6888088" y="1950563"/>
            <a:ext cx="2016224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Discriminant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3EAF3FA-1688-4E15-E8E4-01CFBA16D4B4}"/>
                  </a:ext>
                </a:extLst>
              </p:cNvPr>
              <p:cNvSpPr txBox="1"/>
              <p:nvPr/>
            </p:nvSpPr>
            <p:spPr>
              <a:xfrm>
                <a:off x="6875292" y="4039481"/>
                <a:ext cx="358084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3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36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6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−4</m:t>
                      </m:r>
                      <m:d>
                        <m:dPr>
                          <m:ctrlPr>
                            <a:rPr kumimoji="0" lang="en-US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e>
                      </m:d>
                      <m:d>
                        <m:dPr>
                          <m:ctrlPr>
                            <a:rPr kumimoji="0" lang="en-US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8</m:t>
                          </m:r>
                        </m:e>
                      </m:d>
                    </m:oMath>
                  </m:oMathPara>
                </a14:m>
                <a:endParaRPr kumimoji="0" lang="en-US" sz="3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3EAF3FA-1688-4E15-E8E4-01CFBA16D4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5292" y="4039481"/>
                <a:ext cx="3580843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9B1DB74-1420-BB06-5922-144ACEE92FC1}"/>
                  </a:ext>
                </a:extLst>
              </p:cNvPr>
              <p:cNvSpPr txBox="1"/>
              <p:nvPr/>
            </p:nvSpPr>
            <p:spPr>
              <a:xfrm>
                <a:off x="6888088" y="4665037"/>
                <a:ext cx="167939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</m:t>
                      </m:r>
                      <m:r>
                        <a:rPr kumimoji="0" lang="en-US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r>
                        <a:rPr kumimoji="0" lang="en-US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8</m:t>
                      </m:r>
                    </m:oMath>
                  </m:oMathPara>
                </a14:m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9B1DB74-1420-BB06-5922-144ACEE92F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8088" y="4665037"/>
                <a:ext cx="1679392" cy="6463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4045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5" grpId="0"/>
      <p:bldP spid="7" grpId="0"/>
      <p:bldP spid="9" grpId="0"/>
      <p:bldP spid="11" grpId="0"/>
      <p:bldP spid="13" grpId="0"/>
      <p:bldP spid="15" grpId="0"/>
      <p:bldP spid="17" grpId="0" animBg="1"/>
      <p:bldP spid="19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07368" y="260648"/>
                <a:ext cx="11521280" cy="12003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Determine values of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3600" dirty="0"/>
                  <a:t> such that the line </a:t>
                </a:r>
                <a:endParaRPr lang="en-GB" sz="36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3600" dirty="0"/>
                  <a:t> </a:t>
                </a:r>
                <a:r>
                  <a:rPr lang="en-GB" sz="3600" b="1" dirty="0"/>
                  <a:t>touches</a:t>
                </a:r>
                <a:r>
                  <a:rPr lang="en-GB" sz="3600" dirty="0"/>
                  <a:t> the circle with equation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36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3600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GB" sz="3600" dirty="0"/>
                  <a:t>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60648"/>
                <a:ext cx="11521280" cy="1200329"/>
              </a:xfrm>
              <a:prstGeom prst="rect">
                <a:avLst/>
              </a:prstGeom>
              <a:blipFill>
                <a:blip r:embed="rId2"/>
                <a:stretch>
                  <a:fillRect t="-897" b="-1076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550189" y="1772816"/>
            <a:ext cx="2808312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Using substitution</a:t>
            </a:r>
            <a:endParaRPr lang="en-GB" sz="2800" i="1" dirty="0">
              <a:solidFill>
                <a:schemeClr val="bg1"/>
              </a:solidFill>
              <a:latin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600056" y="2699726"/>
                <a:ext cx="4659102" cy="6481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−4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p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32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6" y="2699726"/>
                <a:ext cx="4659102" cy="6481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E25DEBB-7B4F-9995-8138-E4A20F6FD03A}"/>
                  </a:ext>
                </a:extLst>
              </p:cNvPr>
              <p:cNvSpPr txBox="1"/>
              <p:nvPr/>
            </p:nvSpPr>
            <p:spPr>
              <a:xfrm>
                <a:off x="1702316" y="2520081"/>
                <a:ext cx="345638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</m:t>
                              </m:r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𝑘</m:t>
                              </m:r>
                            </m:e>
                          </m:d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</m:t>
                      </m:r>
                    </m:oMath>
                  </m:oMathPara>
                </a14:m>
                <a:endParaRPr kumimoji="0" lang="en-GB" sz="3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E25DEBB-7B4F-9995-8138-E4A20F6FD0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2316" y="2520081"/>
                <a:ext cx="3456384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EE1E651-AA56-5D67-12E1-39C7EFB88287}"/>
                  </a:ext>
                </a:extLst>
              </p:cNvPr>
              <p:cNvSpPr txBox="1"/>
              <p:nvPr/>
            </p:nvSpPr>
            <p:spPr>
              <a:xfrm>
                <a:off x="694204" y="3229211"/>
                <a:ext cx="453650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+2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𝑘𝑥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𝑘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</m:t>
                      </m:r>
                    </m:oMath>
                  </m:oMathPara>
                </a14:m>
                <a:endParaRPr kumimoji="0" lang="en-US" sz="3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EE1E651-AA56-5D67-12E1-39C7EFB882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204" y="3229211"/>
                <a:ext cx="4536504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B46DC6C-DF95-F464-C11E-06BDC460BC68}"/>
                  </a:ext>
                </a:extLst>
              </p:cNvPr>
              <p:cNvSpPr txBox="1"/>
              <p:nvPr/>
            </p:nvSpPr>
            <p:spPr>
              <a:xfrm>
                <a:off x="479376" y="3961062"/>
                <a:ext cx="475252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+2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𝑘𝑥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𝑘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−1=0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B46DC6C-DF95-F464-C11E-06BDC460BC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3961062"/>
                <a:ext cx="4752528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6132FF41-4562-ECAD-121B-2EF9B612841F}"/>
              </a:ext>
            </a:extLst>
          </p:cNvPr>
          <p:cNvSpPr txBox="1"/>
          <p:nvPr/>
        </p:nvSpPr>
        <p:spPr>
          <a:xfrm>
            <a:off x="657602" y="4954682"/>
            <a:ext cx="2089427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Discriminant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BCEDDAB-EA70-3299-011B-93BF48A592E4}"/>
                  </a:ext>
                </a:extLst>
              </p:cNvPr>
              <p:cNvSpPr txBox="1"/>
              <p:nvPr/>
            </p:nvSpPr>
            <p:spPr>
              <a:xfrm>
                <a:off x="632904" y="5701815"/>
                <a:ext cx="465910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=2, 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𝑏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𝑘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 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𝑐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𝑘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</m:t>
                      </m:r>
                    </m:oMath>
                  </m:oMathPara>
                </a14:m>
                <a:endParaRPr kumimoji="0" lang="en-US" sz="3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BCEDDAB-EA70-3299-011B-93BF48A592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904" y="5701815"/>
                <a:ext cx="4659103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C9DA791-3091-E31F-D084-F839D78246BB}"/>
                  </a:ext>
                </a:extLst>
              </p:cNvPr>
              <p:cNvSpPr txBox="1"/>
              <p:nvPr/>
            </p:nvSpPr>
            <p:spPr>
              <a:xfrm>
                <a:off x="8468938" y="1807704"/>
                <a:ext cx="261971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32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32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𝑏</m:t>
                        </m:r>
                      </m:e>
                      <m:sup>
                        <m:r>
                          <a:rPr kumimoji="0" lang="en-GB" sz="32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  <m:r>
                      <a:rPr kumimoji="0" lang="en-GB" sz="3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</m:t>
                    </m:r>
                    <m:r>
                      <a: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4</m:t>
                    </m:r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𝑎𝑐</m:t>
                    </m:r>
                  </m:oMath>
                </a14:m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  <a:t> = 0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C9DA791-3091-E31F-D084-F839D78246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8938" y="1807704"/>
                <a:ext cx="2619712" cy="584775"/>
              </a:xfrm>
              <a:prstGeom prst="rect">
                <a:avLst/>
              </a:prstGeom>
              <a:blipFill>
                <a:blip r:embed="rId8"/>
                <a:stretch>
                  <a:fillRect t="-13684" r="-2791" b="-347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1FE70DF-A1BB-8152-9915-21DB52D452CF}"/>
                  </a:ext>
                </a:extLst>
              </p:cNvPr>
              <p:cNvSpPr txBox="1"/>
              <p:nvPr/>
            </p:nvSpPr>
            <p:spPr>
              <a:xfrm>
                <a:off x="7554814" y="3743202"/>
                <a:ext cx="355687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𝑘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−8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𝑘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+8=0</m:t>
                      </m:r>
                    </m:oMath>
                  </m:oMathPara>
                </a14:m>
                <a:endParaRPr kumimoji="0" lang="en-GB" sz="3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1FE70DF-A1BB-8152-9915-21DB52D452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4814" y="3743202"/>
                <a:ext cx="3556871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7071ADD-F10B-5B29-C6A4-488B7B9C4177}"/>
                  </a:ext>
                </a:extLst>
              </p:cNvPr>
              <p:cNvSpPr txBox="1"/>
              <p:nvPr/>
            </p:nvSpPr>
            <p:spPr>
              <a:xfrm>
                <a:off x="8666859" y="4779525"/>
                <a:ext cx="252028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𝑘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−8=0</m:t>
                      </m:r>
                    </m:oMath>
                  </m:oMathPara>
                </a14:m>
                <a:endParaRPr kumimoji="0" lang="en-GB" sz="3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7071ADD-F10B-5B29-C6A4-488B7B9C4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6859" y="4779525"/>
                <a:ext cx="2520280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135442A-1C7A-D8C8-26D3-9432B674547A}"/>
                  </a:ext>
                </a:extLst>
              </p:cNvPr>
              <p:cNvSpPr txBox="1"/>
              <p:nvPr/>
            </p:nvSpPr>
            <p:spPr>
              <a:xfrm>
                <a:off x="9602963" y="5609320"/>
                <a:ext cx="2233444" cy="6428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𝒌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=±</m:t>
                      </m:r>
                      <m:rad>
                        <m:radPr>
                          <m:degHide m:val="on"/>
                          <m:ctrlP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135442A-1C7A-D8C8-26D3-9432B67454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2963" y="5609320"/>
                <a:ext cx="2233444" cy="64286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1682A84-8801-A812-900A-BA01ABBC5A23}"/>
              </a:ext>
            </a:extLst>
          </p:cNvPr>
          <p:cNvCxnSpPr/>
          <p:nvPr/>
        </p:nvCxnSpPr>
        <p:spPr>
          <a:xfrm>
            <a:off x="6096000" y="1939219"/>
            <a:ext cx="0" cy="431296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8732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/>
      <p:bldP spid="9" grpId="0"/>
      <p:bldP spid="11" grpId="0"/>
      <p:bldP spid="13" grpId="0"/>
      <p:bldP spid="15" grpId="0" animBg="1"/>
      <p:bldP spid="17" grpId="0"/>
      <p:bldP spid="19" grpId="0"/>
      <p:bldP spid="21" grpId="0"/>
      <p:bldP spid="23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07368" y="404664"/>
                <a:ext cx="11449272" cy="144655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Find the points of intersection where the line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+6</m:t>
                    </m:r>
                  </m:oMath>
                </a14:m>
                <a:r>
                  <a:rPr lang="en-GB" sz="4400" dirty="0"/>
                  <a:t> meets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4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4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44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GB" sz="4400" i="1">
                                <a:latin typeface="Cambria Math" panose="02040503050406030204" pitchFamily="18" charset="0"/>
                              </a:rPr>
                              <m:t>−3</m:t>
                            </m:r>
                          </m:e>
                        </m:d>
                      </m:e>
                      <m:sup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400" i="1">
                        <a:latin typeface="Cambria Math" panose="02040503050406030204" pitchFamily="18" charset="0"/>
                      </a:rPr>
                      <m:t>=29</m:t>
                    </m:r>
                  </m:oMath>
                </a14:m>
                <a:r>
                  <a:rPr lang="en-GB" sz="4400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404664"/>
                <a:ext cx="11449272" cy="1446550"/>
              </a:xfrm>
              <a:prstGeom prst="rect">
                <a:avLst/>
              </a:prstGeom>
              <a:blipFill>
                <a:blip r:embed="rId2"/>
                <a:stretch>
                  <a:fillRect t="-2652" b="-1250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23392" y="2452242"/>
                <a:ext cx="547260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+6−3</m:t>
                              </m:r>
                            </m:e>
                          </m:d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=29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2452242"/>
                <a:ext cx="5472608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224785" y="2473071"/>
                <a:ext cx="3816424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=−5 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𝑜𝑟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GB" sz="40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4785" y="2473071"/>
                <a:ext cx="3816424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/>
          <p:cNvCxnSpPr>
            <a:cxnSpLocks/>
          </p:cNvCxnSpPr>
          <p:nvPr/>
        </p:nvCxnSpPr>
        <p:spPr>
          <a:xfrm>
            <a:off x="6456040" y="2452242"/>
            <a:ext cx="0" cy="361765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B9BB5E8-F34C-B74D-84E2-E767E0E01C2A}"/>
                  </a:ext>
                </a:extLst>
              </p:cNvPr>
              <p:cNvSpPr txBox="1"/>
              <p:nvPr/>
            </p:nvSpPr>
            <p:spPr>
              <a:xfrm>
                <a:off x="774179" y="3785879"/>
                <a:ext cx="534353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sSup>
                        <m:sSup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+6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+9=29</m:t>
                      </m:r>
                    </m:oMath>
                  </m:oMathPara>
                </a14:m>
                <a:endParaRPr kumimoji="0" lang="en-US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B9BB5E8-F34C-B74D-84E2-E767E0E01C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179" y="3785879"/>
                <a:ext cx="5343538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8919A83-B8E4-C110-F729-9FE9868DF717}"/>
                  </a:ext>
                </a:extLst>
              </p:cNvPr>
              <p:cNvSpPr txBox="1"/>
              <p:nvPr/>
            </p:nvSpPr>
            <p:spPr>
              <a:xfrm>
                <a:off x="1175713" y="5223572"/>
                <a:ext cx="466105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sSup>
                        <m:sSup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+6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−20=0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8919A83-B8E4-C110-F729-9FE9868DF7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5713" y="5223572"/>
                <a:ext cx="4661056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32ED3DB-E7E6-18E5-0D80-7AF3AEC39AB8}"/>
                  </a:ext>
                </a:extLst>
              </p:cNvPr>
              <p:cNvSpPr txBox="1"/>
              <p:nvPr/>
            </p:nvSpPr>
            <p:spPr>
              <a:xfrm>
                <a:off x="7157631" y="5229200"/>
                <a:ext cx="369550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kumimoji="0" lang="en-GB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ctrlP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𝟖</m:t>
                          </m:r>
                        </m:e>
                      </m:d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32ED3DB-E7E6-18E5-0D80-7AF3AEC39A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7631" y="5229200"/>
                <a:ext cx="3695502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BE10D99-AD51-E3CA-DF9C-6531FF68E133}"/>
                  </a:ext>
                </a:extLst>
              </p:cNvPr>
              <p:cNvSpPr txBox="1"/>
              <p:nvPr/>
            </p:nvSpPr>
            <p:spPr>
              <a:xfrm>
                <a:off x="7101860" y="3802814"/>
                <a:ext cx="391152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 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𝑜𝑟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=8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BE10D99-AD51-E3CA-DF9C-6531FF68E1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1860" y="3802814"/>
                <a:ext cx="3911525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841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  <p:bldP spid="10" grpId="0"/>
      <p:bldP spid="12" grpId="0"/>
      <p:bldP spid="15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846294B-1966-FEFB-805E-F266E3D03C5A}"/>
              </a:ext>
            </a:extLst>
          </p:cNvPr>
          <p:cNvGrpSpPr/>
          <p:nvPr/>
        </p:nvGrpSpPr>
        <p:grpSpPr>
          <a:xfrm>
            <a:off x="4367808" y="2132856"/>
            <a:ext cx="4594613" cy="3254894"/>
            <a:chOff x="4727848" y="1989225"/>
            <a:chExt cx="3733924" cy="2663911"/>
          </a:xfrm>
        </p:grpSpPr>
        <p:sp>
          <p:nvSpPr>
            <p:cNvPr id="5" name="Oval 4"/>
            <p:cNvSpPr/>
            <p:nvPr/>
          </p:nvSpPr>
          <p:spPr>
            <a:xfrm>
              <a:off x="4727848" y="2132856"/>
              <a:ext cx="2520280" cy="252028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6" name="Straight Connector 5"/>
            <p:cNvCxnSpPr/>
            <p:nvPr/>
          </p:nvCxnSpPr>
          <p:spPr>
            <a:xfrm>
              <a:off x="6249343" y="1989225"/>
              <a:ext cx="1676400" cy="1346200"/>
            </a:xfrm>
            <a:prstGeom prst="line">
              <a:avLst/>
            </a:prstGeom>
            <a:ln>
              <a:solidFill>
                <a:srgbClr val="FF0000"/>
              </a:solidFill>
            </a:ln>
            <a:effectLst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V="1">
              <a:off x="5971965" y="2417688"/>
              <a:ext cx="800100" cy="1016000"/>
            </a:xfrm>
            <a:prstGeom prst="line">
              <a:avLst/>
            </a:prstGeom>
            <a:ln>
              <a:solidFill>
                <a:srgbClr val="0000FF"/>
              </a:solidFill>
            </a:ln>
            <a:effectLst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V="1">
              <a:off x="6775240" y="2532580"/>
              <a:ext cx="128328" cy="16450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H="1" flipV="1">
              <a:off x="6645065" y="2582788"/>
              <a:ext cx="133350" cy="1143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 rot="18429468">
              <a:off x="5523837" y="2537401"/>
              <a:ext cx="13256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0000FF"/>
                  </a:solidFill>
                </a:rPr>
                <a:t>radius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 rot="2322804">
              <a:off x="6699747" y="2469641"/>
              <a:ext cx="17620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</a:rPr>
                <a:t>tangent</a:t>
              </a:r>
            </a:p>
          </p:txBody>
        </p:sp>
        <p:sp>
          <p:nvSpPr>
            <p:cNvPr id="33" name="Oval 32"/>
            <p:cNvSpPr/>
            <p:nvPr/>
          </p:nvSpPr>
          <p:spPr>
            <a:xfrm>
              <a:off x="5940885" y="3361247"/>
              <a:ext cx="113630" cy="113717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682335" y="5373216"/>
            <a:ext cx="1081709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The tangent is perpendicular to the radius </a:t>
            </a:r>
          </a:p>
          <a:p>
            <a:pPr algn="ctr"/>
            <a:r>
              <a:rPr lang="en-GB" sz="4400" dirty="0"/>
              <a:t>(at the point of intersection).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83FC4D-0AA9-BDD4-B995-DEFB36841A48}"/>
              </a:ext>
            </a:extLst>
          </p:cNvPr>
          <p:cNvSpPr txBox="1"/>
          <p:nvPr/>
        </p:nvSpPr>
        <p:spPr>
          <a:xfrm>
            <a:off x="258234" y="152808"/>
            <a:ext cx="116652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What is the relationship between the tangent and the radius?</a:t>
            </a:r>
          </a:p>
        </p:txBody>
      </p:sp>
    </p:spTree>
    <p:extLst>
      <p:ext uri="{BB962C8B-B14F-4D97-AF65-F5344CB8AC3E}">
        <p14:creationId xmlns:p14="http://schemas.microsoft.com/office/powerpoint/2010/main" val="1096131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 18"/>
          <p:cNvSpPr/>
          <p:nvPr/>
        </p:nvSpPr>
        <p:spPr>
          <a:xfrm>
            <a:off x="4583832" y="2564904"/>
            <a:ext cx="2520280" cy="252028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20" name="Straight Connector 19"/>
          <p:cNvCxnSpPr/>
          <p:nvPr/>
        </p:nvCxnSpPr>
        <p:spPr>
          <a:xfrm>
            <a:off x="5460615" y="2630216"/>
            <a:ext cx="1600200" cy="1481137"/>
          </a:xfrm>
          <a:prstGeom prst="line">
            <a:avLst/>
          </a:prstGeom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4790985" y="2020505"/>
            <a:ext cx="2668772" cy="2987749"/>
          </a:xfrm>
          <a:prstGeom prst="line">
            <a:avLst/>
          </a:prstGeom>
          <a:ln>
            <a:solidFill>
              <a:schemeClr val="accent1"/>
            </a:solidFill>
          </a:ln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6560754" y="3639867"/>
            <a:ext cx="147637" cy="171449"/>
          </a:xfrm>
          <a:prstGeom prst="line">
            <a:avLst/>
          </a:prstGeom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5777322" y="2918348"/>
            <a:ext cx="147637" cy="171449"/>
          </a:xfrm>
          <a:prstGeom prst="line">
            <a:avLst/>
          </a:prstGeom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58016" y="3837463"/>
            <a:ext cx="1100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chord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960096" y="2400765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perpendicular bisector</a:t>
            </a:r>
          </a:p>
        </p:txBody>
      </p:sp>
      <p:sp>
        <p:nvSpPr>
          <p:cNvPr id="34" name="Oval 33"/>
          <p:cNvSpPr/>
          <p:nvPr/>
        </p:nvSpPr>
        <p:spPr>
          <a:xfrm>
            <a:off x="5766346" y="3789040"/>
            <a:ext cx="113630" cy="11371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TextBox 39"/>
          <p:cNvSpPr txBox="1"/>
          <p:nvPr/>
        </p:nvSpPr>
        <p:spPr>
          <a:xfrm>
            <a:off x="262271" y="5249171"/>
            <a:ext cx="115932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The perpendicular bisector of any chord passes through the </a:t>
            </a:r>
            <a:r>
              <a:rPr lang="en-GB" sz="4400" b="1" dirty="0"/>
              <a:t>centre of the circle</a:t>
            </a:r>
            <a:r>
              <a:rPr lang="en-GB" sz="4400" dirty="0"/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61D5D2-68C6-86A7-A198-9939B08B4D24}"/>
              </a:ext>
            </a:extLst>
          </p:cNvPr>
          <p:cNvSpPr txBox="1"/>
          <p:nvPr/>
        </p:nvSpPr>
        <p:spPr>
          <a:xfrm>
            <a:off x="191344" y="150103"/>
            <a:ext cx="1180931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600" b="1" dirty="0"/>
              <a:t>What will the perpendicular bisector </a:t>
            </a:r>
          </a:p>
          <a:p>
            <a:pPr algn="ctr"/>
            <a:r>
              <a:rPr lang="en-GB" sz="5600" b="1" dirty="0"/>
              <a:t>of a chord always pass through?</a:t>
            </a:r>
          </a:p>
        </p:txBody>
      </p:sp>
    </p:spTree>
    <p:extLst>
      <p:ext uri="{BB962C8B-B14F-4D97-AF65-F5344CB8AC3E}">
        <p14:creationId xmlns:p14="http://schemas.microsoft.com/office/powerpoint/2010/main" val="2654242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 animBg="1"/>
      <p:bldP spid="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67408" y="332656"/>
                <a:ext cx="10441160" cy="206210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The circle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3200" dirty="0"/>
                  <a:t> has equation </a:t>
                </a:r>
                <a:br>
                  <a:rPr lang="en-GB" sz="3200" dirty="0"/>
                </a:br>
                <a14:m>
                  <m:oMath xmlns:m="http://schemas.openxmlformats.org/officeDocument/2006/math">
                    <m:sSup>
                      <m:sSup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−3</m:t>
                            </m:r>
                          </m:e>
                        </m:d>
                      </m:e>
                      <m:sup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32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−7</m:t>
                            </m:r>
                          </m:e>
                        </m:d>
                      </m:e>
                      <m:sup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3200" i="1">
                        <a:latin typeface="Cambria Math" panose="02040503050406030204" pitchFamily="18" charset="0"/>
                      </a:rPr>
                      <m:t>=100</m:t>
                    </m:r>
                  </m:oMath>
                </a14:m>
                <a:r>
                  <a:rPr lang="en-GB" sz="3200" dirty="0"/>
                  <a:t>.</a:t>
                </a:r>
              </a:p>
              <a:p>
                <a:pPr algn="ctr"/>
                <a:r>
                  <a:rPr lang="en-GB" sz="3200" dirty="0"/>
                  <a:t>Find an equation of the tangent to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3200" dirty="0"/>
                  <a:t> at the point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11, 1</m:t>
                        </m:r>
                      </m:e>
                    </m:d>
                    <m:r>
                      <a:rPr lang="en-US" sz="320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GB" sz="3200" dirty="0"/>
                  <a:t> </a:t>
                </a:r>
              </a:p>
              <a:p>
                <a:pPr algn="ctr"/>
                <a:r>
                  <a:rPr lang="en-GB" sz="3200" dirty="0"/>
                  <a:t>Giving your answer in the form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𝑎𝑥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𝑏𝑦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332656"/>
                <a:ext cx="10441160" cy="2062103"/>
              </a:xfrm>
              <a:prstGeom prst="rect">
                <a:avLst/>
              </a:prstGeom>
              <a:blipFill>
                <a:blip r:embed="rId3"/>
                <a:stretch>
                  <a:fillRect b="-464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271464" y="2661145"/>
                <a:ext cx="3816424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2800" dirty="0">
                    <a:solidFill>
                      <a:prstClr val="black"/>
                    </a:solidFill>
                  </a:rPr>
                  <a:t>Circle centre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3,7</m:t>
                        </m:r>
                      </m:e>
                    </m:d>
                  </m:oMath>
                </a14:m>
                <a:endParaRPr lang="en-GB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2661145"/>
                <a:ext cx="3816424" cy="523220"/>
              </a:xfrm>
              <a:prstGeom prst="rect">
                <a:avLst/>
              </a:prstGeom>
              <a:blipFill>
                <a:blip r:embed="rId4"/>
                <a:stretch>
                  <a:fillRect l="-3355" t="-11765" b="-341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374848" y="2684439"/>
                <a:ext cx="3816424" cy="10157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−1=</m:t>
                      </m:r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−11</m:t>
                          </m:r>
                        </m:e>
                      </m:d>
                    </m:oMath>
                  </m:oMathPara>
                </a14:m>
                <a:endParaRPr lang="en-US" sz="32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4848" y="2684439"/>
                <a:ext cx="3816424" cy="101572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D84B548-46AB-85AE-477D-B14008B3F0B2}"/>
                  </a:ext>
                </a:extLst>
              </p:cNvPr>
              <p:cNvSpPr txBox="1"/>
              <p:nvPr/>
            </p:nvSpPr>
            <p:spPr>
              <a:xfrm>
                <a:off x="1269845" y="5137456"/>
                <a:ext cx="3168352" cy="133113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Gradient of tangent</a:t>
                </a:r>
                <a:br>
                  <a:rPr kumimoji="0" lang="en-GB" sz="28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𝑚</m:t>
                          </m:r>
                        </m:e>
                        <m:sub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𝑡</m:t>
                          </m:r>
                        </m:sub>
                      </m:sSub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D84B548-46AB-85AE-477D-B14008B3F0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9845" y="5137456"/>
                <a:ext cx="3168352" cy="1331134"/>
              </a:xfrm>
              <a:prstGeom prst="rect">
                <a:avLst/>
              </a:prstGeom>
              <a:blipFill>
                <a:blip r:embed="rId6"/>
                <a:stretch>
                  <a:fillRect l="-3846" t="-458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6A96B03-10DA-126F-61E7-F56F50F758E2}"/>
                  </a:ext>
                </a:extLst>
              </p:cNvPr>
              <p:cNvSpPr txBox="1"/>
              <p:nvPr/>
            </p:nvSpPr>
            <p:spPr>
              <a:xfrm>
                <a:off x="1248269" y="3494574"/>
                <a:ext cx="3211503" cy="13326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Gradient of radius</a:t>
                </a:r>
                <a:b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𝑚</m:t>
                          </m:r>
                        </m:e>
                        <m:sub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𝑟</m:t>
                          </m:r>
                        </m:sub>
                      </m:sSub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1−7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11−3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</m:t>
                      </m:r>
                      <m:f>
                        <m:f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6A96B03-10DA-126F-61E7-F56F50F758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8269" y="3494574"/>
                <a:ext cx="3211503" cy="1332673"/>
              </a:xfrm>
              <a:prstGeom prst="rect">
                <a:avLst/>
              </a:prstGeom>
              <a:blipFill>
                <a:blip r:embed="rId7"/>
                <a:stretch>
                  <a:fillRect l="-3985" t="-41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B6DA0DF-9095-C1FE-5CB3-53B6B89C2D3B}"/>
                  </a:ext>
                </a:extLst>
              </p:cNvPr>
              <p:cNvSpPr txBox="1"/>
              <p:nvPr/>
            </p:nvSpPr>
            <p:spPr>
              <a:xfrm>
                <a:off x="6006696" y="5809523"/>
                <a:ext cx="360040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𝟒𝟏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B6DA0DF-9095-C1FE-5CB3-53B6B89C2D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6696" y="5809523"/>
                <a:ext cx="3600400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E370E26-6475-FF05-F92F-CE982C33147F}"/>
                  </a:ext>
                </a:extLst>
              </p:cNvPr>
              <p:cNvSpPr txBox="1"/>
              <p:nvPr/>
            </p:nvSpPr>
            <p:spPr>
              <a:xfrm>
                <a:off x="7158824" y="4917729"/>
                <a:ext cx="360040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−3=4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−44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E370E26-6475-FF05-F92F-CE982C3314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8824" y="4917729"/>
                <a:ext cx="3600400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A2D6EB4-F4B7-E188-1453-F1319428E4FC}"/>
                  </a:ext>
                </a:extLst>
              </p:cNvPr>
              <p:cNvSpPr txBox="1"/>
              <p:nvPr/>
            </p:nvSpPr>
            <p:spPr>
              <a:xfrm>
                <a:off x="7302840" y="3946144"/>
                <a:ext cx="369550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−3=4</m:t>
                      </m:r>
                      <m:d>
                        <m:d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−11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A2D6EB4-F4B7-E188-1453-F1319428E4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2840" y="3946144"/>
                <a:ext cx="3695503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3FA52AE-54DE-7E3C-9194-CCD1481C3EFB}"/>
              </a:ext>
            </a:extLst>
          </p:cNvPr>
          <p:cNvCxnSpPr>
            <a:cxnSpLocks/>
          </p:cNvCxnSpPr>
          <p:nvPr/>
        </p:nvCxnSpPr>
        <p:spPr>
          <a:xfrm>
            <a:off x="5375920" y="2866001"/>
            <a:ext cx="0" cy="360258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4154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1" grpId="0"/>
      <p:bldP spid="13" grpId="0"/>
      <p:bldP spid="15" grpId="0"/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24476</TotalTime>
  <Words>652</Words>
  <Application>Microsoft Office PowerPoint</Application>
  <PresentationFormat>Widescreen</PresentationFormat>
  <Paragraphs>103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955</cp:revision>
  <dcterms:created xsi:type="dcterms:W3CDTF">2013-02-28T07:36:55Z</dcterms:created>
  <dcterms:modified xsi:type="dcterms:W3CDTF">2023-10-31T11:33:11Z</dcterms:modified>
</cp:coreProperties>
</file>