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589" r:id="rId2"/>
    <p:sldId id="553" r:id="rId3"/>
    <p:sldId id="554" r:id="rId4"/>
    <p:sldId id="560" r:id="rId5"/>
    <p:sldId id="559" r:id="rId6"/>
    <p:sldId id="591" r:id="rId7"/>
    <p:sldId id="555" r:id="rId8"/>
    <p:sldId id="594" r:id="rId9"/>
    <p:sldId id="593" r:id="rId10"/>
    <p:sldId id="556" r:id="rId11"/>
    <p:sldId id="561" r:id="rId12"/>
    <p:sldId id="592" r:id="rId13"/>
    <p:sldId id="564" r:id="rId14"/>
    <p:sldId id="595" r:id="rId15"/>
    <p:sldId id="558" r:id="rId16"/>
    <p:sldId id="596" r:id="rId17"/>
    <p:sldId id="597" r:id="rId18"/>
    <p:sldId id="598" r:id="rId19"/>
    <p:sldId id="599" r:id="rId20"/>
    <p:sldId id="56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BECAE6-60BC-423A-A12E-FF849F1BADE1}" v="647" dt="2023-10-23T05:12:13.6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73" d="100"/>
          <a:sy n="73" d="100"/>
        </p:scale>
        <p:origin x="33" y="48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EBECAE6-60BC-423A-A12E-FF849F1BADE1}"/>
    <pc:docChg chg="undo custSel addSld delSld modSld sldOrd modMainMaster modNotesMaster">
      <pc:chgData name="Stewart Gale" userId="3647ddd2-6040-41ae-a96d-232c23482af8" providerId="ADAL" clId="{6EBECAE6-60BC-423A-A12E-FF849F1BADE1}" dt="2023-10-23T05:12:20.295" v="1585" actId="1076"/>
      <pc:docMkLst>
        <pc:docMk/>
      </pc:docMkLst>
      <pc:sldChg chg="addSp delSp modSp mod modAnim">
        <pc:chgData name="Stewart Gale" userId="3647ddd2-6040-41ae-a96d-232c23482af8" providerId="ADAL" clId="{6EBECAE6-60BC-423A-A12E-FF849F1BADE1}" dt="2023-10-17T11:01:38.988" v="1572" actId="1076"/>
        <pc:sldMkLst>
          <pc:docMk/>
          <pc:sldMk cId="3338528125" sldId="553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338528125" sldId="553"/>
            <ac:spMk id="3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10-17T11:00:33.762" v="1557" actId="1076"/>
          <ac:spMkLst>
            <pc:docMk/>
            <pc:sldMk cId="3338528125" sldId="553"/>
            <ac:spMk id="3" creationId="{8E6B8087-E959-7822-66CA-9B69B956BA37}"/>
          </ac:spMkLst>
        </pc:spChg>
        <pc:spChg chg="del mod topLvl">
          <ac:chgData name="Stewart Gale" userId="3647ddd2-6040-41ae-a96d-232c23482af8" providerId="ADAL" clId="{6EBECAE6-60BC-423A-A12E-FF849F1BADE1}" dt="2023-10-17T11:00:12.456" v="1545" actId="478"/>
          <ac:spMkLst>
            <pc:docMk/>
            <pc:sldMk cId="3338528125" sldId="553"/>
            <ac:spMk id="6" creationId="{7503F5FB-9C7C-EF23-1A88-EA3574B49230}"/>
          </ac:spMkLst>
        </pc:spChg>
        <pc:spChg chg="add del">
          <ac:chgData name="Stewart Gale" userId="3647ddd2-6040-41ae-a96d-232c23482af8" providerId="ADAL" clId="{6EBECAE6-60BC-423A-A12E-FF849F1BADE1}" dt="2023-08-20T08:46:04.420" v="69" actId="22"/>
          <ac:spMkLst>
            <pc:docMk/>
            <pc:sldMk cId="3338528125" sldId="553"/>
            <ac:spMk id="9" creationId="{D24E0437-8C09-52DE-E22B-FE35A6BF6B74}"/>
          </ac:spMkLst>
        </pc:spChg>
        <pc:spChg chg="add mod">
          <ac:chgData name="Stewart Gale" userId="3647ddd2-6040-41ae-a96d-232c23482af8" providerId="ADAL" clId="{6EBECAE6-60BC-423A-A12E-FF849F1BADE1}" dt="2023-10-17T11:01:34.441" v="1571" actId="1076"/>
          <ac:spMkLst>
            <pc:docMk/>
            <pc:sldMk cId="3338528125" sldId="553"/>
            <ac:spMk id="11" creationId="{4F241C9D-95A5-B254-B344-5EE22CB4202D}"/>
          </ac:spMkLst>
        </pc:spChg>
        <pc:spChg chg="mod">
          <ac:chgData name="Stewart Gale" userId="3647ddd2-6040-41ae-a96d-232c23482af8" providerId="ADAL" clId="{6EBECAE6-60BC-423A-A12E-FF849F1BADE1}" dt="2023-10-17T11:01:38.988" v="1572" actId="1076"/>
          <ac:spMkLst>
            <pc:docMk/>
            <pc:sldMk cId="3338528125" sldId="553"/>
            <ac:spMk id="12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10-17T11:01:34.441" v="1571" actId="1076"/>
          <ac:spMkLst>
            <pc:docMk/>
            <pc:sldMk cId="3338528125" sldId="553"/>
            <ac:spMk id="1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10-17T11:01:34.441" v="1571" actId="1076"/>
          <ac:spMkLst>
            <pc:docMk/>
            <pc:sldMk cId="3338528125" sldId="553"/>
            <ac:spMk id="14" creationId="{00000000-0000-0000-0000-000000000000}"/>
          </ac:spMkLst>
        </pc:spChg>
        <pc:spChg chg="add del">
          <ac:chgData name="Stewart Gale" userId="3647ddd2-6040-41ae-a96d-232c23482af8" providerId="ADAL" clId="{6EBECAE6-60BC-423A-A12E-FF849F1BADE1}" dt="2023-08-20T08:46:34.613" v="78" actId="22"/>
          <ac:spMkLst>
            <pc:docMk/>
            <pc:sldMk cId="3338528125" sldId="553"/>
            <ac:spMk id="16" creationId="{1B5F78D0-4860-BBAE-9775-E6BB1827304B}"/>
          </ac:spMkLst>
        </pc:spChg>
        <pc:spChg chg="add mod">
          <ac:chgData name="Stewart Gale" userId="3647ddd2-6040-41ae-a96d-232c23482af8" providerId="ADAL" clId="{6EBECAE6-60BC-423A-A12E-FF849F1BADE1}" dt="2023-10-17T11:01:34.441" v="1571" actId="1076"/>
          <ac:spMkLst>
            <pc:docMk/>
            <pc:sldMk cId="3338528125" sldId="553"/>
            <ac:spMk id="18" creationId="{DC73B229-40E7-BB74-A81F-BA03BE76768F}"/>
          </ac:spMkLst>
        </pc:spChg>
        <pc:grpChg chg="del mod">
          <ac:chgData name="Stewart Gale" userId="3647ddd2-6040-41ae-a96d-232c23482af8" providerId="ADAL" clId="{6EBECAE6-60BC-423A-A12E-FF849F1BADE1}" dt="2023-08-20T08:43:12.810" v="15" actId="478"/>
          <ac:grpSpMkLst>
            <pc:docMk/>
            <pc:sldMk cId="3338528125" sldId="553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6EBECAE6-60BC-423A-A12E-FF849F1BADE1}" dt="2023-08-20T08:44:09.938" v="38" actId="478"/>
          <ac:grpSpMkLst>
            <pc:docMk/>
            <pc:sldMk cId="3338528125" sldId="553"/>
            <ac:grpSpMk id="5" creationId="{F31A61EF-1BB4-F669-C120-DB229D95F3F6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338528125" sldId="553"/>
            <ac:cxnSpMk id="4" creationId="{00000000-0000-0000-0000-000000000000}"/>
          </ac:cxnSpMkLst>
        </pc:cxnChg>
        <pc:cxnChg chg="del mod topLvl">
          <ac:chgData name="Stewart Gale" userId="3647ddd2-6040-41ae-a96d-232c23482af8" providerId="ADAL" clId="{6EBECAE6-60BC-423A-A12E-FF849F1BADE1}" dt="2023-08-20T08:44:09.938" v="38" actId="478"/>
          <ac:cxnSpMkLst>
            <pc:docMk/>
            <pc:sldMk cId="3338528125" sldId="553"/>
            <ac:cxnSpMk id="7" creationId="{65161EFE-FFBB-7644-6A22-BB1DDEBDFD3C}"/>
          </ac:cxnSpMkLst>
        </pc:cxnChg>
      </pc:sldChg>
      <pc:sldChg chg="addSp delSp modSp mod ord delAnim modAnim">
        <pc:chgData name="Stewart Gale" userId="3647ddd2-6040-41ae-a96d-232c23482af8" providerId="ADAL" clId="{6EBECAE6-60BC-423A-A12E-FF849F1BADE1}" dt="2023-08-20T09:00:41.399" v="334"/>
        <pc:sldMkLst>
          <pc:docMk/>
          <pc:sldMk cId="3169579684" sldId="554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169579684" sldId="554"/>
            <ac:spMk id="3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8:47:25.547" v="88" actId="478"/>
          <ac:spMkLst>
            <pc:docMk/>
            <pc:sldMk cId="3169579684" sldId="554"/>
            <ac:spMk id="5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6" creationId="{96B0D82A-B8A5-152E-DF72-769D4406ED3F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8" creationId="{2612F38D-2D41-282C-4650-2ABFFD454F9C}"/>
          </ac:spMkLst>
        </pc:spChg>
        <pc:spChg chg="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9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8:52:02.937" v="178" actId="478"/>
          <ac:spMkLst>
            <pc:docMk/>
            <pc:sldMk cId="3169579684" sldId="554"/>
            <ac:spMk id="10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12" creationId="{929C8E28-4F5B-183F-EA21-789EE2D43A86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14" creationId="{EF738E4E-4179-ED05-0D4B-6017C0E9DCCF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15" creationId="{D52826B8-DDD3-514A-06C9-F42063C14D94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16" creationId="{DB2BDDC3-035E-D316-617F-3022F8CB943D}"/>
          </ac:spMkLst>
        </pc:spChg>
        <pc:spChg chg="add del mod">
          <ac:chgData name="Stewart Gale" userId="3647ddd2-6040-41ae-a96d-232c23482af8" providerId="ADAL" clId="{6EBECAE6-60BC-423A-A12E-FF849F1BADE1}" dt="2023-08-20T08:51:52.049" v="174" actId="478"/>
          <ac:spMkLst>
            <pc:docMk/>
            <pc:sldMk cId="3169579684" sldId="554"/>
            <ac:spMk id="17" creationId="{9F213228-8807-E90F-F15A-C0FC492E6CDE}"/>
          </ac:spMkLst>
        </pc:spChg>
        <pc:spChg chg="add mod">
          <ac:chgData name="Stewart Gale" userId="3647ddd2-6040-41ae-a96d-232c23482af8" providerId="ADAL" clId="{6EBECAE6-60BC-423A-A12E-FF849F1BADE1}" dt="2023-08-20T08:53:12.109" v="186" actId="1035"/>
          <ac:spMkLst>
            <pc:docMk/>
            <pc:sldMk cId="3169579684" sldId="554"/>
            <ac:spMk id="18" creationId="{FE7FFB44-6E8C-2937-665D-F7D3C341C579}"/>
          </ac:spMkLst>
        </pc:spChg>
        <pc:grpChg chg="del mod">
          <ac:chgData name="Stewart Gale" userId="3647ddd2-6040-41ae-a96d-232c23482af8" providerId="ADAL" clId="{6EBECAE6-60BC-423A-A12E-FF849F1BADE1}" dt="2023-08-20T08:43:53.947" v="36" actId="478"/>
          <ac:grpSpMkLst>
            <pc:docMk/>
            <pc:sldMk cId="3169579684" sldId="55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169579684" sldId="55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6EBECAE6-60BC-423A-A12E-FF849F1BADE1}" dt="2023-08-20T09:20:18.338" v="486"/>
        <pc:sldMkLst>
          <pc:docMk/>
          <pc:sldMk cId="2832162209" sldId="555"/>
        </pc:sldMkLst>
        <pc:spChg chg="del mod">
          <ac:chgData name="Stewart Gale" userId="3647ddd2-6040-41ae-a96d-232c23482af8" providerId="ADAL" clId="{6EBECAE6-60BC-423A-A12E-FF849F1BADE1}" dt="2023-08-20T09:15:19.872" v="426" actId="478"/>
          <ac:spMkLst>
            <pc:docMk/>
            <pc:sldMk cId="2832162209" sldId="555"/>
            <ac:spMk id="2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19:39.680" v="479" actId="113"/>
          <ac:spMkLst>
            <pc:docMk/>
            <pc:sldMk cId="2832162209" sldId="555"/>
            <ac:spMk id="3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4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16:51.042" v="446" actId="1076"/>
          <ac:spMkLst>
            <pc:docMk/>
            <pc:sldMk cId="2832162209" sldId="555"/>
            <ac:spMk id="5" creationId="{F5266A36-7DAF-E153-E9C4-F7FC3D2AA0DD}"/>
          </ac:spMkLst>
        </pc:spChg>
        <pc:spChg chg="add mod">
          <ac:chgData name="Stewart Gale" userId="3647ddd2-6040-41ae-a96d-232c23482af8" providerId="ADAL" clId="{6EBECAE6-60BC-423A-A12E-FF849F1BADE1}" dt="2023-08-20T09:19:10.870" v="471" actId="1076"/>
          <ac:spMkLst>
            <pc:docMk/>
            <pc:sldMk cId="2832162209" sldId="555"/>
            <ac:spMk id="6" creationId="{88743AAA-C8CA-C9B2-DFD6-59618F2BC428}"/>
          </ac:spMkLst>
        </pc:spChg>
        <pc:spChg chg="add mod">
          <ac:chgData name="Stewart Gale" userId="3647ddd2-6040-41ae-a96d-232c23482af8" providerId="ADAL" clId="{6EBECAE6-60BC-423A-A12E-FF849F1BADE1}" dt="2023-08-20T09:19:10.870" v="471" actId="1076"/>
          <ac:spMkLst>
            <pc:docMk/>
            <pc:sldMk cId="2832162209" sldId="555"/>
            <ac:spMk id="7" creationId="{C5B8D902-B766-B3E2-DAC2-3B9ABB81038A}"/>
          </ac:spMkLst>
        </pc:spChg>
        <pc:spChg chg="add mod">
          <ac:chgData name="Stewart Gale" userId="3647ddd2-6040-41ae-a96d-232c23482af8" providerId="ADAL" clId="{6EBECAE6-60BC-423A-A12E-FF849F1BADE1}" dt="2023-08-20T09:19:35.682" v="478" actId="1076"/>
          <ac:spMkLst>
            <pc:docMk/>
            <pc:sldMk cId="2832162209" sldId="555"/>
            <ac:spMk id="8" creationId="{1EE3B2F5-659D-BE44-1B26-F60753A62346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10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832162209" sldId="555"/>
            <ac:spMk id="12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14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5:19.872" v="426" actId="478"/>
          <ac:spMkLst>
            <pc:docMk/>
            <pc:sldMk cId="2832162209" sldId="555"/>
            <ac:spMk id="15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16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3:24.915" v="391" actId="478"/>
          <ac:spMkLst>
            <pc:docMk/>
            <pc:sldMk cId="2832162209" sldId="555"/>
            <ac:spMk id="18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19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9:14:49.518" v="420" actId="478"/>
          <ac:spMkLst>
            <pc:docMk/>
            <pc:sldMk cId="2832162209" sldId="555"/>
            <ac:spMk id="21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09:03:33.377" v="386" actId="478"/>
          <ac:grpSpMkLst>
            <pc:docMk/>
            <pc:sldMk cId="2832162209" sldId="555"/>
            <ac:grpSpMk id="11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2832162209" sldId="555"/>
            <ac:cxnSpMk id="1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EBECAE6-60BC-423A-A12E-FF849F1BADE1}" dt="2023-10-23T04:58:33.881" v="1574" actId="20577"/>
        <pc:sldMkLst>
          <pc:docMk/>
          <pc:sldMk cId="3604773134" sldId="556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604773134" sldId="556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10-23T04:58:33.881" v="1574" actId="20577"/>
          <ac:spMkLst>
            <pc:docMk/>
            <pc:sldMk cId="3604773134" sldId="556"/>
            <ac:spMk id="5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2:20.118" v="668" actId="1076"/>
          <ac:spMkLst>
            <pc:docMk/>
            <pc:sldMk cId="3604773134" sldId="556"/>
            <ac:spMk id="6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32:07.392" v="661" actId="1076"/>
          <ac:spMkLst>
            <pc:docMk/>
            <pc:sldMk cId="3604773134" sldId="556"/>
            <ac:spMk id="8" creationId="{B044367F-507B-60BE-83CB-93B874084795}"/>
          </ac:spMkLst>
        </pc:spChg>
        <pc:spChg chg="add mod">
          <ac:chgData name="Stewart Gale" userId="3647ddd2-6040-41ae-a96d-232c23482af8" providerId="ADAL" clId="{6EBECAE6-60BC-423A-A12E-FF849F1BADE1}" dt="2023-08-20T09:32:09.623" v="663" actId="403"/>
          <ac:spMkLst>
            <pc:docMk/>
            <pc:sldMk cId="3604773134" sldId="556"/>
            <ac:spMk id="10" creationId="{234F0181-B95A-D982-E53B-ED2500257FAA}"/>
          </ac:spMkLst>
        </pc:spChg>
        <pc:grpChg chg="del mod">
          <ac:chgData name="Stewart Gale" userId="3647ddd2-6040-41ae-a96d-232c23482af8" providerId="ADAL" clId="{6EBECAE6-60BC-423A-A12E-FF849F1BADE1}" dt="2023-08-20T09:30:49.722" v="621" actId="478"/>
          <ac:grpSpMkLst>
            <pc:docMk/>
            <pc:sldMk cId="3604773134" sldId="55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604773134" sldId="556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EBECAE6-60BC-423A-A12E-FF849F1BADE1}" dt="2023-08-20T09:50:23.777" v="1091"/>
        <pc:sldMkLst>
          <pc:docMk/>
          <pc:sldMk cId="3600393848" sldId="558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600393848" sldId="558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0:01.568" v="1087" actId="1076"/>
          <ac:spMkLst>
            <pc:docMk/>
            <pc:sldMk cId="3600393848" sldId="558"/>
            <ac:spMk id="5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0:04.625" v="1088" actId="207"/>
          <ac:spMkLst>
            <pc:docMk/>
            <pc:sldMk cId="3600393848" sldId="558"/>
            <ac:spMk id="7" creationId="{00000000-0000-0000-0000-000000000000}"/>
          </ac:spMkLst>
        </pc:spChg>
        <pc:spChg chg="add del">
          <ac:chgData name="Stewart Gale" userId="3647ddd2-6040-41ae-a96d-232c23482af8" providerId="ADAL" clId="{6EBECAE6-60BC-423A-A12E-FF849F1BADE1}" dt="2023-08-20T09:47:24.748" v="1052" actId="22"/>
          <ac:spMkLst>
            <pc:docMk/>
            <pc:sldMk cId="3600393848" sldId="558"/>
            <ac:spMk id="8" creationId="{DC329CDE-65AB-FC9D-35F3-753999B26403}"/>
          </ac:spMkLst>
        </pc:spChg>
        <pc:spChg chg="add mod">
          <ac:chgData name="Stewart Gale" userId="3647ddd2-6040-41ae-a96d-232c23482af8" providerId="ADAL" clId="{6EBECAE6-60BC-423A-A12E-FF849F1BADE1}" dt="2023-08-20T09:48:33.283" v="1076" actId="1036"/>
          <ac:spMkLst>
            <pc:docMk/>
            <pc:sldMk cId="3600393848" sldId="558"/>
            <ac:spMk id="10" creationId="{188A5958-9707-F72C-12EF-C677D42A689A}"/>
          </ac:spMkLst>
        </pc:spChg>
        <pc:spChg chg="add mod">
          <ac:chgData name="Stewart Gale" userId="3647ddd2-6040-41ae-a96d-232c23482af8" providerId="ADAL" clId="{6EBECAE6-60BC-423A-A12E-FF849F1BADE1}" dt="2023-08-20T09:48:33.283" v="1076" actId="1036"/>
          <ac:spMkLst>
            <pc:docMk/>
            <pc:sldMk cId="3600393848" sldId="558"/>
            <ac:spMk id="12" creationId="{56854543-5365-F17F-01A8-DB27CFABBBA3}"/>
          </ac:spMkLst>
        </pc:spChg>
        <pc:spChg chg="add mod">
          <ac:chgData name="Stewart Gale" userId="3647ddd2-6040-41ae-a96d-232c23482af8" providerId="ADAL" clId="{6EBECAE6-60BC-423A-A12E-FF849F1BADE1}" dt="2023-08-20T09:50:07.883" v="1089" actId="207"/>
          <ac:spMkLst>
            <pc:docMk/>
            <pc:sldMk cId="3600393848" sldId="558"/>
            <ac:spMk id="14" creationId="{615861A6-56FD-7066-CAAB-16AA593AD4A7}"/>
          </ac:spMkLst>
        </pc:spChg>
        <pc:grpChg chg="del mod">
          <ac:chgData name="Stewart Gale" userId="3647ddd2-6040-41ae-a96d-232c23482af8" providerId="ADAL" clId="{6EBECAE6-60BC-423A-A12E-FF849F1BADE1}" dt="2023-08-20T09:46:53.871" v="1037" actId="478"/>
          <ac:grpSpMkLst>
            <pc:docMk/>
            <pc:sldMk cId="3600393848" sldId="55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600393848" sldId="558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6EBECAE6-60BC-423A-A12E-FF849F1BADE1}" dt="2023-08-20T08:57:37.370" v="277" actId="1076"/>
        <pc:sldMkLst>
          <pc:docMk/>
          <pc:sldMk cId="3471983740" sldId="559"/>
        </pc:sldMkLst>
        <pc:spChg chg="mod">
          <ac:chgData name="Stewart Gale" userId="3647ddd2-6040-41ae-a96d-232c23482af8" providerId="ADAL" clId="{6EBECAE6-60BC-423A-A12E-FF849F1BADE1}" dt="2023-08-20T08:57:37.370" v="277" actId="1076"/>
          <ac:spMkLst>
            <pc:docMk/>
            <pc:sldMk cId="3471983740" sldId="559"/>
            <ac:spMk id="5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8:57:20.490" v="275" actId="403"/>
          <ac:spMkLst>
            <pc:docMk/>
            <pc:sldMk cId="3471983740" sldId="559"/>
            <ac:spMk id="6" creationId="{2DE7CFBD-1AF6-237F-DB02-2D0670E85F98}"/>
          </ac:spMkLst>
        </pc:spChg>
        <pc:spChg chg="mod topLvl">
          <ac:chgData name="Stewart Gale" userId="3647ddd2-6040-41ae-a96d-232c23482af8" providerId="ADAL" clId="{6EBECAE6-60BC-423A-A12E-FF849F1BADE1}" dt="2023-08-20T08:56:49.659" v="263" actId="1076"/>
          <ac:spMkLst>
            <pc:docMk/>
            <pc:sldMk cId="3471983740" sldId="559"/>
            <ac:spMk id="7" creationId="{00000000-0000-0000-0000-000000000000}"/>
          </ac:spMkLst>
        </pc:spChg>
        <pc:spChg chg="mod topLvl">
          <ac:chgData name="Stewart Gale" userId="3647ddd2-6040-41ae-a96d-232c23482af8" providerId="ADAL" clId="{6EBECAE6-60BC-423A-A12E-FF849F1BADE1}" dt="2023-08-20T08:56:13.006" v="253" actId="1076"/>
          <ac:spMkLst>
            <pc:docMk/>
            <pc:sldMk cId="3471983740" sldId="559"/>
            <ac:spMk id="8" creationId="{00000000-0000-0000-0000-000000000000}"/>
          </ac:spMkLst>
        </pc:spChg>
        <pc:spChg chg="mod topLvl">
          <ac:chgData name="Stewart Gale" userId="3647ddd2-6040-41ae-a96d-232c23482af8" providerId="ADAL" clId="{6EBECAE6-60BC-423A-A12E-FF849F1BADE1}" dt="2023-08-20T08:55:47.111" v="245" actId="165"/>
          <ac:spMkLst>
            <pc:docMk/>
            <pc:sldMk cId="3471983740" sldId="559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6EBECAE6-60BC-423A-A12E-FF849F1BADE1}" dt="2023-08-20T08:54:07.967" v="210" actId="1076"/>
          <ac:spMkLst>
            <pc:docMk/>
            <pc:sldMk cId="3471983740" sldId="559"/>
            <ac:spMk id="19" creationId="{00000000-0000-0000-0000-000000000000}"/>
          </ac:spMkLst>
        </pc:spChg>
        <pc:spChg chg="mod topLvl">
          <ac:chgData name="Stewart Gale" userId="3647ddd2-6040-41ae-a96d-232c23482af8" providerId="ADAL" clId="{6EBECAE6-60BC-423A-A12E-FF849F1BADE1}" dt="2023-08-20T08:56:36.391" v="259" actId="1076"/>
          <ac:spMkLst>
            <pc:docMk/>
            <pc:sldMk cId="3471983740" sldId="559"/>
            <ac:spMk id="20" creationId="{00000000-0000-0000-0000-000000000000}"/>
          </ac:spMkLst>
        </pc:spChg>
        <pc:spChg chg="mod topLvl">
          <ac:chgData name="Stewart Gale" userId="3647ddd2-6040-41ae-a96d-232c23482af8" providerId="ADAL" clId="{6EBECAE6-60BC-423A-A12E-FF849F1BADE1}" dt="2023-08-20T08:56:03.225" v="251" actId="1036"/>
          <ac:spMkLst>
            <pc:docMk/>
            <pc:sldMk cId="3471983740" sldId="559"/>
            <ac:spMk id="26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08:55:47.111" v="245" actId="165"/>
          <ac:grpSpMkLst>
            <pc:docMk/>
            <pc:sldMk cId="3471983740" sldId="559"/>
            <ac:grpSpMk id="15" creationId="{00000000-0000-0000-0000-000000000000}"/>
          </ac:grpSpMkLst>
        </pc:grpChg>
        <pc:grpChg chg="del mod">
          <ac:chgData name="Stewart Gale" userId="3647ddd2-6040-41ae-a96d-232c23482af8" providerId="ADAL" clId="{6EBECAE6-60BC-423A-A12E-FF849F1BADE1}" dt="2023-08-20T08:53:33.976" v="193" actId="478"/>
          <ac:grpSpMkLst>
            <pc:docMk/>
            <pc:sldMk cId="3471983740" sldId="559"/>
            <ac:grpSpMk id="18" creationId="{00000000-0000-0000-0000-000000000000}"/>
          </ac:grpSpMkLst>
        </pc:grpChg>
        <pc:cxnChg chg="del mod">
          <ac:chgData name="Stewart Gale" userId="3647ddd2-6040-41ae-a96d-232c23482af8" providerId="ADAL" clId="{6EBECAE6-60BC-423A-A12E-FF849F1BADE1}" dt="2023-08-20T08:53:47.958" v="202" actId="478"/>
          <ac:cxnSpMkLst>
            <pc:docMk/>
            <pc:sldMk cId="3471983740" sldId="559"/>
            <ac:cxnSpMk id="4" creationId="{00000000-0000-0000-0000-000000000000}"/>
          </ac:cxnSpMkLst>
        </pc:cxnChg>
        <pc:cxnChg chg="mod topLvl">
          <ac:chgData name="Stewart Gale" userId="3647ddd2-6040-41ae-a96d-232c23482af8" providerId="ADAL" clId="{6EBECAE6-60BC-423A-A12E-FF849F1BADE1}" dt="2023-08-20T08:55:47.111" v="245" actId="165"/>
          <ac:cxnSpMkLst>
            <pc:docMk/>
            <pc:sldMk cId="3471983740" sldId="559"/>
            <ac:cxnSpMk id="14" creationId="{00000000-0000-0000-0000-000000000000}"/>
          </ac:cxnSpMkLst>
        </pc:cxnChg>
        <pc:cxnChg chg="mod topLvl">
          <ac:chgData name="Stewart Gale" userId="3647ddd2-6040-41ae-a96d-232c23482af8" providerId="ADAL" clId="{6EBECAE6-60BC-423A-A12E-FF849F1BADE1}" dt="2023-08-20T08:56:24.208" v="256" actId="14100"/>
          <ac:cxnSpMkLst>
            <pc:docMk/>
            <pc:sldMk cId="3471983740" sldId="559"/>
            <ac:cxnSpMk id="16" creationId="{00000000-0000-0000-0000-000000000000}"/>
          </ac:cxnSpMkLst>
        </pc:cxnChg>
        <pc:cxnChg chg="mod topLvl">
          <ac:chgData name="Stewart Gale" userId="3647ddd2-6040-41ae-a96d-232c23482af8" providerId="ADAL" clId="{6EBECAE6-60BC-423A-A12E-FF849F1BADE1}" dt="2023-08-20T08:56:27.013" v="257" actId="14100"/>
          <ac:cxnSpMkLst>
            <pc:docMk/>
            <pc:sldMk cId="3471983740" sldId="559"/>
            <ac:cxnSpMk id="17" creationId="{00000000-0000-0000-0000-000000000000}"/>
          </ac:cxnSpMkLst>
        </pc:cxnChg>
        <pc:cxnChg chg="del mod topLvl">
          <ac:chgData name="Stewart Gale" userId="3647ddd2-6040-41ae-a96d-232c23482af8" providerId="ADAL" clId="{6EBECAE6-60BC-423A-A12E-FF849F1BADE1}" dt="2023-08-20T08:53:33.976" v="193" actId="478"/>
          <ac:cxnSpMkLst>
            <pc:docMk/>
            <pc:sldMk cId="3471983740" sldId="559"/>
            <ac:cxnSpMk id="23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6EBECAE6-60BC-423A-A12E-FF849F1BADE1}" dt="2023-08-20T09:03:18.419" v="385" actId="1035"/>
        <pc:sldMkLst>
          <pc:docMk/>
          <pc:sldMk cId="2480478063" sldId="560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480478063" sldId="560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01:02.556" v="346" actId="1076"/>
          <ac:spMkLst>
            <pc:docMk/>
            <pc:sldMk cId="2480478063" sldId="560"/>
            <ac:spMk id="5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03:18.419" v="385" actId="1035"/>
          <ac:spMkLst>
            <pc:docMk/>
            <pc:sldMk cId="2480478063" sldId="560"/>
            <ac:spMk id="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02:38.379" v="379" actId="113"/>
          <ac:spMkLst>
            <pc:docMk/>
            <pc:sldMk cId="2480478063" sldId="560"/>
            <ac:spMk id="8" creationId="{360CB518-76A2-4E62-B420-DEAA78D2D6CB}"/>
          </ac:spMkLst>
        </pc:spChg>
        <pc:spChg chg="add del">
          <ac:chgData name="Stewart Gale" userId="3647ddd2-6040-41ae-a96d-232c23482af8" providerId="ADAL" clId="{6EBECAE6-60BC-423A-A12E-FF849F1BADE1}" dt="2023-08-20T09:01:14.156" v="352" actId="22"/>
          <ac:spMkLst>
            <pc:docMk/>
            <pc:sldMk cId="2480478063" sldId="560"/>
            <ac:spMk id="9" creationId="{F61E6FFD-28EA-2B53-8235-DB447D889400}"/>
          </ac:spMkLst>
        </pc:spChg>
        <pc:spChg chg="add mod">
          <ac:chgData name="Stewart Gale" userId="3647ddd2-6040-41ae-a96d-232c23482af8" providerId="ADAL" clId="{6EBECAE6-60BC-423A-A12E-FF849F1BADE1}" dt="2023-08-20T09:01:52.638" v="364" actId="1038"/>
          <ac:spMkLst>
            <pc:docMk/>
            <pc:sldMk cId="2480478063" sldId="560"/>
            <ac:spMk id="11" creationId="{89D28F60-059F-DD36-1096-2DD4CB3D16CC}"/>
          </ac:spMkLst>
        </pc:spChg>
        <pc:spChg chg="add mod">
          <ac:chgData name="Stewart Gale" userId="3647ddd2-6040-41ae-a96d-232c23482af8" providerId="ADAL" clId="{6EBECAE6-60BC-423A-A12E-FF849F1BADE1}" dt="2023-08-20T09:01:37.869" v="359" actId="1076"/>
          <ac:spMkLst>
            <pc:docMk/>
            <pc:sldMk cId="2480478063" sldId="560"/>
            <ac:spMk id="13" creationId="{ABBB8E12-50EA-A219-5710-BD977EEDF0EA}"/>
          </ac:spMkLst>
        </pc:spChg>
        <pc:spChg chg="add mod">
          <ac:chgData name="Stewart Gale" userId="3647ddd2-6040-41ae-a96d-232c23482af8" providerId="ADAL" clId="{6EBECAE6-60BC-423A-A12E-FF849F1BADE1}" dt="2023-08-20T09:02:35.522" v="378" actId="113"/>
          <ac:spMkLst>
            <pc:docMk/>
            <pc:sldMk cId="2480478063" sldId="560"/>
            <ac:spMk id="15" creationId="{5ACABC40-6A44-98E4-3611-CA080CCACA42}"/>
          </ac:spMkLst>
        </pc:spChg>
        <pc:grpChg chg="del mod">
          <ac:chgData name="Stewart Gale" userId="3647ddd2-6040-41ae-a96d-232c23482af8" providerId="ADAL" clId="{6EBECAE6-60BC-423A-A12E-FF849F1BADE1}" dt="2023-08-20T08:53:19.618" v="187" actId="478"/>
          <ac:grpSpMkLst>
            <pc:docMk/>
            <pc:sldMk cId="2480478063" sldId="560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2480478063" sldId="560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EBECAE6-60BC-423A-A12E-FF849F1BADE1}" dt="2023-08-20T09:36:41.232" v="735" actId="1076"/>
        <pc:sldMkLst>
          <pc:docMk/>
          <pc:sldMk cId="3631197053" sldId="561"/>
        </pc:sldMkLst>
        <pc:spChg chg="mod topLvl">
          <ac:chgData name="Stewart Gale" userId="3647ddd2-6040-41ae-a96d-232c23482af8" providerId="ADAL" clId="{6EBECAE6-60BC-423A-A12E-FF849F1BADE1}" dt="2023-08-20T09:36:41.232" v="735" actId="1076"/>
          <ac:spMkLst>
            <pc:docMk/>
            <pc:sldMk cId="3631197053" sldId="561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6:31.809" v="733" actId="1076"/>
          <ac:spMkLst>
            <pc:docMk/>
            <pc:sldMk cId="3631197053" sldId="561"/>
            <ac:spMk id="5" creationId="{00000000-0000-0000-0000-000000000000}"/>
          </ac:spMkLst>
        </pc:spChg>
        <pc:grpChg chg="add del mod">
          <ac:chgData name="Stewart Gale" userId="3647ddd2-6040-41ae-a96d-232c23482af8" providerId="ADAL" clId="{6EBECAE6-60BC-423A-A12E-FF849F1BADE1}" dt="2023-08-20T09:33:00.177" v="675" actId="478"/>
          <ac:grpSpMkLst>
            <pc:docMk/>
            <pc:sldMk cId="3631197053" sldId="561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6EBECAE6-60BC-423A-A12E-FF849F1BADE1}" dt="2023-08-20T09:33:00.177" v="675" actId="478"/>
          <ac:cxnSpMkLst>
            <pc:docMk/>
            <pc:sldMk cId="3631197053" sldId="561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6EBECAE6-60BC-423A-A12E-FF849F1BADE1}" dt="2023-08-20T09:59:24.646" v="1305" actId="47"/>
        <pc:sldMkLst>
          <pc:docMk/>
          <pc:sldMk cId="3730742422" sldId="562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730742422" sldId="562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1:36.834" v="1110" actId="403"/>
          <ac:spMkLst>
            <pc:docMk/>
            <pc:sldMk cId="3730742422" sldId="562"/>
            <ac:spMk id="10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1:41.770" v="1111" actId="1076"/>
          <ac:spMkLst>
            <pc:docMk/>
            <pc:sldMk cId="3730742422" sldId="562"/>
            <ac:spMk id="11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1:48.111" v="1113" actId="1076"/>
          <ac:spMkLst>
            <pc:docMk/>
            <pc:sldMk cId="3730742422" sldId="562"/>
            <ac:spMk id="16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1:58.313" v="1116" actId="1076"/>
          <ac:spMkLst>
            <pc:docMk/>
            <pc:sldMk cId="3730742422" sldId="562"/>
            <ac:spMk id="1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1:19.126" v="1107" actId="14100"/>
          <ac:spMkLst>
            <pc:docMk/>
            <pc:sldMk cId="3730742422" sldId="562"/>
            <ac:spMk id="18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2:00.956" v="1117" actId="1076"/>
          <ac:spMkLst>
            <pc:docMk/>
            <pc:sldMk cId="3730742422" sldId="562"/>
            <ac:spMk id="19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2:23.306" v="1119" actId="1076"/>
          <ac:spMkLst>
            <pc:docMk/>
            <pc:sldMk cId="3730742422" sldId="562"/>
            <ac:spMk id="21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0:57.868" v="1101" actId="14100"/>
          <ac:spMkLst>
            <pc:docMk/>
            <pc:sldMk cId="3730742422" sldId="562"/>
            <ac:spMk id="2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9:11.213" v="1304" actId="403"/>
          <ac:spMkLst>
            <pc:docMk/>
            <pc:sldMk cId="3730742422" sldId="562"/>
            <ac:spMk id="25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09:50:33.360" v="1092" actId="478"/>
          <ac:grpSpMkLst>
            <pc:docMk/>
            <pc:sldMk cId="3730742422" sldId="56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730742422" sldId="56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9:51:03.892" v="1102" actId="1076"/>
          <ac:cxnSpMkLst>
            <pc:docMk/>
            <pc:sldMk cId="3730742422" sldId="56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9:51:03.892" v="1102" actId="1076"/>
          <ac:cxnSpMkLst>
            <pc:docMk/>
            <pc:sldMk cId="3730742422" sldId="56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9:51:03.892" v="1102" actId="1076"/>
          <ac:cxnSpMkLst>
            <pc:docMk/>
            <pc:sldMk cId="3730742422" sldId="562"/>
            <ac:cxnSpMk id="13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EBECAE6-60BC-423A-A12E-FF849F1BADE1}" dt="2023-08-20T09:39:58.345" v="805"/>
        <pc:sldMkLst>
          <pc:docMk/>
          <pc:sldMk cId="2985309914" sldId="564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985309914" sldId="564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8:50.543" v="761" actId="20577"/>
          <ac:spMkLst>
            <pc:docMk/>
            <pc:sldMk cId="2985309914" sldId="564"/>
            <ac:spMk id="6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9:53.361" v="804" actId="1076"/>
          <ac:spMkLst>
            <pc:docMk/>
            <pc:sldMk cId="2985309914" sldId="564"/>
            <ac:spMk id="7" creationId="{00000000-0000-0000-0000-000000000000}"/>
          </ac:spMkLst>
        </pc:spChg>
        <pc:spChg chg="add del">
          <ac:chgData name="Stewart Gale" userId="3647ddd2-6040-41ae-a96d-232c23482af8" providerId="ADAL" clId="{6EBECAE6-60BC-423A-A12E-FF849F1BADE1}" dt="2023-08-20T09:39:08.975" v="766" actId="22"/>
          <ac:spMkLst>
            <pc:docMk/>
            <pc:sldMk cId="2985309914" sldId="564"/>
            <ac:spMk id="8" creationId="{FAA9ED3A-5131-8FF9-07B9-1CAFF69215D3}"/>
          </ac:spMkLst>
        </pc:spChg>
        <pc:spChg chg="add mod">
          <ac:chgData name="Stewart Gale" userId="3647ddd2-6040-41ae-a96d-232c23482af8" providerId="ADAL" clId="{6EBECAE6-60BC-423A-A12E-FF849F1BADE1}" dt="2023-08-20T09:39:53.361" v="804" actId="1076"/>
          <ac:spMkLst>
            <pc:docMk/>
            <pc:sldMk cId="2985309914" sldId="564"/>
            <ac:spMk id="10" creationId="{498EF396-0E50-A620-DA00-B72C1A3B5D94}"/>
          </ac:spMkLst>
        </pc:spChg>
        <pc:spChg chg="add mod">
          <ac:chgData name="Stewart Gale" userId="3647ddd2-6040-41ae-a96d-232c23482af8" providerId="ADAL" clId="{6EBECAE6-60BC-423A-A12E-FF849F1BADE1}" dt="2023-08-20T09:39:53.361" v="804" actId="1076"/>
          <ac:spMkLst>
            <pc:docMk/>
            <pc:sldMk cId="2985309914" sldId="564"/>
            <ac:spMk id="11" creationId="{E540BFFB-035A-4C6F-EFB2-34E8B79B07FE}"/>
          </ac:spMkLst>
        </pc:spChg>
        <pc:grpChg chg="del mod">
          <ac:chgData name="Stewart Gale" userId="3647ddd2-6040-41ae-a96d-232c23482af8" providerId="ADAL" clId="{6EBECAE6-60BC-423A-A12E-FF849F1BADE1}" dt="2023-08-20T09:38:37.895" v="755" actId="478"/>
          <ac:grpSpMkLst>
            <pc:docMk/>
            <pc:sldMk cId="2985309914" sldId="56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2985309914" sldId="564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6EBECAE6-60BC-423A-A12E-FF849F1BADE1}" dt="2023-10-23T05:12:20.295" v="1585" actId="1076"/>
        <pc:sldMkLst>
          <pc:docMk/>
          <pc:sldMk cId="3617768286" sldId="565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617768286" sldId="565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10-23T05:12:13.660" v="1584"/>
          <ac:spMkLst>
            <pc:docMk/>
            <pc:sldMk cId="3617768286" sldId="565"/>
            <ac:spMk id="5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6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8" creationId="{1A141B85-E6C6-86F8-8595-6BEAC50A830D}"/>
          </ac:spMkLst>
        </pc:spChg>
        <pc:spChg chg="add 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10" creationId="{A93A43D1-5824-F9D8-3CCA-7F11D67532BF}"/>
          </ac:spMkLst>
        </pc:spChg>
        <pc:spChg chg="add 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11" creationId="{2E5D1FB6-40DE-AB99-F73D-AF180C3E93EE}"/>
          </ac:spMkLst>
        </pc:spChg>
        <pc:spChg chg="add 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13" creationId="{E13C7AC4-69F3-4442-21DC-4A0A84CA8469}"/>
          </ac:spMkLst>
        </pc:spChg>
        <pc:spChg chg="add mod">
          <ac:chgData name="Stewart Gale" userId="3647ddd2-6040-41ae-a96d-232c23482af8" providerId="ADAL" clId="{6EBECAE6-60BC-423A-A12E-FF849F1BADE1}" dt="2023-10-23T05:12:20.295" v="1585" actId="1076"/>
          <ac:spMkLst>
            <pc:docMk/>
            <pc:sldMk cId="3617768286" sldId="565"/>
            <ac:spMk id="15" creationId="{BE61B98A-68BD-2999-765A-3395CE594315}"/>
          </ac:spMkLst>
        </pc:spChg>
        <pc:grpChg chg="del mod">
          <ac:chgData name="Stewart Gale" userId="3647ddd2-6040-41ae-a96d-232c23482af8" providerId="ADAL" clId="{6EBECAE6-60BC-423A-A12E-FF849F1BADE1}" dt="2023-08-20T15:04:56.028" v="1458" actId="478"/>
          <ac:grpSpMkLst>
            <pc:docMk/>
            <pc:sldMk cId="3617768286" sldId="56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617768286" sldId="565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6EBECAE6-60BC-423A-A12E-FF849F1BADE1}" dt="2023-10-23T05:12:20.295" v="1585" actId="1076"/>
          <ac:cxnSpMkLst>
            <pc:docMk/>
            <pc:sldMk cId="3617768286" sldId="565"/>
            <ac:cxnSpMk id="17" creationId="{08714FD2-3262-255A-C52F-B5E9896EAE8E}"/>
          </ac:cxnSpMkLst>
        </pc:cxnChg>
      </pc:sldChg>
      <pc:sldChg chg="delSp modSp del mod">
        <pc:chgData name="Stewart Gale" userId="3647ddd2-6040-41ae-a96d-232c23482af8" providerId="ADAL" clId="{6EBECAE6-60BC-423A-A12E-FF849F1BADE1}" dt="2023-08-20T14:49:42.218" v="1457" actId="47"/>
        <pc:sldMkLst>
          <pc:docMk/>
          <pc:sldMk cId="3658014705" sldId="566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3658014705" sldId="566"/>
            <ac:spMk id="3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09:59:40.773" v="1306" actId="478"/>
          <ac:grpSpMkLst>
            <pc:docMk/>
            <pc:sldMk cId="3658014705" sldId="566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6EBECAE6-60BC-423A-A12E-FF849F1BADE1}" dt="2023-08-20T08:42:29.410" v="0"/>
          <ac:graphicFrameMkLst>
            <pc:docMk/>
            <pc:sldMk cId="3658014705" sldId="566"/>
            <ac:graphicFrameMk id="5" creationId="{00000000-0000-0000-0000-000000000000}"/>
          </ac:graphicFrameMkLst>
        </pc:graphicFrameChg>
        <pc:graphicFrameChg chg="mod">
          <ac:chgData name="Stewart Gale" userId="3647ddd2-6040-41ae-a96d-232c23482af8" providerId="ADAL" clId="{6EBECAE6-60BC-423A-A12E-FF849F1BADE1}" dt="2023-08-20T10:00:01.515" v="1308" actId="21"/>
          <ac:graphicFrameMkLst>
            <pc:docMk/>
            <pc:sldMk cId="3658014705" sldId="566"/>
            <ac:graphicFrameMk id="6" creationId="{00000000-0000-0000-0000-000000000000}"/>
          </ac:graphicFrameMkLst>
        </pc:graphicFrame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3658014705" sldId="56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EBECAE6-60BC-423A-A12E-FF849F1BADE1}" dt="2023-08-20T18:45:25.942" v="1543" actId="20577"/>
        <pc:sldMkLst>
          <pc:docMk/>
          <pc:sldMk cId="1027892146" sldId="589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1027892146" sldId="589"/>
            <ac:spMk id="3" creationId="{1DCD659B-9B0F-4736-B272-47379BEFFD3A}"/>
          </ac:spMkLst>
        </pc:spChg>
        <pc:spChg chg="mod">
          <ac:chgData name="Stewart Gale" userId="3647ddd2-6040-41ae-a96d-232c23482af8" providerId="ADAL" clId="{6EBECAE6-60BC-423A-A12E-FF849F1BADE1}" dt="2023-08-20T18:45:25.942" v="1543" actId="20577"/>
          <ac:spMkLst>
            <pc:docMk/>
            <pc:sldMk cId="1027892146" sldId="589"/>
            <ac:spMk id="5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08:42:30.673" v="1" actId="478"/>
          <ac:grpSpMkLst>
            <pc:docMk/>
            <pc:sldMk cId="1027892146" sldId="58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1027892146" sldId="589"/>
            <ac:cxnSpMk id="4" creationId="{694170A7-F542-433D-AE47-C7A950C348C9}"/>
          </ac:cxnSpMkLst>
        </pc:cxnChg>
      </pc:sldChg>
      <pc:sldChg chg="delSp modSp del mod">
        <pc:chgData name="Stewart Gale" userId="3647ddd2-6040-41ae-a96d-232c23482af8" providerId="ADAL" clId="{6EBECAE6-60BC-423A-A12E-FF849F1BADE1}" dt="2023-08-20T15:13:44.140" v="1542" actId="47"/>
        <pc:sldMkLst>
          <pc:docMk/>
          <pc:sldMk cId="2681899189" sldId="590"/>
        </pc:sldMkLst>
        <pc:spChg chg="del mod topLvl">
          <ac:chgData name="Stewart Gale" userId="3647ddd2-6040-41ae-a96d-232c23482af8" providerId="ADAL" clId="{6EBECAE6-60BC-423A-A12E-FF849F1BADE1}" dt="2023-08-20T15:13:17.556" v="1541" actId="478"/>
          <ac:spMkLst>
            <pc:docMk/>
            <pc:sldMk cId="2681899189" sldId="590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681899189" sldId="590"/>
            <ac:spMk id="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681899189" sldId="590"/>
            <ac:spMk id="8" creationId="{00000000-0000-0000-0000-000000000000}"/>
          </ac:spMkLst>
        </pc:spChg>
        <pc:grpChg chg="del mod">
          <ac:chgData name="Stewart Gale" userId="3647ddd2-6040-41ae-a96d-232c23482af8" providerId="ADAL" clId="{6EBECAE6-60BC-423A-A12E-FF849F1BADE1}" dt="2023-08-20T15:13:10.156" v="1540" actId="478"/>
          <ac:grpSpMkLst>
            <pc:docMk/>
            <pc:sldMk cId="2681899189" sldId="590"/>
            <ac:grpSpMk id="2" creationId="{00000000-0000-0000-0000-000000000000}"/>
          </ac:grpSpMkLst>
        </pc:grpChg>
        <pc:cxnChg chg="del mod topLvl">
          <ac:chgData name="Stewart Gale" userId="3647ddd2-6040-41ae-a96d-232c23482af8" providerId="ADAL" clId="{6EBECAE6-60BC-423A-A12E-FF849F1BADE1}" dt="2023-08-20T15:13:10.156" v="1540" actId="478"/>
          <ac:cxnSpMkLst>
            <pc:docMk/>
            <pc:sldMk cId="2681899189" sldId="590"/>
            <ac:cxnSpMk id="4" creationId="{00000000-0000-0000-0000-000000000000}"/>
          </ac:cxnSpMkLst>
        </pc:cxnChg>
      </pc:sldChg>
      <pc:sldChg chg="addSp delSp modSp mod ord">
        <pc:chgData name="Stewart Gale" userId="3647ddd2-6040-41ae-a96d-232c23482af8" providerId="ADAL" clId="{6EBECAE6-60BC-423A-A12E-FF849F1BADE1}" dt="2023-08-20T09:00:31.643" v="332" actId="14100"/>
        <pc:sldMkLst>
          <pc:docMk/>
          <pc:sldMk cId="4135095378" sldId="591"/>
        </pc:sldMkLst>
        <pc:spChg chg="add mod">
          <ac:chgData name="Stewart Gale" userId="3647ddd2-6040-41ae-a96d-232c23482af8" providerId="ADAL" clId="{6EBECAE6-60BC-423A-A12E-FF849F1BADE1}" dt="2023-08-20T08:58:16.872" v="287"/>
          <ac:spMkLst>
            <pc:docMk/>
            <pc:sldMk cId="4135095378" sldId="591"/>
            <ac:spMk id="2" creationId="{BE02C3DF-B8E0-6EBB-6034-950D08BFC3E9}"/>
          </ac:spMkLst>
        </pc:spChg>
        <pc:spChg chg="del mod">
          <ac:chgData name="Stewart Gale" userId="3647ddd2-6040-41ae-a96d-232c23482af8" providerId="ADAL" clId="{6EBECAE6-60BC-423A-A12E-FF849F1BADE1}" dt="2023-08-20T08:58:06.247" v="284" actId="478"/>
          <ac:spMkLst>
            <pc:docMk/>
            <pc:sldMk cId="4135095378" sldId="591"/>
            <ac:spMk id="5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8:59:55.026" v="322" actId="1076"/>
          <ac:spMkLst>
            <pc:docMk/>
            <pc:sldMk cId="4135095378" sldId="591"/>
            <ac:spMk id="6" creationId="{70A3DC38-2EFB-BC66-2D5D-2D6E1AC352FE}"/>
          </ac:spMkLst>
        </pc:spChg>
        <pc:spChg chg="mod">
          <ac:chgData name="Stewart Gale" userId="3647ddd2-6040-41ae-a96d-232c23482af8" providerId="ADAL" clId="{6EBECAE6-60BC-423A-A12E-FF849F1BADE1}" dt="2023-08-20T08:59:13.029" v="311" actId="403"/>
          <ac:spMkLst>
            <pc:docMk/>
            <pc:sldMk cId="4135095378" sldId="591"/>
            <ac:spMk id="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8:59:13.029" v="311" actId="403"/>
          <ac:spMkLst>
            <pc:docMk/>
            <pc:sldMk cId="4135095378" sldId="591"/>
            <ac:spMk id="8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8:59:58.046" v="323" actId="1076"/>
          <ac:spMkLst>
            <pc:docMk/>
            <pc:sldMk cId="4135095378" sldId="591"/>
            <ac:spMk id="11" creationId="{1BF04845-DBE6-DC93-07F5-58DD173A3287}"/>
          </ac:spMkLst>
        </pc:spChg>
        <pc:spChg chg="mod">
          <ac:chgData name="Stewart Gale" userId="3647ddd2-6040-41ae-a96d-232c23482af8" providerId="ADAL" clId="{6EBECAE6-60BC-423A-A12E-FF849F1BADE1}" dt="2023-08-20T08:59:46.230" v="320" actId="14100"/>
          <ac:spMkLst>
            <pc:docMk/>
            <pc:sldMk cId="4135095378" sldId="591"/>
            <ac:spMk id="13" creationId="{00000000-0000-0000-0000-000000000000}"/>
          </ac:spMkLst>
        </pc:spChg>
        <pc:spChg chg="del mod topLvl">
          <ac:chgData name="Stewart Gale" userId="3647ddd2-6040-41ae-a96d-232c23482af8" providerId="ADAL" clId="{6EBECAE6-60BC-423A-A12E-FF849F1BADE1}" dt="2023-08-20T08:58:08.485" v="285" actId="478"/>
          <ac:spMkLst>
            <pc:docMk/>
            <pc:sldMk cId="4135095378" sldId="591"/>
            <ac:spMk id="19" creationId="{00000000-0000-0000-0000-000000000000}"/>
          </ac:spMkLst>
        </pc:spChg>
        <pc:spChg chg="del mod">
          <ac:chgData name="Stewart Gale" userId="3647ddd2-6040-41ae-a96d-232c23482af8" providerId="ADAL" clId="{6EBECAE6-60BC-423A-A12E-FF849F1BADE1}" dt="2023-08-20T08:58:27.452" v="289" actId="478"/>
          <ac:spMkLst>
            <pc:docMk/>
            <pc:sldMk cId="4135095378" sldId="591"/>
            <ac:spMk id="20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00:23.938" v="329" actId="207"/>
          <ac:spMkLst>
            <pc:docMk/>
            <pc:sldMk cId="4135095378" sldId="591"/>
            <ac:spMk id="22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00:31.643" v="332" actId="14100"/>
          <ac:spMkLst>
            <pc:docMk/>
            <pc:sldMk cId="4135095378" sldId="591"/>
            <ac:spMk id="25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8:59:31.980" v="318" actId="1038"/>
          <ac:spMkLst>
            <pc:docMk/>
            <pc:sldMk cId="4135095378" sldId="591"/>
            <ac:spMk id="26" creationId="{00000000-0000-0000-0000-000000000000}"/>
          </ac:spMkLst>
        </pc:spChg>
        <pc:grpChg chg="mod">
          <ac:chgData name="Stewart Gale" userId="3647ddd2-6040-41ae-a96d-232c23482af8" providerId="ADAL" clId="{6EBECAE6-60BC-423A-A12E-FF849F1BADE1}" dt="2023-08-20T09:00:00.488" v="324" actId="1076"/>
          <ac:grpSpMkLst>
            <pc:docMk/>
            <pc:sldMk cId="4135095378" sldId="591"/>
            <ac:grpSpMk id="15" creationId="{00000000-0000-0000-0000-000000000000}"/>
          </ac:grpSpMkLst>
        </pc:grpChg>
        <pc:grpChg chg="del mod">
          <ac:chgData name="Stewart Gale" userId="3647ddd2-6040-41ae-a96d-232c23482af8" providerId="ADAL" clId="{6EBECAE6-60BC-423A-A12E-FF849F1BADE1}" dt="2023-08-20T08:58:03.219" v="283" actId="478"/>
          <ac:grpSpMkLst>
            <pc:docMk/>
            <pc:sldMk cId="4135095378" sldId="591"/>
            <ac:grpSpMk id="18" creationId="{00000000-0000-0000-0000-000000000000}"/>
          </ac:grpSpMkLst>
        </pc:grpChg>
        <pc:cxnChg chg="del mod">
          <ac:chgData name="Stewart Gale" userId="3647ddd2-6040-41ae-a96d-232c23482af8" providerId="ADAL" clId="{6EBECAE6-60BC-423A-A12E-FF849F1BADE1}" dt="2023-08-20T08:58:14.729" v="286" actId="478"/>
          <ac:cxnSpMkLst>
            <pc:docMk/>
            <pc:sldMk cId="4135095378" sldId="59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8:59:13.029" v="311" actId="403"/>
          <ac:cxnSpMkLst>
            <pc:docMk/>
            <pc:sldMk cId="4135095378" sldId="591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8:59:13.029" v="311" actId="403"/>
          <ac:cxnSpMkLst>
            <pc:docMk/>
            <pc:sldMk cId="4135095378" sldId="591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6EBECAE6-60BC-423A-A12E-FF849F1BADE1}" dt="2023-08-20T09:00:09.889" v="326" actId="1582"/>
          <ac:cxnSpMkLst>
            <pc:docMk/>
            <pc:sldMk cId="4135095378" sldId="591"/>
            <ac:cxnSpMk id="14" creationId="{00000000-0000-0000-0000-000000000000}"/>
          </ac:cxnSpMkLst>
        </pc:cxnChg>
        <pc:cxnChg chg="del mod">
          <ac:chgData name="Stewart Gale" userId="3647ddd2-6040-41ae-a96d-232c23482af8" providerId="ADAL" clId="{6EBECAE6-60BC-423A-A12E-FF849F1BADE1}" dt="2023-08-20T08:58:30.342" v="290" actId="478"/>
          <ac:cxnSpMkLst>
            <pc:docMk/>
            <pc:sldMk cId="4135095378" sldId="591"/>
            <ac:cxnSpMk id="16" creationId="{00000000-0000-0000-0000-000000000000}"/>
          </ac:cxnSpMkLst>
        </pc:cxnChg>
        <pc:cxnChg chg="del mod">
          <ac:chgData name="Stewart Gale" userId="3647ddd2-6040-41ae-a96d-232c23482af8" providerId="ADAL" clId="{6EBECAE6-60BC-423A-A12E-FF849F1BADE1}" dt="2023-08-20T08:58:27.452" v="289" actId="478"/>
          <ac:cxnSpMkLst>
            <pc:docMk/>
            <pc:sldMk cId="4135095378" sldId="591"/>
            <ac:cxnSpMk id="17" creationId="{00000000-0000-0000-0000-000000000000}"/>
          </ac:cxnSpMkLst>
        </pc:cxnChg>
        <pc:cxnChg chg="del mod topLvl">
          <ac:chgData name="Stewart Gale" userId="3647ddd2-6040-41ae-a96d-232c23482af8" providerId="ADAL" clId="{6EBECAE6-60BC-423A-A12E-FF849F1BADE1}" dt="2023-08-20T08:58:03.219" v="283" actId="478"/>
          <ac:cxnSpMkLst>
            <pc:docMk/>
            <pc:sldMk cId="4135095378" sldId="591"/>
            <ac:cxnSpMk id="23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6EBECAE6-60BC-423A-A12E-FF849F1BADE1}" dt="2023-08-20T09:38:32.379" v="754"/>
        <pc:sldMkLst>
          <pc:docMk/>
          <pc:sldMk cId="2503437475" sldId="592"/>
        </pc:sld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k cId="2503437475" sldId="592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7:53.901" v="744" actId="1076"/>
          <ac:spMkLst>
            <pc:docMk/>
            <pc:sldMk cId="2503437475" sldId="592"/>
            <ac:spMk id="6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8:10.134" v="748" actId="403"/>
          <ac:spMkLst>
            <pc:docMk/>
            <pc:sldMk cId="2503437475" sldId="592"/>
            <ac:spMk id="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8:24.842" v="752" actId="113"/>
          <ac:spMkLst>
            <pc:docMk/>
            <pc:sldMk cId="2503437475" sldId="592"/>
            <ac:spMk id="10" creationId="{F95CE8E3-9B22-4189-8628-556B8ECEBCE9}"/>
          </ac:spMkLst>
        </pc:spChg>
        <pc:spChg chg="mod">
          <ac:chgData name="Stewart Gale" userId="3647ddd2-6040-41ae-a96d-232c23482af8" providerId="ADAL" clId="{6EBECAE6-60BC-423A-A12E-FF849F1BADE1}" dt="2023-08-20T09:38:15.666" v="750" actId="1076"/>
          <ac:spMkLst>
            <pc:docMk/>
            <pc:sldMk cId="2503437475" sldId="592"/>
            <ac:spMk id="11" creationId="{F7C14BDD-5841-4851-8F67-5F01063550F6}"/>
          </ac:spMkLst>
        </pc:spChg>
        <pc:grpChg chg="del mod">
          <ac:chgData name="Stewart Gale" userId="3647ddd2-6040-41ae-a96d-232c23482af8" providerId="ADAL" clId="{6EBECAE6-60BC-423A-A12E-FF849F1BADE1}" dt="2023-08-20T09:37:18.853" v="736" actId="478"/>
          <ac:grpSpMkLst>
            <pc:docMk/>
            <pc:sldMk cId="2503437475" sldId="59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EBECAE6-60BC-423A-A12E-FF849F1BADE1}" dt="2023-08-20T08:42:29.410" v="0"/>
          <ac:cxnSpMkLst>
            <pc:docMk/>
            <pc:sldMk cId="2503437475" sldId="592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6EBECAE6-60BC-423A-A12E-FF849F1BADE1}" dt="2023-08-20T09:31:24.261" v="630" actId="122"/>
        <pc:sldMkLst>
          <pc:docMk/>
          <pc:sldMk cId="2758241789" sldId="593"/>
        </pc:sldMkLst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2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3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4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31:24.261" v="630" actId="122"/>
          <ac:spMkLst>
            <pc:docMk/>
            <pc:sldMk cId="2758241789" sldId="593"/>
            <ac:spMk id="5" creationId="{F5266A36-7DAF-E153-E9C4-F7FC3D2AA0DD}"/>
          </ac:spMkLst>
        </pc:spChg>
        <pc:spChg chg="add mod">
          <ac:chgData name="Stewart Gale" userId="3647ddd2-6040-41ae-a96d-232c23482af8" providerId="ADAL" clId="{6EBECAE6-60BC-423A-A12E-FF849F1BADE1}" dt="2023-08-20T09:30:22.500" v="620" actId="1076"/>
          <ac:spMkLst>
            <pc:docMk/>
            <pc:sldMk cId="2758241789" sldId="593"/>
            <ac:spMk id="7" creationId="{D29CF357-046D-720B-9DF4-473BDB751105}"/>
          </ac:spMkLst>
        </pc:spChg>
        <pc:spChg chg="add del mod">
          <ac:chgData name="Stewart Gale" userId="3647ddd2-6040-41ae-a96d-232c23482af8" providerId="ADAL" clId="{6EBECAE6-60BC-423A-A12E-FF849F1BADE1}" dt="2023-08-20T09:26:43.428" v="572" actId="478"/>
          <ac:spMkLst>
            <pc:docMk/>
            <pc:sldMk cId="2758241789" sldId="593"/>
            <ac:spMk id="9" creationId="{58D1EDCD-C382-7FC3-338A-9953ED76CB4D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10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11" creationId="{77D9CEDD-01E6-C4D4-38D0-71E5A317B756}"/>
          </ac:spMkLst>
        </pc:spChg>
        <pc:spChg chg="add 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12" creationId="{60F6234D-29E9-1B6C-1244-5B472348A25C}"/>
          </ac:spMkLst>
        </pc:spChg>
        <pc:spChg chg="add 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13" creationId="{E87F9A17-9355-130A-0C6B-8E36AAC15F54}"/>
          </ac:spMkLst>
        </pc:spChg>
        <pc:spChg chg="del">
          <ac:chgData name="Stewart Gale" userId="3647ddd2-6040-41ae-a96d-232c23482af8" providerId="ADAL" clId="{6EBECAE6-60BC-423A-A12E-FF849F1BADE1}" dt="2023-08-20T09:21:12.351" v="496" actId="478"/>
          <ac:spMkLst>
            <pc:docMk/>
            <pc:sldMk cId="2758241789" sldId="593"/>
            <ac:spMk id="14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15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16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17" creationId="{711923F0-5E62-AAEF-3DB1-7EE67B2265DE}"/>
          </ac:spMkLst>
        </pc:spChg>
        <pc:spChg chg="del">
          <ac:chgData name="Stewart Gale" userId="3647ddd2-6040-41ae-a96d-232c23482af8" providerId="ADAL" clId="{6EBECAE6-60BC-423A-A12E-FF849F1BADE1}" dt="2023-08-20T09:20:58.957" v="493" actId="478"/>
          <ac:spMkLst>
            <pc:docMk/>
            <pc:sldMk cId="2758241789" sldId="593"/>
            <ac:spMk id="18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09:21:12.351" v="496" actId="478"/>
          <ac:spMkLst>
            <pc:docMk/>
            <pc:sldMk cId="2758241789" sldId="593"/>
            <ac:spMk id="19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20" creationId="{0DEEAA96-BACA-5251-CC76-C1F6287D081D}"/>
          </ac:spMkLst>
        </pc:spChg>
        <pc:spChg chg="mod">
          <ac:chgData name="Stewart Gale" userId="3647ddd2-6040-41ae-a96d-232c23482af8" providerId="ADAL" clId="{6EBECAE6-60BC-423A-A12E-FF849F1BADE1}" dt="2023-08-20T09:30:14.934" v="619" actId="1076"/>
          <ac:spMkLst>
            <pc:docMk/>
            <pc:sldMk cId="2758241789" sldId="593"/>
            <ac:spMk id="21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6EBECAE6-60BC-423A-A12E-FF849F1BADE1}" dt="2023-08-20T09:20:41.296" v="491" actId="1076"/>
        <pc:sldMkLst>
          <pc:docMk/>
          <pc:sldMk cId="299039551" sldId="594"/>
        </pc:sldMkLst>
        <pc:spChg chg="add mod">
          <ac:chgData name="Stewart Gale" userId="3647ddd2-6040-41ae-a96d-232c23482af8" providerId="ADAL" clId="{6EBECAE6-60BC-423A-A12E-FF849F1BADE1}" dt="2023-08-20T09:20:28.230" v="487" actId="1076"/>
          <ac:spMkLst>
            <pc:docMk/>
            <pc:sldMk cId="299039551" sldId="594"/>
            <ac:spMk id="2" creationId="{C5BB2516-BB7D-19FB-6E0F-018A87D4E4B6}"/>
          </ac:spMkLst>
        </pc:spChg>
        <pc:spChg chg="mod">
          <ac:chgData name="Stewart Gale" userId="3647ddd2-6040-41ae-a96d-232c23482af8" providerId="ADAL" clId="{6EBECAE6-60BC-423A-A12E-FF849F1BADE1}" dt="2023-08-20T09:20:41.296" v="491" actId="1076"/>
          <ac:spMkLst>
            <pc:docMk/>
            <pc:sldMk cId="299039551" sldId="594"/>
            <ac:spMk id="3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17:41.152" v="453" actId="20577"/>
          <ac:spMkLst>
            <pc:docMk/>
            <pc:sldMk cId="299039551" sldId="594"/>
            <ac:spMk id="5" creationId="{F5266A36-7DAF-E153-E9C4-F7FC3D2AA0DD}"/>
          </ac:spMkLst>
        </pc:spChg>
        <pc:spChg chg="mod">
          <ac:chgData name="Stewart Gale" userId="3647ddd2-6040-41ae-a96d-232c23482af8" providerId="ADAL" clId="{6EBECAE6-60BC-423A-A12E-FF849F1BADE1}" dt="2023-08-20T09:20:28.230" v="487" actId="1076"/>
          <ac:spMkLst>
            <pc:docMk/>
            <pc:sldMk cId="299039551" sldId="594"/>
            <ac:spMk id="6" creationId="{88743AAA-C8CA-C9B2-DFD6-59618F2BC428}"/>
          </ac:spMkLst>
        </pc:spChg>
        <pc:spChg chg="mod">
          <ac:chgData name="Stewart Gale" userId="3647ddd2-6040-41ae-a96d-232c23482af8" providerId="ADAL" clId="{6EBECAE6-60BC-423A-A12E-FF849F1BADE1}" dt="2023-08-20T09:20:28.230" v="487" actId="1076"/>
          <ac:spMkLst>
            <pc:docMk/>
            <pc:sldMk cId="299039551" sldId="594"/>
            <ac:spMk id="7" creationId="{C5B8D902-B766-B3E2-DAC2-3B9ABB81038A}"/>
          </ac:spMkLst>
        </pc:spChg>
      </pc:sldChg>
      <pc:sldChg chg="addSp delSp modSp new mod ord">
        <pc:chgData name="Stewart Gale" userId="3647ddd2-6040-41ae-a96d-232c23482af8" providerId="ADAL" clId="{6EBECAE6-60BC-423A-A12E-FF849F1BADE1}" dt="2023-08-20T09:46:45.922" v="1036" actId="1076"/>
        <pc:sldMkLst>
          <pc:docMk/>
          <pc:sldMk cId="581160368" sldId="595"/>
        </pc:sldMkLst>
        <pc:spChg chg="mod topLvl">
          <ac:chgData name="Stewart Gale" userId="3647ddd2-6040-41ae-a96d-232c23482af8" providerId="ADAL" clId="{6EBECAE6-60BC-423A-A12E-FF849F1BADE1}" dt="2023-08-20T09:41:42.698" v="826" actId="1076"/>
          <ac:spMkLst>
            <pc:docMk/>
            <pc:sldMk cId="581160368" sldId="595"/>
            <ac:spMk id="3" creationId="{082F2297-E45E-AD8F-7F49-A28EBFDB3744}"/>
          </ac:spMkLst>
        </pc:spChg>
        <pc:spChg chg="add mod">
          <ac:chgData name="Stewart Gale" userId="3647ddd2-6040-41ae-a96d-232c23482af8" providerId="ADAL" clId="{6EBECAE6-60BC-423A-A12E-FF849F1BADE1}" dt="2023-08-20T09:42:48.037" v="878" actId="207"/>
          <ac:spMkLst>
            <pc:docMk/>
            <pc:sldMk cId="581160368" sldId="595"/>
            <ac:spMk id="6" creationId="{BF2F394F-A94A-C84A-E43E-E16005AB783A}"/>
          </ac:spMkLst>
        </pc:spChg>
        <pc:spChg chg="add mod">
          <ac:chgData name="Stewart Gale" userId="3647ddd2-6040-41ae-a96d-232c23482af8" providerId="ADAL" clId="{6EBECAE6-60BC-423A-A12E-FF849F1BADE1}" dt="2023-08-20T09:46:43.032" v="1035" actId="1076"/>
          <ac:spMkLst>
            <pc:docMk/>
            <pc:sldMk cId="581160368" sldId="595"/>
            <ac:spMk id="7" creationId="{90DA8489-7EBF-F10E-EE99-F232612C172D}"/>
          </ac:spMkLst>
        </pc:spChg>
        <pc:spChg chg="add mod">
          <ac:chgData name="Stewart Gale" userId="3647ddd2-6040-41ae-a96d-232c23482af8" providerId="ADAL" clId="{6EBECAE6-60BC-423A-A12E-FF849F1BADE1}" dt="2023-08-20T09:46:45.922" v="1036" actId="1076"/>
          <ac:spMkLst>
            <pc:docMk/>
            <pc:sldMk cId="581160368" sldId="595"/>
            <ac:spMk id="8" creationId="{14547C36-D02B-0596-7C38-F67FFFFF70F4}"/>
          </ac:spMkLst>
        </pc:spChg>
        <pc:grpChg chg="add del mod">
          <ac:chgData name="Stewart Gale" userId="3647ddd2-6040-41ae-a96d-232c23482af8" providerId="ADAL" clId="{6EBECAE6-60BC-423A-A12E-FF849F1BADE1}" dt="2023-08-20T09:41:18.704" v="811" actId="478"/>
          <ac:grpSpMkLst>
            <pc:docMk/>
            <pc:sldMk cId="581160368" sldId="595"/>
            <ac:grpSpMk id="2" creationId="{0CDA8CAE-B8A7-A267-33DC-2772B2609F71}"/>
          </ac:grpSpMkLst>
        </pc:grpChg>
        <pc:cxnChg chg="del mod topLvl">
          <ac:chgData name="Stewart Gale" userId="3647ddd2-6040-41ae-a96d-232c23482af8" providerId="ADAL" clId="{6EBECAE6-60BC-423A-A12E-FF849F1BADE1}" dt="2023-08-20T09:41:18.704" v="811" actId="478"/>
          <ac:cxnSpMkLst>
            <pc:docMk/>
            <pc:sldMk cId="581160368" sldId="595"/>
            <ac:cxnSpMk id="4" creationId="{59F11C85-0977-649E-38C2-C03AA7FDA62F}"/>
          </ac:cxnSpMkLst>
        </pc:cxnChg>
      </pc:sldChg>
      <pc:sldChg chg="new del">
        <pc:chgData name="Stewart Gale" userId="3647ddd2-6040-41ae-a96d-232c23482af8" providerId="ADAL" clId="{6EBECAE6-60BC-423A-A12E-FF849F1BADE1}" dt="2023-08-20T09:28:51.695" v="609" actId="47"/>
        <pc:sldMkLst>
          <pc:docMk/>
          <pc:sldMk cId="2735699644" sldId="595"/>
        </pc:sldMkLst>
      </pc:sldChg>
      <pc:sldChg chg="addSp modSp new mod">
        <pc:chgData name="Stewart Gale" userId="3647ddd2-6040-41ae-a96d-232c23482af8" providerId="ADAL" clId="{6EBECAE6-60BC-423A-A12E-FF849F1BADE1}" dt="2023-10-23T05:03:09.866" v="1575" actId="207"/>
        <pc:sldMkLst>
          <pc:docMk/>
          <pc:sldMk cId="152499311" sldId="596"/>
        </pc:sldMkLst>
        <pc:spChg chg="add mod">
          <ac:chgData name="Stewart Gale" userId="3647ddd2-6040-41ae-a96d-232c23482af8" providerId="ADAL" clId="{6EBECAE6-60BC-423A-A12E-FF849F1BADE1}" dt="2023-10-23T05:03:09.866" v="1575" actId="207"/>
          <ac:spMkLst>
            <pc:docMk/>
            <pc:sldMk cId="152499311" sldId="596"/>
            <ac:spMk id="2" creationId="{A20B050E-4637-4BE1-7174-94D6116EED98}"/>
          </ac:spMkLst>
        </pc:spChg>
        <pc:spChg chg="add mod">
          <ac:chgData name="Stewart Gale" userId="3647ddd2-6040-41ae-a96d-232c23482af8" providerId="ADAL" clId="{6EBECAE6-60BC-423A-A12E-FF849F1BADE1}" dt="2023-08-20T09:54:54.443" v="1242" actId="1076"/>
          <ac:spMkLst>
            <pc:docMk/>
            <pc:sldMk cId="152499311" sldId="596"/>
            <ac:spMk id="3" creationId="{9175642C-6210-A12A-4B95-ED54A037B1DF}"/>
          </ac:spMkLst>
        </pc:spChg>
      </pc:sldChg>
      <pc:sldChg chg="addSp delSp modSp add mod delAnim modAnim">
        <pc:chgData name="Stewart Gale" userId="3647ddd2-6040-41ae-a96d-232c23482af8" providerId="ADAL" clId="{6EBECAE6-60BC-423A-A12E-FF849F1BADE1}" dt="2023-10-23T05:03:50.140" v="1576"/>
        <pc:sldMkLst>
          <pc:docMk/>
          <pc:sldMk cId="3186439833" sldId="597"/>
        </pc:sldMkLst>
        <pc:spChg chg="add mod">
          <ac:chgData name="Stewart Gale" userId="3647ddd2-6040-41ae-a96d-232c23482af8" providerId="ADAL" clId="{6EBECAE6-60BC-423A-A12E-FF849F1BADE1}" dt="2023-08-20T09:57:21.515" v="1290" actId="1076"/>
          <ac:spMkLst>
            <pc:docMk/>
            <pc:sldMk cId="3186439833" sldId="597"/>
            <ac:spMk id="2" creationId="{7AAE8CF0-CD38-01A2-B808-CACC0C2DF6E0}"/>
          </ac:spMkLst>
        </pc:spChg>
        <pc:spChg chg="add mod">
          <ac:chgData name="Stewart Gale" userId="3647ddd2-6040-41ae-a96d-232c23482af8" providerId="ADAL" clId="{6EBECAE6-60BC-423A-A12E-FF849F1BADE1}" dt="2023-08-20T09:56:35.973" v="1278" actId="207"/>
          <ac:spMkLst>
            <pc:docMk/>
            <pc:sldMk cId="3186439833" sldId="597"/>
            <ac:spMk id="4" creationId="{68FA8852-996A-28B4-1BE1-8C10B4ACE703}"/>
          </ac:spMkLst>
        </pc:spChg>
        <pc:spChg chg="mod">
          <ac:chgData name="Stewart Gale" userId="3647ddd2-6040-41ae-a96d-232c23482af8" providerId="ADAL" clId="{6EBECAE6-60BC-423A-A12E-FF849F1BADE1}" dt="2023-08-20T09:57:24.919" v="1291" actId="1076"/>
          <ac:spMkLst>
            <pc:docMk/>
            <pc:sldMk cId="3186439833" sldId="597"/>
            <ac:spMk id="5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09:57:40.706" v="1295" actId="1036"/>
          <ac:spMkLst>
            <pc:docMk/>
            <pc:sldMk cId="3186439833" sldId="597"/>
            <ac:spMk id="6" creationId="{8FEC7E65-CED6-A2ED-7CF5-AA76BC7FDB5A}"/>
          </ac:spMkLst>
        </pc:spChg>
        <pc:spChg chg="del">
          <ac:chgData name="Stewart Gale" userId="3647ddd2-6040-41ae-a96d-232c23482af8" providerId="ADAL" clId="{6EBECAE6-60BC-423A-A12E-FF849F1BADE1}" dt="2023-08-20T09:55:43.212" v="1255" actId="478"/>
          <ac:spMkLst>
            <pc:docMk/>
            <pc:sldMk cId="3186439833" sldId="597"/>
            <ac:spMk id="7" creationId="{00000000-0000-0000-0000-000000000000}"/>
          </ac:spMkLst>
        </pc:spChg>
        <pc:spChg chg="mod">
          <ac:chgData name="Stewart Gale" userId="3647ddd2-6040-41ae-a96d-232c23482af8" providerId="ADAL" clId="{6EBECAE6-60BC-423A-A12E-FF849F1BADE1}" dt="2023-08-20T09:57:35.880" v="1293" actId="1076"/>
          <ac:spMkLst>
            <pc:docMk/>
            <pc:sldMk cId="3186439833" sldId="597"/>
            <ac:spMk id="10" creationId="{188A5958-9707-F72C-12EF-C677D42A689A}"/>
          </ac:spMkLst>
        </pc:spChg>
        <pc:spChg chg="del">
          <ac:chgData name="Stewart Gale" userId="3647ddd2-6040-41ae-a96d-232c23482af8" providerId="ADAL" clId="{6EBECAE6-60BC-423A-A12E-FF849F1BADE1}" dt="2023-08-20T09:56:39.382" v="1279" actId="478"/>
          <ac:spMkLst>
            <pc:docMk/>
            <pc:sldMk cId="3186439833" sldId="597"/>
            <ac:spMk id="12" creationId="{56854543-5365-F17F-01A8-DB27CFABBBA3}"/>
          </ac:spMkLst>
        </pc:spChg>
        <pc:spChg chg="del mod">
          <ac:chgData name="Stewart Gale" userId="3647ddd2-6040-41ae-a96d-232c23482af8" providerId="ADAL" clId="{6EBECAE6-60BC-423A-A12E-FF849F1BADE1}" dt="2023-08-20T09:55:55.794" v="1258" actId="478"/>
          <ac:spMkLst>
            <pc:docMk/>
            <pc:sldMk cId="3186439833" sldId="597"/>
            <ac:spMk id="14" creationId="{615861A6-56FD-7066-CAAB-16AA593AD4A7}"/>
          </ac:spMkLst>
        </pc:spChg>
      </pc:sldChg>
      <pc:sldChg chg="delSp modSp add mod delAnim">
        <pc:chgData name="Stewart Gale" userId="3647ddd2-6040-41ae-a96d-232c23482af8" providerId="ADAL" clId="{6EBECAE6-60BC-423A-A12E-FF849F1BADE1}" dt="2023-08-20T10:02:05.915" v="1327" actId="1076"/>
        <pc:sldMkLst>
          <pc:docMk/>
          <pc:sldMk cId="933165719" sldId="598"/>
        </pc:sldMkLst>
        <pc:spChg chg="mod">
          <ac:chgData name="Stewart Gale" userId="3647ddd2-6040-41ae-a96d-232c23482af8" providerId="ADAL" clId="{6EBECAE6-60BC-423A-A12E-FF849F1BADE1}" dt="2023-08-20T10:02:05.915" v="1327" actId="1076"/>
          <ac:spMkLst>
            <pc:docMk/>
            <pc:sldMk cId="933165719" sldId="598"/>
            <ac:spMk id="2" creationId="{7AAE8CF0-CD38-01A2-B808-CACC0C2DF6E0}"/>
          </ac:spMkLst>
        </pc:spChg>
        <pc:spChg chg="mod">
          <ac:chgData name="Stewart Gale" userId="3647ddd2-6040-41ae-a96d-232c23482af8" providerId="ADAL" clId="{6EBECAE6-60BC-423A-A12E-FF849F1BADE1}" dt="2023-08-20T10:02:05.915" v="1327" actId="1076"/>
          <ac:spMkLst>
            <pc:docMk/>
            <pc:sldMk cId="933165719" sldId="598"/>
            <ac:spMk id="4" creationId="{68FA8852-996A-28B4-1BE1-8C10B4ACE703}"/>
          </ac:spMkLst>
        </pc:spChg>
        <pc:spChg chg="mod">
          <ac:chgData name="Stewart Gale" userId="3647ddd2-6040-41ae-a96d-232c23482af8" providerId="ADAL" clId="{6EBECAE6-60BC-423A-A12E-FF849F1BADE1}" dt="2023-08-20T10:00:37.317" v="1317" actId="207"/>
          <ac:spMkLst>
            <pc:docMk/>
            <pc:sldMk cId="933165719" sldId="598"/>
            <ac:spMk id="5" creationId="{00000000-0000-0000-0000-000000000000}"/>
          </ac:spMkLst>
        </pc:spChg>
        <pc:spChg chg="del">
          <ac:chgData name="Stewart Gale" userId="3647ddd2-6040-41ae-a96d-232c23482af8" providerId="ADAL" clId="{6EBECAE6-60BC-423A-A12E-FF849F1BADE1}" dt="2023-08-20T10:01:13.581" v="1320" actId="478"/>
          <ac:spMkLst>
            <pc:docMk/>
            <pc:sldMk cId="933165719" sldId="598"/>
            <ac:spMk id="6" creationId="{8FEC7E65-CED6-A2ED-7CF5-AA76BC7FDB5A}"/>
          </ac:spMkLst>
        </pc:spChg>
        <pc:spChg chg="mod">
          <ac:chgData name="Stewart Gale" userId="3647ddd2-6040-41ae-a96d-232c23482af8" providerId="ADAL" clId="{6EBECAE6-60BC-423A-A12E-FF849F1BADE1}" dt="2023-08-20T10:02:05.915" v="1327" actId="1076"/>
          <ac:spMkLst>
            <pc:docMk/>
            <pc:sldMk cId="933165719" sldId="598"/>
            <ac:spMk id="10" creationId="{188A5958-9707-F72C-12EF-C677D42A689A}"/>
          </ac:spMkLst>
        </pc:spChg>
      </pc:sldChg>
      <pc:sldChg chg="addSp modSp add mod modAnim">
        <pc:chgData name="Stewart Gale" userId="3647ddd2-6040-41ae-a96d-232c23482af8" providerId="ADAL" clId="{6EBECAE6-60BC-423A-A12E-FF849F1BADE1}" dt="2023-10-23T05:09:16.730" v="1577"/>
        <pc:sldMkLst>
          <pc:docMk/>
          <pc:sldMk cId="3720456114" sldId="599"/>
        </pc:sldMkLst>
        <pc:spChg chg="mod">
          <ac:chgData name="Stewart Gale" userId="3647ddd2-6040-41ae-a96d-232c23482af8" providerId="ADAL" clId="{6EBECAE6-60BC-423A-A12E-FF849F1BADE1}" dt="2023-08-20T14:49:30.612" v="1456" actId="1076"/>
          <ac:spMkLst>
            <pc:docMk/>
            <pc:sldMk cId="3720456114" sldId="599"/>
            <ac:spMk id="2" creationId="{7AAE8CF0-CD38-01A2-B808-CACC0C2DF6E0}"/>
          </ac:spMkLst>
        </pc:spChg>
        <pc:spChg chg="add mod">
          <ac:chgData name="Stewart Gale" userId="3647ddd2-6040-41ae-a96d-232c23482af8" providerId="ADAL" clId="{6EBECAE6-60BC-423A-A12E-FF849F1BADE1}" dt="2023-08-20T14:49:25.996" v="1455" actId="1076"/>
          <ac:spMkLst>
            <pc:docMk/>
            <pc:sldMk cId="3720456114" sldId="599"/>
            <ac:spMk id="3" creationId="{49E9263D-DFD1-3694-6683-9A90342A86EF}"/>
          </ac:spMkLst>
        </pc:spChg>
        <pc:spChg chg="mod">
          <ac:chgData name="Stewart Gale" userId="3647ddd2-6040-41ae-a96d-232c23482af8" providerId="ADAL" clId="{6EBECAE6-60BC-423A-A12E-FF849F1BADE1}" dt="2023-08-20T14:49:09.388" v="1452" actId="1076"/>
          <ac:spMkLst>
            <pc:docMk/>
            <pc:sldMk cId="3720456114" sldId="599"/>
            <ac:spMk id="4" creationId="{68FA8852-996A-28B4-1BE1-8C10B4ACE703}"/>
          </ac:spMkLst>
        </pc:spChg>
        <pc:spChg chg="mod">
          <ac:chgData name="Stewart Gale" userId="3647ddd2-6040-41ae-a96d-232c23482af8" providerId="ADAL" clId="{6EBECAE6-60BC-423A-A12E-FF849F1BADE1}" dt="2023-08-20T10:05:10.537" v="1361" actId="20577"/>
          <ac:spMkLst>
            <pc:docMk/>
            <pc:sldMk cId="3720456114" sldId="599"/>
            <ac:spMk id="5" creationId="{00000000-0000-0000-0000-000000000000}"/>
          </ac:spMkLst>
        </pc:spChg>
        <pc:spChg chg="add mod">
          <ac:chgData name="Stewart Gale" userId="3647ddd2-6040-41ae-a96d-232c23482af8" providerId="ADAL" clId="{6EBECAE6-60BC-423A-A12E-FF849F1BADE1}" dt="2023-08-20T14:48:44.358" v="1443" actId="14100"/>
          <ac:spMkLst>
            <pc:docMk/>
            <pc:sldMk cId="3720456114" sldId="599"/>
            <ac:spMk id="6" creationId="{90787BF9-6520-ABC8-F46E-DC31A3F0E163}"/>
          </ac:spMkLst>
        </pc:spChg>
        <pc:spChg chg="add mod">
          <ac:chgData name="Stewart Gale" userId="3647ddd2-6040-41ae-a96d-232c23482af8" providerId="ADAL" clId="{6EBECAE6-60BC-423A-A12E-FF849F1BADE1}" dt="2023-08-20T14:48:50.550" v="1445" actId="1076"/>
          <ac:spMkLst>
            <pc:docMk/>
            <pc:sldMk cId="3720456114" sldId="599"/>
            <ac:spMk id="7" creationId="{1AE1A218-2EE6-0407-06DF-AD7276E119AB}"/>
          </ac:spMkLst>
        </pc:spChg>
        <pc:spChg chg="mod">
          <ac:chgData name="Stewart Gale" userId="3647ddd2-6040-41ae-a96d-232c23482af8" providerId="ADAL" clId="{6EBECAE6-60BC-423A-A12E-FF849F1BADE1}" dt="2023-08-20T10:09:30.331" v="1430" actId="1076"/>
          <ac:spMkLst>
            <pc:docMk/>
            <pc:sldMk cId="3720456114" sldId="599"/>
            <ac:spMk id="10" creationId="{188A5958-9707-F72C-12EF-C677D42A689A}"/>
          </ac:spMkLst>
        </pc:spChg>
        <pc:cxnChg chg="add mod">
          <ac:chgData name="Stewart Gale" userId="3647ddd2-6040-41ae-a96d-232c23482af8" providerId="ADAL" clId="{6EBECAE6-60BC-423A-A12E-FF849F1BADE1}" dt="2023-08-20T14:48:26.336" v="1439" actId="1076"/>
          <ac:cxnSpMkLst>
            <pc:docMk/>
            <pc:sldMk cId="3720456114" sldId="599"/>
            <ac:cxnSpMk id="9" creationId="{3663559A-3D41-2EDB-08B9-CCA5FE344280}"/>
          </ac:cxnSpMkLst>
        </pc:cxnChg>
      </pc:sldChg>
      <pc:sldMasterChg chg="modSp modSldLayout">
        <pc:chgData name="Stewart Gale" userId="3647ddd2-6040-41ae-a96d-232c23482af8" providerId="ADAL" clId="{6EBECAE6-60BC-423A-A12E-FF849F1BADE1}" dt="2023-08-20T08:42:29.410" v="0"/>
        <pc:sldMasterMkLst>
          <pc:docMk/>
          <pc:sldMasterMk cId="2064144671" sldId="2147483660"/>
        </pc:sldMasterMkLst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asterMk cId="2064144671" sldId="2147483660"/>
            <ac:spMk id="2" creationId="{085E673E-4DA6-9AE6-0A1E-86599D19C114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asterMk cId="2064144671" sldId="2147483660"/>
            <ac:spMk id="3" creationId="{2FAB38CA-6DB6-5CAA-C3F8-6A9B8F8AB9E3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asterMk cId="2064144671" sldId="2147483660"/>
            <ac:spMk id="4" creationId="{3E822CE9-BFED-2628-0E54-052761A5B221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asterMk cId="2064144671" sldId="2147483660"/>
            <ac:spMk id="5" creationId="{73BD388C-DF20-C5D5-2F09-9A7DF6A9A395}"/>
          </ac:spMkLst>
        </pc:spChg>
        <pc:spChg chg="mod">
          <ac:chgData name="Stewart Gale" userId="3647ddd2-6040-41ae-a96d-232c23482af8" providerId="ADAL" clId="{6EBECAE6-60BC-423A-A12E-FF849F1BADE1}" dt="2023-08-20T08:42:29.410" v="0"/>
          <ac:spMkLst>
            <pc:docMk/>
            <pc:sldMasterMk cId="2064144671" sldId="2147483660"/>
            <ac:spMk id="6" creationId="{728B4414-14E6-8FAB-A9D2-0707D979BA53}"/>
          </ac:spMkLst>
        </pc:sp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2070147633" sldId="2147483661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2070147633" sldId="2147483661"/>
              <ac:spMk id="2" creationId="{E5F9C49A-F540-BEF0-26CA-4A7CDE886C23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2070147633" sldId="2147483661"/>
              <ac:spMk id="3" creationId="{204DBE30-1FC3-1A6D-6C15-AB3292BEA190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1704760660" sldId="2147483663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1704760660" sldId="2147483663"/>
              <ac:spMk id="2" creationId="{F1682919-15EE-703F-5138-52F9AFD7142A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1704760660" sldId="2147483663"/>
              <ac:spMk id="3" creationId="{345972FD-41F9-6AB2-8150-5C50D09B402B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1394201051" sldId="2147483664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1394201051" sldId="2147483664"/>
              <ac:spMk id="3" creationId="{36F57534-043D-5C9B-122C-F9BB189FDDF8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1394201051" sldId="2147483664"/>
              <ac:spMk id="4" creationId="{DE38FA6D-5093-CBFA-8182-DD9701FC7232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363262636" sldId="2147483665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63262636" sldId="2147483665"/>
              <ac:spMk id="2" creationId="{152FA9FA-D3F9-1820-31A4-A29FC7C11334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63262636" sldId="2147483665"/>
              <ac:spMk id="3" creationId="{034CEA76-8D2B-BA32-9D76-ABE64FB10A76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63262636" sldId="2147483665"/>
              <ac:spMk id="4" creationId="{EA1B8DBF-B1CC-A2EF-C886-35716B4489FB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63262636" sldId="2147483665"/>
              <ac:spMk id="5" creationId="{49F7C7BC-C662-E909-333A-DA10264DAB7D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63262636" sldId="2147483665"/>
              <ac:spMk id="6" creationId="{8AF132F7-F2DC-8F2C-249A-5EF48404AB4A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983218112" sldId="2147483668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983218112" sldId="2147483668"/>
              <ac:spMk id="2" creationId="{9FA11C75-A8D6-EB0B-AE10-A74B727AC48E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983218112" sldId="2147483668"/>
              <ac:spMk id="3" creationId="{B0D4BEB7-00B1-3649-A3BD-331AFECA99B6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983218112" sldId="2147483668"/>
              <ac:spMk id="4" creationId="{B87C1353-402A-7ABD-D809-B73AAEEFB81F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2370597614" sldId="2147483669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2370597614" sldId="2147483669"/>
              <ac:spMk id="2" creationId="{0A05B3EC-7227-600C-2C17-B7CB66FF40BD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2370597614" sldId="2147483669"/>
              <ac:spMk id="3" creationId="{65F1F4DA-BB67-4423-B56E-27FAA86BF9CD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2370597614" sldId="2147483669"/>
              <ac:spMk id="4" creationId="{CF6F9BE0-8319-6EBE-6AE2-4D3B891598E2}"/>
            </ac:spMkLst>
          </pc:spChg>
        </pc:sldLayoutChg>
        <pc:sldLayoutChg chg="modSp">
          <pc:chgData name="Stewart Gale" userId="3647ddd2-6040-41ae-a96d-232c23482af8" providerId="ADAL" clId="{6EBECAE6-60BC-423A-A12E-FF849F1BADE1}" dt="2023-08-20T08:42:29.410" v="0"/>
          <pc:sldLayoutMkLst>
            <pc:docMk/>
            <pc:sldMasterMk cId="2064144671" sldId="2147483660"/>
            <pc:sldLayoutMk cId="3029866506" sldId="2147483671"/>
          </pc:sldLayoutMkLst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029866506" sldId="2147483671"/>
              <ac:spMk id="2" creationId="{DC91C9A8-C696-495E-25C4-85DA219F0BCD}"/>
            </ac:spMkLst>
          </pc:spChg>
          <pc:spChg chg="mod">
            <ac:chgData name="Stewart Gale" userId="3647ddd2-6040-41ae-a96d-232c23482af8" providerId="ADAL" clId="{6EBECAE6-60BC-423A-A12E-FF849F1BADE1}" dt="2023-08-20T08:42:29.410" v="0"/>
            <ac:spMkLst>
              <pc:docMk/>
              <pc:sldMasterMk cId="2064144671" sldId="2147483660"/>
              <pc:sldLayoutMk cId="3029866506" sldId="2147483671"/>
              <ac:spMk id="3" creationId="{517BBED4-A8F0-1EE8-B11D-D69F741277B9}"/>
            </ac:spMkLst>
          </pc:spChg>
        </pc:sldLayoutChg>
      </pc:sldMasterChg>
    </pc:docChg>
  </pc:docChgLst>
  <pc:docChgLst>
    <pc:chgData name="Stewart Gale" userId="3647ddd2-6040-41ae-a96d-232c23482af8" providerId="ADAL" clId="{84F5AC1E-ED19-4449-B75D-44F030AE33A5}"/>
    <pc:docChg chg="undo custSel addSld delSld modSld">
      <pc:chgData name="Stewart Gale" userId="3647ddd2-6040-41ae-a96d-232c23482af8" providerId="ADAL" clId="{84F5AC1E-ED19-4449-B75D-44F030AE33A5}" dt="2022-01-11T10:36:37.882" v="264" actId="1076"/>
      <pc:docMkLst>
        <pc:docMk/>
      </pc:docMkLst>
      <pc:sldChg chg="modSp mod modAnim">
        <pc:chgData name="Stewart Gale" userId="3647ddd2-6040-41ae-a96d-232c23482af8" providerId="ADAL" clId="{84F5AC1E-ED19-4449-B75D-44F030AE33A5}" dt="2022-01-11T10:27:38.879" v="106" actId="404"/>
        <pc:sldMkLst>
          <pc:docMk/>
          <pc:sldMk cId="3169579684" sldId="554"/>
        </pc:sldMkLst>
        <pc:spChg chg="mod">
          <ac:chgData name="Stewart Gale" userId="3647ddd2-6040-41ae-a96d-232c23482af8" providerId="ADAL" clId="{84F5AC1E-ED19-4449-B75D-44F030AE33A5}" dt="2022-01-11T10:26:50.924" v="86" actId="113"/>
          <ac:spMkLst>
            <pc:docMk/>
            <pc:sldMk cId="3169579684" sldId="554"/>
            <ac:spMk id="5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27:30.896" v="104" actId="255"/>
          <ac:spMkLst>
            <pc:docMk/>
            <pc:sldMk cId="3169579684" sldId="554"/>
            <ac:spMk id="9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27:38.879" v="106" actId="404"/>
          <ac:spMkLst>
            <pc:docMk/>
            <pc:sldMk cId="3169579684" sldId="554"/>
            <ac:spMk id="10" creationId="{00000000-0000-0000-0000-000000000000}"/>
          </ac:spMkLst>
        </pc:spChg>
      </pc:sldChg>
      <pc:sldChg chg="delSp modSp mod delAnim">
        <pc:chgData name="Stewart Gale" userId="3647ddd2-6040-41ae-a96d-232c23482af8" providerId="ADAL" clId="{84F5AC1E-ED19-4449-B75D-44F030AE33A5}" dt="2022-01-11T10:32:15.066" v="191" actId="20577"/>
        <pc:sldMkLst>
          <pc:docMk/>
          <pc:sldMk cId="2832162209" sldId="555"/>
        </pc:sldMkLst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2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3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4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31:19.860" v="175" actId="478"/>
          <ac:spMkLst>
            <pc:docMk/>
            <pc:sldMk cId="2832162209" sldId="555"/>
            <ac:spMk id="5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31:19.860" v="175" actId="478"/>
          <ac:spMkLst>
            <pc:docMk/>
            <pc:sldMk cId="2832162209" sldId="555"/>
            <ac:spMk id="6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10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15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31.566" v="178" actId="1076"/>
          <ac:spMkLst>
            <pc:docMk/>
            <pc:sldMk cId="2832162209" sldId="555"/>
            <ac:spMk id="16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31:19.860" v="175" actId="478"/>
          <ac:spMkLst>
            <pc:docMk/>
            <pc:sldMk cId="2832162209" sldId="555"/>
            <ac:spMk id="17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45.210" v="186" actId="1076"/>
          <ac:spMkLst>
            <pc:docMk/>
            <pc:sldMk cId="2832162209" sldId="555"/>
            <ac:spMk id="18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2:15.066" v="191" actId="20577"/>
          <ac:spMkLst>
            <pc:docMk/>
            <pc:sldMk cId="2832162209" sldId="555"/>
            <ac:spMk id="19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2:12.519" v="189" actId="1076"/>
          <ac:spMkLst>
            <pc:docMk/>
            <pc:sldMk cId="2832162209" sldId="555"/>
            <ac:spMk id="21" creationId="{00000000-0000-0000-0000-000000000000}"/>
          </ac:spMkLst>
        </pc:spChg>
      </pc:sldChg>
      <pc:sldChg chg="modSp mod modAnim">
        <pc:chgData name="Stewart Gale" userId="3647ddd2-6040-41ae-a96d-232c23482af8" providerId="ADAL" clId="{84F5AC1E-ED19-4449-B75D-44F030AE33A5}" dt="2022-01-11T10:36:29.687" v="263" actId="1076"/>
        <pc:sldMkLst>
          <pc:docMk/>
          <pc:sldMk cId="3600393848" sldId="558"/>
        </pc:sldMkLst>
        <pc:spChg chg="mod">
          <ac:chgData name="Stewart Gale" userId="3647ddd2-6040-41ae-a96d-232c23482af8" providerId="ADAL" clId="{84F5AC1E-ED19-4449-B75D-44F030AE33A5}" dt="2022-01-11T10:36:29.687" v="263" actId="1076"/>
          <ac:spMkLst>
            <pc:docMk/>
            <pc:sldMk cId="3600393848" sldId="558"/>
            <ac:spMk id="7" creationId="{00000000-0000-0000-0000-000000000000}"/>
          </ac:spMkLst>
        </pc:spChg>
      </pc:sldChg>
      <pc:sldChg chg="delSp modSp mod">
        <pc:chgData name="Stewart Gale" userId="3647ddd2-6040-41ae-a96d-232c23482af8" providerId="ADAL" clId="{84F5AC1E-ED19-4449-B75D-44F030AE33A5}" dt="2022-01-11T10:31:04.949" v="174" actId="20577"/>
        <pc:sldMkLst>
          <pc:docMk/>
          <pc:sldMk cId="3471983740" sldId="559"/>
        </pc:sldMkLst>
        <pc:spChg chg="mod">
          <ac:chgData name="Stewart Gale" userId="3647ddd2-6040-41ae-a96d-232c23482af8" providerId="ADAL" clId="{84F5AC1E-ED19-4449-B75D-44F030AE33A5}" dt="2022-01-11T10:30:20.171" v="153" actId="1076"/>
          <ac:spMkLst>
            <pc:docMk/>
            <pc:sldMk cId="3471983740" sldId="559"/>
            <ac:spMk id="5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04.949" v="174" actId="20577"/>
          <ac:spMkLst>
            <pc:docMk/>
            <pc:sldMk cId="3471983740" sldId="559"/>
            <ac:spMk id="7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04.949" v="174" actId="20577"/>
          <ac:spMkLst>
            <pc:docMk/>
            <pc:sldMk cId="3471983740" sldId="559"/>
            <ac:spMk id="8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04.949" v="174" actId="20577"/>
          <ac:spMkLst>
            <pc:docMk/>
            <pc:sldMk cId="3471983740" sldId="559"/>
            <ac:spMk id="13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04.949" v="174" actId="20577"/>
          <ac:spMkLst>
            <pc:docMk/>
            <pc:sldMk cId="3471983740" sldId="559"/>
            <ac:spMk id="20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29:58.153" v="145" actId="478"/>
          <ac:spMkLst>
            <pc:docMk/>
            <pc:sldMk cId="3471983740" sldId="559"/>
            <ac:spMk id="22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29:58.153" v="145" actId="478"/>
          <ac:spMkLst>
            <pc:docMk/>
            <pc:sldMk cId="3471983740" sldId="559"/>
            <ac:spMk id="25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1:04.949" v="174" actId="20577"/>
          <ac:spMkLst>
            <pc:docMk/>
            <pc:sldMk cId="3471983740" sldId="559"/>
            <ac:spMk id="26" creationId="{00000000-0000-0000-0000-000000000000}"/>
          </ac:spMkLst>
        </pc:spChg>
        <pc:grpChg chg="mod">
          <ac:chgData name="Stewart Gale" userId="3647ddd2-6040-41ae-a96d-232c23482af8" providerId="ADAL" clId="{84F5AC1E-ED19-4449-B75D-44F030AE33A5}" dt="2022-01-11T10:31:04.949" v="174" actId="20577"/>
          <ac:grpSpMkLst>
            <pc:docMk/>
            <pc:sldMk cId="3471983740" sldId="559"/>
            <ac:grpSpMk id="15" creationId="{00000000-0000-0000-0000-000000000000}"/>
          </ac:grpSpMkLst>
        </pc:grpChg>
        <pc:cxnChg chg="del">
          <ac:chgData name="Stewart Gale" userId="3647ddd2-6040-41ae-a96d-232c23482af8" providerId="ADAL" clId="{84F5AC1E-ED19-4449-B75D-44F030AE33A5}" dt="2022-01-11T10:30:28.070" v="156" actId="478"/>
          <ac:cxnSpMkLst>
            <pc:docMk/>
            <pc:sldMk cId="3471983740" sldId="559"/>
            <ac:cxnSpMk id="9" creationId="{00000000-0000-0000-0000-000000000000}"/>
          </ac:cxnSpMkLst>
        </pc:cxnChg>
        <pc:cxnChg chg="del">
          <ac:chgData name="Stewart Gale" userId="3647ddd2-6040-41ae-a96d-232c23482af8" providerId="ADAL" clId="{84F5AC1E-ED19-4449-B75D-44F030AE33A5}" dt="2022-01-11T10:30:31.423" v="157" actId="478"/>
          <ac:cxnSpMkLst>
            <pc:docMk/>
            <pc:sldMk cId="3471983740" sldId="559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84F5AC1E-ED19-4449-B75D-44F030AE33A5}" dt="2022-01-11T10:31:04.949" v="174" actId="20577"/>
          <ac:cxnSpMkLst>
            <pc:docMk/>
            <pc:sldMk cId="3471983740" sldId="559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84F5AC1E-ED19-4449-B75D-44F030AE33A5}" dt="2022-01-11T10:31:04.949" v="174" actId="20577"/>
          <ac:cxnSpMkLst>
            <pc:docMk/>
            <pc:sldMk cId="3471983740" sldId="559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84F5AC1E-ED19-4449-B75D-44F030AE33A5}" dt="2022-01-11T10:31:04.949" v="174" actId="20577"/>
          <ac:cxnSpMkLst>
            <pc:docMk/>
            <pc:sldMk cId="3471983740" sldId="559"/>
            <ac:cxnSpMk id="17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84F5AC1E-ED19-4449-B75D-44F030AE33A5}" dt="2022-01-11T10:29:09.762" v="134" actId="1076"/>
        <pc:sldMkLst>
          <pc:docMk/>
          <pc:sldMk cId="2480478063" sldId="560"/>
        </pc:sldMkLst>
        <pc:spChg chg="mod">
          <ac:chgData name="Stewart Gale" userId="3647ddd2-6040-41ae-a96d-232c23482af8" providerId="ADAL" clId="{84F5AC1E-ED19-4449-B75D-44F030AE33A5}" dt="2022-01-11T10:29:06.624" v="133" actId="1076"/>
          <ac:spMkLst>
            <pc:docMk/>
            <pc:sldMk cId="2480478063" sldId="560"/>
            <ac:spMk id="7" creationId="{00000000-0000-0000-0000-000000000000}"/>
          </ac:spMkLst>
        </pc:spChg>
        <pc:spChg chg="add mod">
          <ac:chgData name="Stewart Gale" userId="3647ddd2-6040-41ae-a96d-232c23482af8" providerId="ADAL" clId="{84F5AC1E-ED19-4449-B75D-44F030AE33A5}" dt="2022-01-11T10:29:09.762" v="134" actId="1076"/>
          <ac:spMkLst>
            <pc:docMk/>
            <pc:sldMk cId="2480478063" sldId="560"/>
            <ac:spMk id="8" creationId="{360CB518-76A2-4E62-B420-DEAA78D2D6CB}"/>
          </ac:spMkLst>
        </pc:spChg>
      </pc:sldChg>
      <pc:sldChg chg="addSp delSp modSp mod delAnim">
        <pc:chgData name="Stewart Gale" userId="3647ddd2-6040-41ae-a96d-232c23482af8" providerId="ADAL" clId="{84F5AC1E-ED19-4449-B75D-44F030AE33A5}" dt="2022-01-11T10:33:38.638" v="217" actId="1076"/>
        <pc:sldMkLst>
          <pc:docMk/>
          <pc:sldMk cId="3631197053" sldId="561"/>
        </pc:sldMkLst>
        <pc:spChg chg="mod">
          <ac:chgData name="Stewart Gale" userId="3647ddd2-6040-41ae-a96d-232c23482af8" providerId="ADAL" clId="{84F5AC1E-ED19-4449-B75D-44F030AE33A5}" dt="2022-01-11T10:33:38.638" v="217" actId="1076"/>
          <ac:spMkLst>
            <pc:docMk/>
            <pc:sldMk cId="3631197053" sldId="561"/>
            <ac:spMk id="5" creationId="{00000000-0000-0000-0000-000000000000}"/>
          </ac:spMkLst>
        </pc:spChg>
        <pc:spChg chg="del mod">
          <ac:chgData name="Stewart Gale" userId="3647ddd2-6040-41ae-a96d-232c23482af8" providerId="ADAL" clId="{84F5AC1E-ED19-4449-B75D-44F030AE33A5}" dt="2022-01-11T10:33:12.222" v="199" actId="478"/>
          <ac:spMkLst>
            <pc:docMk/>
            <pc:sldMk cId="3631197053" sldId="561"/>
            <ac:spMk id="6" creationId="{00000000-0000-0000-0000-000000000000}"/>
          </ac:spMkLst>
        </pc:spChg>
        <pc:spChg chg="del mod">
          <ac:chgData name="Stewart Gale" userId="3647ddd2-6040-41ae-a96d-232c23482af8" providerId="ADAL" clId="{84F5AC1E-ED19-4449-B75D-44F030AE33A5}" dt="2022-01-11T10:33:12.222" v="199" actId="478"/>
          <ac:spMkLst>
            <pc:docMk/>
            <pc:sldMk cId="3631197053" sldId="561"/>
            <ac:spMk id="7" creationId="{00000000-0000-0000-0000-000000000000}"/>
          </ac:spMkLst>
        </pc:spChg>
        <pc:spChg chg="del mod">
          <ac:chgData name="Stewart Gale" userId="3647ddd2-6040-41ae-a96d-232c23482af8" providerId="ADAL" clId="{84F5AC1E-ED19-4449-B75D-44F030AE33A5}" dt="2022-01-11T10:32:53.794" v="194" actId="478"/>
          <ac:spMkLst>
            <pc:docMk/>
            <pc:sldMk cId="3631197053" sldId="561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84F5AC1E-ED19-4449-B75D-44F030AE33A5}" dt="2022-01-11T10:33:12.222" v="199" actId="478"/>
          <ac:spMkLst>
            <pc:docMk/>
            <pc:sldMk cId="3631197053" sldId="561"/>
            <ac:spMk id="11" creationId="{F7C14BDD-5841-4851-8F67-5F01063550F6}"/>
          </ac:spMkLst>
        </pc:spChg>
      </pc:sldChg>
      <pc:sldChg chg="modSp mod">
        <pc:chgData name="Stewart Gale" userId="3647ddd2-6040-41ae-a96d-232c23482af8" providerId="ADAL" clId="{84F5AC1E-ED19-4449-B75D-44F030AE33A5}" dt="2022-01-11T10:36:37.882" v="264" actId="1076"/>
        <pc:sldMkLst>
          <pc:docMk/>
          <pc:sldMk cId="3730742422" sldId="562"/>
        </pc:sldMkLst>
        <pc:spChg chg="mod">
          <ac:chgData name="Stewart Gale" userId="3647ddd2-6040-41ae-a96d-232c23482af8" providerId="ADAL" clId="{84F5AC1E-ED19-4449-B75D-44F030AE33A5}" dt="2022-01-11T10:36:37.882" v="264" actId="1076"/>
          <ac:spMkLst>
            <pc:docMk/>
            <pc:sldMk cId="3730742422" sldId="562"/>
            <ac:spMk id="23" creationId="{00000000-0000-0000-0000-000000000000}"/>
          </ac:spMkLst>
        </pc:spChg>
      </pc:sldChg>
      <pc:sldChg chg="add del">
        <pc:chgData name="Stewart Gale" userId="3647ddd2-6040-41ae-a96d-232c23482af8" providerId="ADAL" clId="{84F5AC1E-ED19-4449-B75D-44F030AE33A5}" dt="2022-01-11T10:35:07.670" v="246" actId="47"/>
        <pc:sldMkLst>
          <pc:docMk/>
          <pc:sldMk cId="2985309914" sldId="564"/>
        </pc:sldMkLst>
      </pc:sldChg>
      <pc:sldChg chg="delSp modSp del mod delAnim">
        <pc:chgData name="Stewart Gale" userId="3647ddd2-6040-41ae-a96d-232c23482af8" providerId="ADAL" clId="{84F5AC1E-ED19-4449-B75D-44F030AE33A5}" dt="2022-01-11T10:28:09.288" v="112" actId="47"/>
        <pc:sldMkLst>
          <pc:docMk/>
          <pc:sldMk cId="1225065025" sldId="588"/>
        </pc:sldMkLst>
        <pc:spChg chg="del">
          <ac:chgData name="Stewart Gale" userId="3647ddd2-6040-41ae-a96d-232c23482af8" providerId="ADAL" clId="{84F5AC1E-ED19-4449-B75D-44F030AE33A5}" dt="2022-01-11T10:28:01.351" v="110" actId="478"/>
          <ac:spMkLst>
            <pc:docMk/>
            <pc:sldMk cId="1225065025" sldId="588"/>
            <ac:spMk id="6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28:01.351" v="110" actId="478"/>
          <ac:spMkLst>
            <pc:docMk/>
            <pc:sldMk cId="1225065025" sldId="588"/>
            <ac:spMk id="7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28:04.240" v="111" actId="1076"/>
          <ac:spMkLst>
            <pc:docMk/>
            <pc:sldMk cId="1225065025" sldId="588"/>
            <ac:spMk id="9" creationId="{00000000-0000-0000-0000-000000000000}"/>
          </ac:spMkLst>
        </pc:spChg>
        <pc:spChg chg="del">
          <ac:chgData name="Stewart Gale" userId="3647ddd2-6040-41ae-a96d-232c23482af8" providerId="ADAL" clId="{84F5AC1E-ED19-4449-B75D-44F030AE33A5}" dt="2022-01-11T10:28:01.351" v="110" actId="478"/>
          <ac:spMkLst>
            <pc:docMk/>
            <pc:sldMk cId="1225065025" sldId="588"/>
            <ac:spMk id="10" creationId="{00000000-0000-0000-0000-000000000000}"/>
          </ac:spMkLst>
        </pc:spChg>
      </pc:sldChg>
      <pc:sldChg chg="modSp mod">
        <pc:chgData name="Stewart Gale" userId="3647ddd2-6040-41ae-a96d-232c23482af8" providerId="ADAL" clId="{84F5AC1E-ED19-4449-B75D-44F030AE33A5}" dt="2022-01-11T10:27:54.775" v="109" actId="20577"/>
        <pc:sldMkLst>
          <pc:docMk/>
          <pc:sldMk cId="1027892146" sldId="589"/>
        </pc:sldMkLst>
        <pc:spChg chg="mod">
          <ac:chgData name="Stewart Gale" userId="3647ddd2-6040-41ae-a96d-232c23482af8" providerId="ADAL" clId="{84F5AC1E-ED19-4449-B75D-44F030AE33A5}" dt="2022-01-11T10:27:54.775" v="109" actId="20577"/>
          <ac:spMkLst>
            <pc:docMk/>
            <pc:sldMk cId="1027892146" sldId="589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84F5AC1E-ED19-4449-B75D-44F030AE33A5}" dt="2022-01-11T10:28:16.492" v="113" actId="47"/>
        <pc:sldMkLst>
          <pc:docMk/>
          <pc:sldMk cId="3598829465" sldId="591"/>
        </pc:sldMkLst>
      </pc:sldChg>
      <pc:sldChg chg="add">
        <pc:chgData name="Stewart Gale" userId="3647ddd2-6040-41ae-a96d-232c23482af8" providerId="ADAL" clId="{84F5AC1E-ED19-4449-B75D-44F030AE33A5}" dt="2022-01-11T10:29:53.253" v="144"/>
        <pc:sldMkLst>
          <pc:docMk/>
          <pc:sldMk cId="4135095378" sldId="591"/>
        </pc:sldMkLst>
      </pc:sldChg>
      <pc:sldChg chg="addSp delSp modSp add mod modAnim">
        <pc:chgData name="Stewart Gale" userId="3647ddd2-6040-41ae-a96d-232c23482af8" providerId="ADAL" clId="{84F5AC1E-ED19-4449-B75D-44F030AE33A5}" dt="2022-01-11T10:34:47.261" v="244" actId="1076"/>
        <pc:sldMkLst>
          <pc:docMk/>
          <pc:sldMk cId="2503437475" sldId="592"/>
        </pc:sldMkLst>
        <pc:spChg chg="del">
          <ac:chgData name="Stewart Gale" userId="3647ddd2-6040-41ae-a96d-232c23482af8" providerId="ADAL" clId="{84F5AC1E-ED19-4449-B75D-44F030AE33A5}" dt="2022-01-11T10:33:41.762" v="218" actId="478"/>
          <ac:spMkLst>
            <pc:docMk/>
            <pc:sldMk cId="2503437475" sldId="592"/>
            <ac:spMk id="5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3:59.652" v="225" actId="1076"/>
          <ac:spMkLst>
            <pc:docMk/>
            <pc:sldMk cId="2503437475" sldId="592"/>
            <ac:spMk id="6" creationId="{00000000-0000-0000-0000-000000000000}"/>
          </ac:spMkLst>
        </pc:spChg>
        <pc:spChg chg="mod">
          <ac:chgData name="Stewart Gale" userId="3647ddd2-6040-41ae-a96d-232c23482af8" providerId="ADAL" clId="{84F5AC1E-ED19-4449-B75D-44F030AE33A5}" dt="2022-01-11T10:34:47.261" v="244" actId="1076"/>
          <ac:spMkLst>
            <pc:docMk/>
            <pc:sldMk cId="2503437475" sldId="592"/>
            <ac:spMk id="7" creationId="{00000000-0000-0000-0000-000000000000}"/>
          </ac:spMkLst>
        </pc:spChg>
        <pc:spChg chg="add mod">
          <ac:chgData name="Stewart Gale" userId="3647ddd2-6040-41ae-a96d-232c23482af8" providerId="ADAL" clId="{84F5AC1E-ED19-4449-B75D-44F030AE33A5}" dt="2022-01-11T10:34:38.376" v="240" actId="1076"/>
          <ac:spMkLst>
            <pc:docMk/>
            <pc:sldMk cId="2503437475" sldId="592"/>
            <ac:spMk id="10" creationId="{F95CE8E3-9B22-4189-8628-556B8ECEBCE9}"/>
          </ac:spMkLst>
        </pc:spChg>
        <pc:spChg chg="mod">
          <ac:chgData name="Stewart Gale" userId="3647ddd2-6040-41ae-a96d-232c23482af8" providerId="ADAL" clId="{84F5AC1E-ED19-4449-B75D-44F030AE33A5}" dt="2022-01-11T10:34:39.676" v="241" actId="1076"/>
          <ac:spMkLst>
            <pc:docMk/>
            <pc:sldMk cId="2503437475" sldId="592"/>
            <ac:spMk id="11" creationId="{F7C14BDD-5841-4851-8F67-5F01063550F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9775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11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1753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94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10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98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8426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981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903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843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658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36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7368" y="212735"/>
            <a:ext cx="1123324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Straight Line Graphs</a:t>
            </a:r>
          </a:p>
          <a:p>
            <a:pPr algn="ctr"/>
            <a:r>
              <a:rPr lang="en-GB" sz="9600" dirty="0"/>
              <a:t>Equations of a Line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5</a:t>
            </a:r>
          </a:p>
          <a:p>
            <a:pPr algn="ctr"/>
            <a:r>
              <a:rPr lang="en-GB" sz="8800" dirty="0"/>
              <a:t>(Part 1 </a:t>
            </a:r>
            <a:r>
              <a:rPr lang="en-GB" sz="8800"/>
              <a:t>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027892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551384" y="396234"/>
                <a:ext cx="1116124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The line joining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2,−5</m:t>
                        </m:r>
                      </m:e>
                    </m:d>
                  </m:oMath>
                </a14:m>
                <a:r>
                  <a:rPr lang="en-GB" sz="4000" dirty="0"/>
                  <a:t>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4,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GB" sz="4000" dirty="0"/>
                  <a:t> has gradient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4000" dirty="0"/>
                  <a:t>1. </a:t>
                </a:r>
              </a:p>
              <a:p>
                <a:pPr algn="ctr"/>
                <a:r>
                  <a:rPr lang="en-GB" sz="4000" dirty="0"/>
                  <a:t>Work out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96234"/>
                <a:ext cx="11161240" cy="1323439"/>
              </a:xfrm>
              <a:prstGeom prst="rect">
                <a:avLst/>
              </a:prstGeom>
              <a:blipFill>
                <a:blip r:embed="rId2"/>
                <a:stretch>
                  <a:fillRect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35760" y="1925170"/>
                <a:ext cx="4104456" cy="14902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−−5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4−2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1925170"/>
                <a:ext cx="4104456" cy="14902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44367F-507B-60BE-83CB-93B874084795}"/>
                  </a:ext>
                </a:extLst>
              </p:cNvPr>
              <p:cNvSpPr txBox="1"/>
              <p:nvPr/>
            </p:nvSpPr>
            <p:spPr>
              <a:xfrm>
                <a:off x="5519936" y="5622339"/>
                <a:ext cx="243647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=−7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44367F-507B-60BE-83CB-93B874084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622339"/>
                <a:ext cx="2436476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4F0181-B95A-D982-E53B-ED2500257FAA}"/>
                  </a:ext>
                </a:extLst>
              </p:cNvPr>
              <p:cNvSpPr txBox="1"/>
              <p:nvPr/>
            </p:nvSpPr>
            <p:spPr>
              <a:xfrm>
                <a:off x="3083460" y="3826444"/>
                <a:ext cx="6097088" cy="1490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8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480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4F0181-B95A-D982-E53B-ED2500257F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460" y="3826444"/>
                <a:ext cx="6097088" cy="149028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477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/>
              <p:cNvSpPr txBox="1"/>
              <p:nvPr/>
            </p:nvSpPr>
            <p:spPr>
              <a:xfrm>
                <a:off x="767408" y="745829"/>
                <a:ext cx="10729192" cy="245894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6000" dirty="0" smtClean="0"/>
                        <m:t>Straight</m:t>
                      </m:r>
                      <m:r>
                        <m:rPr>
                          <m:nor/>
                        </m:rPr>
                        <a:rPr lang="en-GB" sz="6000" dirty="0" smtClean="0"/>
                        <m:t> </m:t>
                      </m:r>
                      <m:r>
                        <m:rPr>
                          <m:nor/>
                        </m:rPr>
                        <a:rPr lang="en-GB" sz="6000" dirty="0" smtClean="0"/>
                        <m:t>Line</m:t>
                      </m:r>
                      <m:r>
                        <m:rPr>
                          <m:nor/>
                        </m:rPr>
                        <a:rPr lang="en-GB" sz="6000" dirty="0" smtClean="0"/>
                        <m:t> </m:t>
                      </m:r>
                      <m:r>
                        <m:rPr>
                          <m:nor/>
                        </m:rPr>
                        <a:rPr lang="en-GB" sz="6000" dirty="0" smtClean="0"/>
                        <m:t>Graphs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in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the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 </m:t>
                      </m:r>
                      <m:r>
                        <m:rPr>
                          <m:nor/>
                        </m:rPr>
                        <a:rPr lang="en-GB" sz="6000" b="0" i="0" dirty="0" smtClean="0"/>
                        <m:t>form</m:t>
                      </m:r>
                    </m:oMath>
                  </m:oMathPara>
                </a14:m>
                <a:endParaRPr lang="en-GB" sz="6000" b="0" i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 dirty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𝒃𝒚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1" i="1" dirty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6600" b="1" baseline="-25000" dirty="0"/>
              </a:p>
            </p:txBody>
          </p:sp>
        </mc:Choice>
        <mc:Fallback xmlns="">
          <p:sp>
            <p:nvSpPr>
              <p:cNvPr id="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745829"/>
                <a:ext cx="10729192" cy="24589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99356" y="3663694"/>
                <a:ext cx="1159328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where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60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6000" dirty="0"/>
                  <a:t> are integers. </a:t>
                </a:r>
              </a:p>
              <a:p>
                <a:pPr algn="ctr"/>
                <a:r>
                  <a:rPr lang="en-GB" sz="6000" dirty="0"/>
                  <a:t>This is known as the ‘</a:t>
                </a:r>
                <a:r>
                  <a:rPr lang="en-GB" sz="6000" b="1" dirty="0"/>
                  <a:t>standard</a:t>
                </a:r>
                <a:r>
                  <a:rPr lang="en-GB" sz="6000" dirty="0"/>
                  <a:t>’ form.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3663694"/>
                <a:ext cx="11593288" cy="1938992"/>
              </a:xfrm>
              <a:prstGeom prst="rect">
                <a:avLst/>
              </a:prstGeom>
              <a:blipFill>
                <a:blip r:embed="rId3"/>
                <a:stretch>
                  <a:fillRect l="-3155" t="-9434" r="-3155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1970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55540" y="332656"/>
                <a:ext cx="8280920" cy="261796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Express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in the form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where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800" dirty="0"/>
                  <a:t> are integers.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540" y="332656"/>
                <a:ext cx="8280920" cy="2617961"/>
              </a:xfrm>
              <a:prstGeom prst="rect">
                <a:avLst/>
              </a:prstGeom>
              <a:blipFill>
                <a:blip r:embed="rId2"/>
                <a:stretch>
                  <a:fillRect b="-7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79776" y="4591603"/>
                <a:ext cx="36724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4591603"/>
                <a:ext cx="367240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C14BDD-5841-4851-8F67-5F01063550F6}"/>
                  </a:ext>
                </a:extLst>
              </p:cNvPr>
              <p:cNvSpPr txBox="1"/>
              <p:nvPr/>
            </p:nvSpPr>
            <p:spPr>
              <a:xfrm>
                <a:off x="4727848" y="3212435"/>
                <a:ext cx="3240360" cy="11406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48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7C14BDD-5841-4851-8F67-5F0106355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3212435"/>
                <a:ext cx="3240360" cy="11406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5CE8E3-9B22-4189-8628-556B8ECEBCE9}"/>
                  </a:ext>
                </a:extLst>
              </p:cNvPr>
              <p:cNvSpPr txBox="1"/>
              <p:nvPr/>
            </p:nvSpPr>
            <p:spPr>
              <a:xfrm>
                <a:off x="1955540" y="5694347"/>
                <a:ext cx="458263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95CE8E3-9B22-4189-8628-556B8ECEB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540" y="5694347"/>
                <a:ext cx="458263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343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1384" y="260648"/>
                <a:ext cx="10945216" cy="158222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Express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000" dirty="0"/>
                  <a:t> in the form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4000" dirty="0"/>
                  <a:t> where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4000" dirty="0"/>
                  <a:t> are integers.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0648"/>
                <a:ext cx="10945216" cy="1582228"/>
              </a:xfrm>
              <a:prstGeom prst="rect">
                <a:avLst/>
              </a:prstGeom>
              <a:blipFill>
                <a:blip r:embed="rId2"/>
                <a:stretch>
                  <a:fillRect b="-94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79776" y="3501008"/>
                <a:ext cx="5904656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i="1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GB" sz="6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501008"/>
                <a:ext cx="5904656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8EF396-0E50-A620-DA00-B72C1A3B5D94}"/>
                  </a:ext>
                </a:extLst>
              </p:cNvPr>
              <p:cNvSpPr txBox="1"/>
              <p:nvPr/>
            </p:nvSpPr>
            <p:spPr>
              <a:xfrm>
                <a:off x="1559496" y="5007602"/>
                <a:ext cx="6096912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+3=0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98EF396-0E50-A620-DA00-B72C1A3B5D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5007602"/>
                <a:ext cx="6096912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E540BFFB-035A-4C6F-EFB2-34E8B79B07FE}"/>
              </a:ext>
            </a:extLst>
          </p:cNvPr>
          <p:cNvSpPr txBox="1"/>
          <p:nvPr/>
        </p:nvSpPr>
        <p:spPr>
          <a:xfrm>
            <a:off x="3287688" y="2390007"/>
            <a:ext cx="4968552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Multiply through by 5</a:t>
            </a:r>
          </a:p>
        </p:txBody>
      </p:sp>
    </p:spTree>
    <p:extLst>
      <p:ext uri="{BB962C8B-B14F-4D97-AF65-F5344CB8AC3E}">
        <p14:creationId xmlns:p14="http://schemas.microsoft.com/office/powerpoint/2010/main" val="29853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082F2297-E45E-AD8F-7F49-A28EBFDB3744}"/>
                  </a:ext>
                </a:extLst>
              </p:cNvPr>
              <p:cNvSpPr txBox="1"/>
              <p:nvPr/>
            </p:nvSpPr>
            <p:spPr>
              <a:xfrm>
                <a:off x="2279576" y="548680"/>
                <a:ext cx="7776864" cy="2123658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GB" sz="6600" b="1" dirty="0" smtClean="0"/>
                        <m:t>Straight</m:t>
                      </m:r>
                      <m:r>
                        <m:rPr>
                          <m:nor/>
                        </m:rPr>
                        <a:rPr lang="en-GB" sz="6600" b="1" dirty="0" smtClean="0"/>
                        <m:t> </m:t>
                      </m:r>
                      <m:r>
                        <m:rPr>
                          <m:nor/>
                        </m:rPr>
                        <a:rPr lang="en-GB" sz="6600" b="1" dirty="0" smtClean="0"/>
                        <m:t>Line</m:t>
                      </m:r>
                      <m:r>
                        <m:rPr>
                          <m:nor/>
                        </m:rPr>
                        <a:rPr lang="en-GB" sz="6600" b="1" dirty="0" smtClean="0"/>
                        <m:t> </m:t>
                      </m:r>
                      <m:r>
                        <m:rPr>
                          <m:nor/>
                        </m:rPr>
                        <a:rPr lang="en-GB" sz="6600" b="1" dirty="0" smtClean="0"/>
                        <m:t>Graphs</m:t>
                      </m:r>
                      <m:r>
                        <a:rPr lang="en-GB" sz="6600" b="1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6600" b="1" dirty="0"/>
              </a:p>
              <a:p>
                <a:pPr algn="ctr"/>
                <a:r>
                  <a:rPr lang="en-GB" sz="6600" b="1" dirty="0"/>
                  <a:t>Writing Equations</a:t>
                </a:r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082F2297-E45E-AD8F-7F49-A28EBFDB37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548680"/>
                <a:ext cx="7776864" cy="2123658"/>
              </a:xfrm>
              <a:prstGeom prst="rect">
                <a:avLst/>
              </a:prstGeom>
              <a:blipFill>
                <a:blip r:embed="rId2"/>
                <a:stretch>
                  <a:fillRect b="-2126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2F394F-A94A-C84A-E43E-E16005AB783A}"/>
                  </a:ext>
                </a:extLst>
              </p:cNvPr>
              <p:cNvSpPr txBox="1"/>
              <p:nvPr/>
            </p:nvSpPr>
            <p:spPr>
              <a:xfrm>
                <a:off x="2880040" y="2852936"/>
                <a:ext cx="643192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96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960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F2F394F-A94A-C84A-E43E-E16005AB7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0040" y="2852936"/>
                <a:ext cx="6431920" cy="1569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0DA8489-7EBF-F10E-EE99-F232612C172D}"/>
              </a:ext>
            </a:extLst>
          </p:cNvPr>
          <p:cNvSpPr txBox="1"/>
          <p:nvPr/>
        </p:nvSpPr>
        <p:spPr>
          <a:xfrm>
            <a:off x="191344" y="4985881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(</a:t>
            </a:r>
            <a:r>
              <a:rPr lang="en-GB" sz="80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, </a:t>
            </a:r>
            <a:r>
              <a:rPr lang="en-GB" sz="8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dirty="0"/>
              <a:t>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547C36-D02B-0596-7C38-F67FFFFF70F4}"/>
              </a:ext>
            </a:extLst>
          </p:cNvPr>
          <p:cNvSpPr txBox="1"/>
          <p:nvPr/>
        </p:nvSpPr>
        <p:spPr>
          <a:xfrm>
            <a:off x="2420688" y="5085184"/>
            <a:ext cx="9577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Identifying a co-ordinate that a line passes through can be very useful for finding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GB" sz="4000" dirty="0"/>
              <a:t> or </a:t>
            </a:r>
            <a:r>
              <a:rPr lang="en-GB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4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81160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59496" y="347281"/>
                <a:ext cx="9145016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line that goes </a:t>
                </a:r>
              </a:p>
              <a:p>
                <a:pPr algn="ctr"/>
                <a:r>
                  <a:rPr lang="en-GB" sz="4400" dirty="0"/>
                  <a:t>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4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GB" sz="4400" dirty="0"/>
                  <a:t> and has gradient </a:t>
                </a:r>
                <a:r>
                  <a:rPr lang="en-GB" sz="4400" b="1" dirty="0">
                    <a:solidFill>
                      <a:srgbClr val="00B050"/>
                    </a:solidFill>
                  </a:rPr>
                  <a:t>2</a:t>
                </a:r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9496" y="347281"/>
                <a:ext cx="9145016" cy="1446550"/>
              </a:xfrm>
              <a:prstGeom prst="rect">
                <a:avLst/>
              </a:prstGeom>
              <a:blipFill>
                <a:blip r:embed="rId2"/>
                <a:stretch>
                  <a:fillRect t="-3042" r="-773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67808" y="1988840"/>
                <a:ext cx="3711812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5400" i="1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1988840"/>
                <a:ext cx="371181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/>
              <p:nvPr/>
            </p:nvSpPr>
            <p:spPr>
              <a:xfrm>
                <a:off x="4411910" y="5602014"/>
                <a:ext cx="362360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1910" y="5602014"/>
                <a:ext cx="362360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854543-5365-F17F-01A8-DB27CFABBBA3}"/>
                  </a:ext>
                </a:extLst>
              </p:cNvPr>
              <p:cNvSpPr txBox="1"/>
              <p:nvPr/>
            </p:nvSpPr>
            <p:spPr>
              <a:xfrm>
                <a:off x="4360966" y="4453393"/>
                <a:ext cx="268750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854543-5365-F17F-01A8-DB27CFABB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0966" y="4453393"/>
                <a:ext cx="268750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5861A6-56FD-7066-CAAB-16AA593AD4A7}"/>
                  </a:ext>
                </a:extLst>
              </p:cNvPr>
              <p:cNvSpPr txBox="1"/>
              <p:nvPr/>
            </p:nvSpPr>
            <p:spPr>
              <a:xfrm>
                <a:off x="4457257" y="3231397"/>
                <a:ext cx="41044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d>
                        <m:d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d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𝑐</m:t>
                      </m:r>
                    </m:oMath>
                  </m:oMathPara>
                </a14:m>
                <a:endParaRPr kumimoji="0" lang="en-GB" sz="5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5861A6-56FD-7066-CAAB-16AA593AD4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7257" y="3231397"/>
                <a:ext cx="4104456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39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0B050E-4637-4BE1-7174-94D6116EED98}"/>
                  </a:ext>
                </a:extLst>
              </p:cNvPr>
              <p:cNvSpPr txBox="1"/>
              <p:nvPr/>
            </p:nvSpPr>
            <p:spPr>
              <a:xfrm>
                <a:off x="767408" y="3645024"/>
                <a:ext cx="10729192" cy="156966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96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96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96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96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96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9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96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96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96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96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96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0B050E-4637-4BE1-7174-94D6116EE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645024"/>
                <a:ext cx="10729192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9175642C-6210-A12A-4B95-ED54A037B1DF}"/>
              </a:ext>
            </a:extLst>
          </p:cNvPr>
          <p:cNvSpPr txBox="1"/>
          <p:nvPr/>
        </p:nvSpPr>
        <p:spPr>
          <a:xfrm>
            <a:off x="623392" y="692696"/>
            <a:ext cx="109452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Another method for finding the equation of a line is to use……..</a:t>
            </a:r>
          </a:p>
        </p:txBody>
      </p:sp>
    </p:spTree>
    <p:extLst>
      <p:ext uri="{BB962C8B-B14F-4D97-AF65-F5344CB8AC3E}">
        <p14:creationId xmlns:p14="http://schemas.microsoft.com/office/powerpoint/2010/main" val="152499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3492" y="263166"/>
                <a:ext cx="9145016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line that goes </a:t>
                </a:r>
              </a:p>
              <a:p>
                <a:pPr algn="ctr"/>
                <a:r>
                  <a:rPr lang="en-GB" sz="4400" dirty="0"/>
                  <a:t>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44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d>
                  </m:oMath>
                </a14:m>
                <a:r>
                  <a:rPr lang="en-GB" sz="4400" dirty="0"/>
                  <a:t> and has gradient </a:t>
                </a:r>
                <a:r>
                  <a:rPr lang="en-GB" sz="4400" b="1" dirty="0">
                    <a:solidFill>
                      <a:srgbClr val="00B050"/>
                    </a:solidFill>
                  </a:rPr>
                  <a:t>2</a:t>
                </a:r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92" y="263166"/>
                <a:ext cx="9145016" cy="1446550"/>
              </a:xfrm>
              <a:prstGeom prst="rect">
                <a:avLst/>
              </a:prstGeom>
              <a:blipFill>
                <a:blip r:embed="rId2"/>
                <a:stretch>
                  <a:fillRect t="-2662" r="-773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/>
              <p:nvPr/>
            </p:nvSpPr>
            <p:spPr>
              <a:xfrm>
                <a:off x="4655840" y="5671504"/>
                <a:ext cx="362360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671504"/>
                <a:ext cx="362360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/>
              <p:nvPr/>
            </p:nvSpPr>
            <p:spPr>
              <a:xfrm>
                <a:off x="2617606" y="1957470"/>
                <a:ext cx="6984776" cy="10156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6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60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6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60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606" y="1957470"/>
                <a:ext cx="698477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/>
              <p:nvPr/>
            </p:nvSpPr>
            <p:spPr>
              <a:xfrm>
                <a:off x="2639616" y="3245703"/>
                <a:ext cx="698477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−5=2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9616" y="3245703"/>
                <a:ext cx="6984776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EC7E65-CED6-A2ED-7CF5-AA76BC7FDB5A}"/>
                  </a:ext>
                </a:extLst>
              </p:cNvPr>
              <p:cNvSpPr txBox="1"/>
              <p:nvPr/>
            </p:nvSpPr>
            <p:spPr>
              <a:xfrm>
                <a:off x="2603612" y="4501569"/>
                <a:ext cx="6732748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−5=2</m:t>
                      </m:r>
                      <m:r>
                        <a:rPr lang="en-GB" sz="6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−6</m:t>
                      </m:r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FEC7E65-CED6-A2ED-7CF5-AA76BC7FDB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12" y="4501569"/>
                <a:ext cx="6732748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43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523492" y="263166"/>
                <a:ext cx="939704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Find the equation of the line that goes </a:t>
                </a:r>
              </a:p>
              <a:p>
                <a:pPr algn="ctr"/>
                <a:r>
                  <a:rPr lang="en-GB" sz="4400" dirty="0"/>
                  <a:t>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GB" sz="4400" dirty="0"/>
                  <a:t> and has gradient </a:t>
                </a:r>
                <a14:m>
                  <m:oMath xmlns:m="http://schemas.openxmlformats.org/officeDocument/2006/math">
                    <m:r>
                      <a:rPr lang="en-GB" sz="440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3492" y="263166"/>
                <a:ext cx="9397044" cy="1446550"/>
              </a:xfrm>
              <a:prstGeom prst="rect">
                <a:avLst/>
              </a:prstGeom>
              <a:blipFill>
                <a:blip r:embed="rId2"/>
                <a:stretch>
                  <a:fillRect t="-266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/>
              <p:nvPr/>
            </p:nvSpPr>
            <p:spPr>
              <a:xfrm>
                <a:off x="4767860" y="5332578"/>
                <a:ext cx="403244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𝟏𝟓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860" y="5332578"/>
                <a:ext cx="403244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/>
              <p:nvPr/>
            </p:nvSpPr>
            <p:spPr>
              <a:xfrm>
                <a:off x="2729626" y="2204864"/>
                <a:ext cx="6984776" cy="101566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6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60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6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60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6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626" y="2204864"/>
                <a:ext cx="6984776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/>
              <p:nvPr/>
            </p:nvSpPr>
            <p:spPr>
              <a:xfrm>
                <a:off x="2729626" y="3820410"/>
                <a:ext cx="6984776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6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−0=5</m:t>
                      </m:r>
                      <m:d>
                        <m:dPr>
                          <m:ctrlPr>
                            <a:rPr lang="en-GB" sz="6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60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</m:oMath>
                  </m:oMathPara>
                </a14:m>
                <a:endParaRPr lang="en-GB" sz="6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9626" y="3820410"/>
                <a:ext cx="6984776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316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263166"/>
                <a:ext cx="11161240" cy="198265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Find the equation of the line that goes </a:t>
                </a:r>
              </a:p>
              <a:p>
                <a:pPr algn="ctr"/>
                <a:r>
                  <a:rPr lang="en-GB" sz="3600" dirty="0"/>
                  <a:t>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</m:oMath>
                </a14:m>
                <a:r>
                  <a:rPr lang="en-GB" sz="3600" dirty="0"/>
                  <a:t> and has gradient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6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3600" dirty="0"/>
                  <a:t>.</a:t>
                </a:r>
              </a:p>
              <a:p>
                <a:pPr algn="ctr"/>
                <a:r>
                  <a:rPr lang="en-GB" sz="3600" dirty="0"/>
                  <a:t>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600" dirty="0"/>
                  <a:t> where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dirty="0"/>
                  <a:t> are integers.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63166"/>
                <a:ext cx="11161240" cy="1982659"/>
              </a:xfrm>
              <a:prstGeom prst="rect">
                <a:avLst/>
              </a:prstGeom>
              <a:blipFill>
                <a:blip r:embed="rId2"/>
                <a:stretch>
                  <a:fillRect t="-283" b="-623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/>
              <p:nvPr/>
            </p:nvSpPr>
            <p:spPr>
              <a:xfrm>
                <a:off x="6960096" y="5013154"/>
                <a:ext cx="47525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88A5958-9707-F72C-12EF-C677D42A6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013154"/>
                <a:ext cx="4752528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/>
              <p:nvPr/>
            </p:nvSpPr>
            <p:spPr>
              <a:xfrm>
                <a:off x="1127448" y="2479804"/>
                <a:ext cx="3816422" cy="58477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2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AAE8CF0-CD38-01A2-B808-CACC0C2DF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479804"/>
                <a:ext cx="3816422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/>
              <p:nvPr/>
            </p:nvSpPr>
            <p:spPr>
              <a:xfrm>
                <a:off x="551384" y="3429000"/>
                <a:ext cx="4824536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−−5=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400" b="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8FA8852-996A-28B4-1BE1-8C10B4ACE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429000"/>
                <a:ext cx="4824536" cy="13599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E9263D-DFD1-3694-6683-9A90342A86EF}"/>
                  </a:ext>
                </a:extLst>
              </p:cNvPr>
              <p:cNvSpPr txBox="1"/>
              <p:nvPr/>
            </p:nvSpPr>
            <p:spPr>
              <a:xfrm>
                <a:off x="687930" y="5070782"/>
                <a:ext cx="4392485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+5=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44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9E9263D-DFD1-3694-6683-9A90342A86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930" y="5070782"/>
                <a:ext cx="4392485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787BF9-6520-ABC8-F46E-DC31A3F0E163}"/>
                  </a:ext>
                </a:extLst>
              </p:cNvPr>
              <p:cNvSpPr txBox="1"/>
              <p:nvPr/>
            </p:nvSpPr>
            <p:spPr>
              <a:xfrm>
                <a:off x="6744071" y="2639936"/>
                <a:ext cx="4752523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+10=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787BF9-6520-ABC8-F46E-DC31A3F0E1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1" y="2639936"/>
                <a:ext cx="4752523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E1A218-2EE6-0407-06DF-AD7276E119AB}"/>
                  </a:ext>
                </a:extLst>
              </p:cNvPr>
              <p:cNvSpPr txBox="1"/>
              <p:nvPr/>
            </p:nvSpPr>
            <p:spPr>
              <a:xfrm>
                <a:off x="8269791" y="3788046"/>
                <a:ext cx="342037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800" b="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−11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E1A218-2EE6-0407-06DF-AD7276E11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9791" y="3788046"/>
                <a:ext cx="3420374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63559A-3D41-2EDB-08B9-CCA5FE344280}"/>
              </a:ext>
            </a:extLst>
          </p:cNvPr>
          <p:cNvCxnSpPr>
            <a:cxnSpLocks/>
          </p:cNvCxnSpPr>
          <p:nvPr/>
        </p:nvCxnSpPr>
        <p:spPr>
          <a:xfrm>
            <a:off x="6240016" y="2708920"/>
            <a:ext cx="0" cy="372185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456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 animBg="1"/>
      <p:bldP spid="4" grpId="0"/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51384" y="1651197"/>
                <a:ext cx="11089232" cy="27546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7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7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73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17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73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73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73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651197"/>
                <a:ext cx="11089232" cy="2754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205780" y="4197954"/>
                <a:ext cx="1944217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8000" dirty="0">
                    <a:solidFill>
                      <a:srgbClr val="0000FF"/>
                    </a:solidFill>
                  </a:rPr>
                  <a:t> </a:t>
                </a:r>
                <a:r>
                  <a:rPr lang="en-GB" sz="8000" dirty="0"/>
                  <a:t>=</a:t>
                </a:r>
                <a:endParaRPr lang="en-GB" sz="8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780" y="4197954"/>
                <a:ext cx="1944217" cy="1323439"/>
              </a:xfrm>
              <a:prstGeom prst="rect">
                <a:avLst/>
              </a:prstGeom>
              <a:blipFill>
                <a:blip r:embed="rId3"/>
                <a:stretch>
                  <a:fillRect t="-19355" r="-18809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3431704" y="5367411"/>
                <a:ext cx="1656184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8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8000" dirty="0">
                    <a:solidFill>
                      <a:srgbClr val="0000FF"/>
                    </a:solidFill>
                  </a:rPr>
                  <a:t> </a:t>
                </a:r>
                <a:r>
                  <a:rPr lang="en-GB" sz="8000" dirty="0"/>
                  <a:t>=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367411"/>
                <a:ext cx="1656184" cy="1323439"/>
              </a:xfrm>
              <a:prstGeom prst="rect">
                <a:avLst/>
              </a:prstGeom>
              <a:blipFill>
                <a:blip r:embed="rId4"/>
                <a:stretch>
                  <a:fillRect t="-19266" r="-23897" b="-417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F241C9D-95A5-B254-B344-5EE22CB4202D}"/>
              </a:ext>
            </a:extLst>
          </p:cNvPr>
          <p:cNvSpPr txBox="1"/>
          <p:nvPr/>
        </p:nvSpPr>
        <p:spPr>
          <a:xfrm>
            <a:off x="5087888" y="4197954"/>
            <a:ext cx="37676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gradient</a:t>
            </a:r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73B229-40E7-BB74-A81F-BA03BE76768F}"/>
              </a:ext>
            </a:extLst>
          </p:cNvPr>
          <p:cNvSpPr txBox="1"/>
          <p:nvPr/>
        </p:nvSpPr>
        <p:spPr>
          <a:xfrm>
            <a:off x="5087888" y="5367411"/>
            <a:ext cx="43303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7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</a:t>
            </a:r>
            <a:r>
              <a:rPr kumimoji="0" lang="en-GB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</a:rPr>
              <a:t> intercept </a:t>
            </a:r>
            <a:endParaRPr lang="en-GB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6B8087-E959-7822-66CA-9B69B956BA37}"/>
                  </a:ext>
                </a:extLst>
              </p:cNvPr>
              <p:cNvSpPr txBox="1"/>
              <p:nvPr/>
            </p:nvSpPr>
            <p:spPr>
              <a:xfrm>
                <a:off x="551384" y="332656"/>
                <a:ext cx="11089232" cy="156966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kumimoji="0" lang="en-GB" sz="9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m:t>Straight</m:t>
                      </m:r>
                      <m:r>
                        <m:rPr>
                          <m:nor/>
                        </m:rPr>
                        <a:rPr kumimoji="0" lang="en-GB" sz="9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9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m:t>Line</m:t>
                      </m:r>
                      <m:r>
                        <m:rPr>
                          <m:nor/>
                        </m:rPr>
                        <a:rPr kumimoji="0" lang="en-GB" sz="9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m:t> </m:t>
                      </m:r>
                      <m:r>
                        <m:rPr>
                          <m:nor/>
                        </m:rPr>
                        <a:rPr kumimoji="0" lang="en-GB" sz="9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m:t>Graphs</m:t>
                      </m:r>
                    </m:oMath>
                  </m:oMathPara>
                </a14:m>
                <a:endParaRPr kumimoji="0" lang="en-GB" sz="9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6B8087-E959-7822-66CA-9B69B956B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089232" cy="15696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852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59396" y="332656"/>
                <a:ext cx="1087320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Find the equation of the line that goes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4,5</m:t>
                        </m:r>
                      </m:e>
                    </m:d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6,2</m:t>
                        </m:r>
                      </m:e>
                    </m:d>
                  </m:oMath>
                </a14:m>
                <a:r>
                  <a:rPr lang="en-GB" sz="3600" dirty="0"/>
                  <a:t>, giving your equation in the form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600" dirty="0"/>
              </a:p>
              <a:p>
                <a:r>
                  <a:rPr lang="en-GB" sz="3600" dirty="0"/>
                  <a:t>where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dirty="0"/>
                  <a:t> are integers.</a:t>
                </a: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332656"/>
                <a:ext cx="10873208" cy="1754326"/>
              </a:xfrm>
              <a:prstGeom prst="rect">
                <a:avLst/>
              </a:prstGeom>
              <a:blipFill>
                <a:blip r:embed="rId2"/>
                <a:stretch>
                  <a:fillRect l="-54" t="-635" b="-698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616980" y="4509120"/>
                <a:ext cx="41044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𝟐𝟐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6980" y="4509120"/>
                <a:ext cx="4104456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141B85-E6C6-86F8-8595-6BEAC50A830D}"/>
                  </a:ext>
                </a:extLst>
              </p:cNvPr>
              <p:cNvSpPr txBox="1"/>
              <p:nvPr/>
            </p:nvSpPr>
            <p:spPr>
              <a:xfrm>
                <a:off x="688464" y="2398037"/>
                <a:ext cx="3744416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2−5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6−4</m:t>
                          </m:r>
                        </m:den>
                      </m:f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A141B85-E6C6-86F8-8595-6BEAC50A8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64" y="2398037"/>
                <a:ext cx="3744416" cy="11443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93A43D1-5824-F9D8-3CCA-7F11D67532BF}"/>
                  </a:ext>
                </a:extLst>
              </p:cNvPr>
              <p:cNvSpPr txBox="1"/>
              <p:nvPr/>
            </p:nvSpPr>
            <p:spPr>
              <a:xfrm>
                <a:off x="576419" y="5147961"/>
                <a:ext cx="4104456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−5=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93A43D1-5824-F9D8-3CCA-7F11D6753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19" y="5147961"/>
                <a:ext cx="4104456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5D1FB6-40DE-AB99-F73D-AF180C3E93EE}"/>
                  </a:ext>
                </a:extLst>
              </p:cNvPr>
              <p:cNvSpPr txBox="1"/>
              <p:nvPr/>
            </p:nvSpPr>
            <p:spPr>
              <a:xfrm>
                <a:off x="720436" y="4124153"/>
                <a:ext cx="3816422" cy="584775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2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200" b="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5D1FB6-40DE-AB99-F73D-AF180C3E93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36" y="4124153"/>
                <a:ext cx="381642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3C7AC4-69F3-4442-21DC-4A0A84CA8469}"/>
                  </a:ext>
                </a:extLst>
              </p:cNvPr>
              <p:cNvSpPr txBox="1"/>
              <p:nvPr/>
            </p:nvSpPr>
            <p:spPr>
              <a:xfrm>
                <a:off x="6841116" y="2433203"/>
                <a:ext cx="46247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−10=−3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−4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13C7AC4-69F3-4442-21DC-4A0A84CA8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1116" y="2433203"/>
                <a:ext cx="462478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61B98A-68BD-2999-765A-3395CE594315}"/>
                  </a:ext>
                </a:extLst>
              </p:cNvPr>
              <p:cNvSpPr txBox="1"/>
              <p:nvPr/>
            </p:nvSpPr>
            <p:spPr>
              <a:xfrm>
                <a:off x="6697100" y="3463525"/>
                <a:ext cx="484956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−10=−3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+12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61B98A-68BD-2999-765A-3395CE594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7100" y="3463525"/>
                <a:ext cx="484956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8714FD2-3262-255A-C52F-B5E9896EAE8E}"/>
              </a:ext>
            </a:extLst>
          </p:cNvPr>
          <p:cNvCxnSpPr/>
          <p:nvPr/>
        </p:nvCxnSpPr>
        <p:spPr>
          <a:xfrm>
            <a:off x="5328948" y="2433203"/>
            <a:ext cx="0" cy="4213306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6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1" grpId="0" animBg="1"/>
      <p:bldP spid="13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775520" y="2023468"/>
                <a:ext cx="25202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023468"/>
                <a:ext cx="2520280" cy="646331"/>
              </a:xfrm>
              <a:prstGeom prst="rect">
                <a:avLst/>
              </a:prstGeom>
              <a:blipFill>
                <a:blip r:embed="rId2"/>
                <a:stretch>
                  <a:fillRect t="-15094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B0D82A-B8A5-152E-DF72-769D4406ED3F}"/>
                  </a:ext>
                </a:extLst>
              </p:cNvPr>
              <p:cNvSpPr txBox="1"/>
              <p:nvPr/>
            </p:nvSpPr>
            <p:spPr>
              <a:xfrm>
                <a:off x="1055440" y="332656"/>
                <a:ext cx="1029714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What are the co-ordinates where the line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4400" dirty="0"/>
                  <a:t> crosses the </a:t>
                </a:r>
                <a:r>
                  <a:rPr lang="en-GB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4400" dirty="0"/>
                  <a:t> and </a:t>
                </a:r>
                <a:r>
                  <a:rPr lang="en-GB" sz="4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4400" dirty="0"/>
                  <a:t> axis?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6B0D82A-B8A5-152E-DF72-769D4406E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32656"/>
                <a:ext cx="10297144" cy="1446550"/>
              </a:xfrm>
              <a:prstGeom prst="rect">
                <a:avLst/>
              </a:prstGeom>
              <a:blipFill>
                <a:blip r:embed="rId3"/>
                <a:stretch>
                  <a:fillRect t="-304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12F38D-2D41-282C-4650-2ABFFD454F9C}"/>
                  </a:ext>
                </a:extLst>
              </p:cNvPr>
              <p:cNvSpPr txBox="1"/>
              <p:nvPr/>
            </p:nvSpPr>
            <p:spPr>
              <a:xfrm>
                <a:off x="2400384" y="5063199"/>
                <a:ext cx="1823408" cy="14754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f>
                            <m:fPr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num>
                            <m:den>
                              <m: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612F38D-2D41-282C-4650-2ABFFD454F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84" y="5063199"/>
                <a:ext cx="1823408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9C8E28-4F5B-183F-EA21-789EE2D43A86}"/>
                  </a:ext>
                </a:extLst>
              </p:cNvPr>
              <p:cNvSpPr txBox="1"/>
              <p:nvPr/>
            </p:nvSpPr>
            <p:spPr>
              <a:xfrm>
                <a:off x="2616408" y="3632038"/>
                <a:ext cx="1391360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9C8E28-4F5B-183F-EA21-789EE2D43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408" y="3632038"/>
                <a:ext cx="1391360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738E4E-4179-ED05-0D4B-6017C0E9DCCF}"/>
                  </a:ext>
                </a:extLst>
              </p:cNvPr>
              <p:cNvSpPr txBox="1"/>
              <p:nvPr/>
            </p:nvSpPr>
            <p:spPr>
              <a:xfrm>
                <a:off x="2400384" y="2852936"/>
                <a:ext cx="182340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738E4E-4179-ED05-0D4B-6017C0E9D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384" y="2852936"/>
                <a:ext cx="182340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52826B8-DDD3-514A-06C9-F42063C14D94}"/>
                  </a:ext>
                </a:extLst>
              </p:cNvPr>
              <p:cNvSpPr/>
              <p:nvPr/>
            </p:nvSpPr>
            <p:spPr>
              <a:xfrm>
                <a:off x="7347010" y="1993712"/>
                <a:ext cx="252028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52826B8-DDD3-514A-06C9-F42063C14D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010" y="1993712"/>
                <a:ext cx="2520280" cy="646331"/>
              </a:xfrm>
              <a:prstGeom prst="rect">
                <a:avLst/>
              </a:prstGeom>
              <a:blipFill>
                <a:blip r:embed="rId7"/>
                <a:stretch>
                  <a:fillRect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2BDDC3-035E-D316-617F-3022F8CB943D}"/>
                  </a:ext>
                </a:extLst>
              </p:cNvPr>
              <p:cNvSpPr txBox="1"/>
              <p:nvPr/>
            </p:nvSpPr>
            <p:spPr>
              <a:xfrm>
                <a:off x="7824192" y="4053524"/>
                <a:ext cx="182340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</m:e>
                      </m: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B2BDDC3-035E-D316-617F-3022F8CB94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4192" y="4053524"/>
                <a:ext cx="182340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E7FFB44-6E8C-2937-665D-F7D3C341C579}"/>
                  </a:ext>
                </a:extLst>
              </p:cNvPr>
              <p:cNvSpPr txBox="1"/>
              <p:nvPr/>
            </p:nvSpPr>
            <p:spPr>
              <a:xfrm>
                <a:off x="7491026" y="3033826"/>
                <a:ext cx="230059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+0=3 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E7FFB44-6E8C-2937-665D-F7D3C341C5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026" y="3033826"/>
                <a:ext cx="2300590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57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2" grpId="0"/>
      <p:bldP spid="14" grpId="0"/>
      <p:bldP spid="15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1384" y="332656"/>
                <a:ext cx="11089232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Determine the gradient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4800" dirty="0"/>
                  <a:t>-intercept of </a:t>
                </a:r>
              </a:p>
              <a:p>
                <a:pPr algn="ctr"/>
                <a:r>
                  <a:rPr lang="en-GB" sz="4800" dirty="0"/>
                  <a:t>the line with equation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+5=0</m:t>
                    </m:r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089232" cy="1569660"/>
              </a:xfrm>
              <a:prstGeom prst="rect">
                <a:avLst/>
              </a:prstGeom>
              <a:blipFill>
                <a:blip r:embed="rId2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495600" y="3573016"/>
                <a:ext cx="417646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i="1"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en-GB" sz="4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3573016"/>
                <a:ext cx="417646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0CB518-76A2-4E62-B420-DEAA78D2D6CB}"/>
                  </a:ext>
                </a:extLst>
              </p:cNvPr>
              <p:cNvSpPr txBox="1"/>
              <p:nvPr/>
            </p:nvSpPr>
            <p:spPr>
              <a:xfrm>
                <a:off x="9480376" y="4827309"/>
                <a:ext cx="1878257" cy="13781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</m:t>
                      </m:r>
                      <m:r>
                        <a:rPr lang="en-GB" sz="4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60CB518-76A2-4E62-B420-DEAA78D2D6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0376" y="4827309"/>
                <a:ext cx="1878257" cy="13781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D28F60-059F-DD36-1096-2DD4CB3D16CC}"/>
                  </a:ext>
                </a:extLst>
              </p:cNvPr>
              <p:cNvSpPr txBox="1"/>
              <p:nvPr/>
            </p:nvSpPr>
            <p:spPr>
              <a:xfrm>
                <a:off x="3192472" y="4767248"/>
                <a:ext cx="3191560" cy="13781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D28F60-059F-DD36-1096-2DD4CB3D1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472" y="4767248"/>
                <a:ext cx="3191560" cy="13781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BB8E12-50EA-A219-5710-BD977EEDF0EA}"/>
                  </a:ext>
                </a:extLst>
              </p:cNvPr>
              <p:cNvSpPr txBox="1"/>
              <p:nvPr/>
            </p:nvSpPr>
            <p:spPr>
              <a:xfrm>
                <a:off x="695399" y="2388950"/>
                <a:ext cx="432048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BB8E12-50EA-A219-5710-BD977EEDF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99" y="2388950"/>
                <a:ext cx="432048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ACABC40-6A44-98E4-3611-CA080CCACA42}"/>
                  </a:ext>
                </a:extLst>
              </p:cNvPr>
              <p:cNvSpPr txBox="1"/>
              <p:nvPr/>
            </p:nvSpPr>
            <p:spPr>
              <a:xfrm>
                <a:off x="7099609" y="4804632"/>
                <a:ext cx="2088232" cy="13619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num>
                        <m:den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den>
                      </m:f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US" sz="44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ACABC40-6A44-98E4-3611-CA080CCAC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609" y="4804632"/>
                <a:ext cx="2088232" cy="13619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047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87488" y="1205818"/>
                <a:ext cx="943304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rgbClr val="FF0000"/>
                    </a:solidFill>
                  </a:rPr>
                  <a:t>Gradient </a:t>
                </a:r>
                <a:r>
                  <a:rPr lang="en-GB" sz="5400" dirty="0"/>
                  <a:t>tells us how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𝑦</m:t>
                    </m:r>
                  </m:oMath>
                </a14:m>
                <a:r>
                  <a:rPr lang="en-GB" sz="5400" dirty="0"/>
                  <a:t> changes </a:t>
                </a:r>
              </a:p>
              <a:p>
                <a:pPr algn="ctr"/>
                <a:r>
                  <a:rPr lang="en-GB" sz="5400" dirty="0"/>
                  <a:t>for every  </a:t>
                </a:r>
                <a14:m>
                  <m:oMath xmlns:m="http://schemas.openxmlformats.org/officeDocument/2006/math">
                    <m:r>
                      <a:rPr lang="en-GB" sz="5400" i="1">
                        <a:latin typeface="Cambria Math"/>
                      </a:rPr>
                      <m:t>𝑥</m:t>
                    </m:r>
                  </m:oMath>
                </a14:m>
                <a:r>
                  <a:rPr lang="en-GB" sz="5400" dirty="0"/>
                  <a:t> increases of 1.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1205818"/>
                <a:ext cx="9433049" cy="1754326"/>
              </a:xfrm>
              <a:prstGeom prst="rect">
                <a:avLst/>
              </a:prstGeom>
              <a:blipFill>
                <a:blip r:embed="rId2"/>
                <a:stretch>
                  <a:fillRect l="-1681" t="-9375" r="-3297" b="-204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32"/>
          <p:cNvSpPr txBox="1"/>
          <p:nvPr/>
        </p:nvSpPr>
        <p:spPr>
          <a:xfrm>
            <a:off x="4439816" y="270122"/>
            <a:ext cx="318429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Gradient 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4642368" y="3251051"/>
            <a:ext cx="1792300" cy="31583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5225279" y="5373216"/>
            <a:ext cx="103652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 flipV="1">
            <a:off x="6261807" y="3624563"/>
            <a:ext cx="0" cy="1748653"/>
          </a:xfrm>
          <a:prstGeom prst="line">
            <a:avLst/>
          </a:prstGeom>
          <a:ln>
            <a:prstDash val="sysDot"/>
            <a:tailEnd type="triangle" w="lg" len="lg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63935" y="5340459"/>
                <a:ext cx="46096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dirty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935" y="5340459"/>
                <a:ext cx="46096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885885" y="5177146"/>
                <a:ext cx="11584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885" y="5177146"/>
                <a:ext cx="115845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491907" y="2972511"/>
                <a:ext cx="11584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1907" y="2972511"/>
                <a:ext cx="11584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/>
          <p:cNvSpPr/>
          <p:nvPr/>
        </p:nvSpPr>
        <p:spPr>
          <a:xfrm>
            <a:off x="6389761" y="3216268"/>
            <a:ext cx="114436" cy="9726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6" name="Oval 25"/>
          <p:cNvSpPr/>
          <p:nvPr/>
        </p:nvSpPr>
        <p:spPr>
          <a:xfrm>
            <a:off x="5015880" y="5620153"/>
            <a:ext cx="138286" cy="113103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E7CFBD-1AF6-237F-DB02-2D0670E85F98}"/>
                  </a:ext>
                </a:extLst>
              </p:cNvPr>
              <p:cNvSpPr txBox="1"/>
              <p:nvPr/>
            </p:nvSpPr>
            <p:spPr>
              <a:xfrm>
                <a:off x="6305362" y="4237279"/>
                <a:ext cx="4609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E7CFBD-1AF6-237F-DB02-2D0670E85F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362" y="4237279"/>
                <a:ext cx="46096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98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365437" y="5367130"/>
                <a:ext cx="2866467" cy="1248803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437" y="5367130"/>
                <a:ext cx="2866467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184070" y="5356184"/>
                <a:ext cx="3440322" cy="1247073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0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0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070" y="5356184"/>
                <a:ext cx="3440322" cy="12470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/>
          <p:cNvGrpSpPr/>
          <p:nvPr/>
        </p:nvGrpSpPr>
        <p:grpSpPr>
          <a:xfrm>
            <a:off x="3503712" y="1503587"/>
            <a:ext cx="4680520" cy="3377768"/>
            <a:chOff x="3059832" y="1613133"/>
            <a:chExt cx="2924617" cy="3377768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3250390" y="1847727"/>
              <a:ext cx="21436" cy="312642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V="1">
              <a:off x="3059832" y="3848806"/>
              <a:ext cx="2924617" cy="2567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3655255" y="1832582"/>
              <a:ext cx="1119916" cy="315831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Rectangle 6"/>
                <p:cNvSpPr/>
                <p:nvPr/>
              </p:nvSpPr>
              <p:spPr>
                <a:xfrm>
                  <a:off x="3854540" y="4199554"/>
                  <a:ext cx="1085050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GB" sz="3600" dirty="0"/>
                    <a:t> </a:t>
                  </a:r>
                  <a14:m>
                    <m:oMath xmlns:m="http://schemas.openxmlformats.org/officeDocument/2006/math"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4540" y="4199554"/>
                  <a:ext cx="1085050" cy="64633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Rectangle 7"/>
                <p:cNvSpPr/>
                <p:nvPr/>
              </p:nvSpPr>
              <p:spPr>
                <a:xfrm>
                  <a:off x="4818616" y="1613133"/>
                  <a:ext cx="1098432" cy="646331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GB" sz="360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oMath>
                    </m:oMathPara>
                  </a14:m>
                  <a:endParaRPr lang="en-GB" sz="3600" dirty="0"/>
                </a:p>
              </p:txBody>
            </p:sp>
          </mc:Choice>
          <mc:Fallback xmlns="">
            <p:sp>
              <p:nvSpPr>
                <p:cNvPr id="8" name="Rectangle 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18616" y="1613133"/>
                  <a:ext cx="1098432" cy="64633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/>
            <p:cNvSpPr/>
            <p:nvPr/>
          </p:nvSpPr>
          <p:spPr>
            <a:xfrm>
              <a:off x="4730971" y="1775574"/>
              <a:ext cx="87645" cy="11607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/>
            <p:cNvSpPr/>
            <p:nvPr/>
          </p:nvSpPr>
          <p:spPr>
            <a:xfrm>
              <a:off x="3876084" y="4199554"/>
              <a:ext cx="89987" cy="113103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extBox 32">
            <a:extLst>
              <a:ext uri="{FF2B5EF4-FFF2-40B4-BE49-F238E27FC236}">
                <a16:creationId xmlns:a16="http://schemas.microsoft.com/office/drawing/2014/main" id="{BE02C3DF-B8E0-6EBB-6034-950D08BFC3E9}"/>
              </a:ext>
            </a:extLst>
          </p:cNvPr>
          <p:cNvSpPr txBox="1"/>
          <p:nvPr/>
        </p:nvSpPr>
        <p:spPr>
          <a:xfrm>
            <a:off x="4439816" y="270122"/>
            <a:ext cx="3184296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Gradient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A3DC38-2EFB-BC66-2D5D-2D6E1AC352FE}"/>
                  </a:ext>
                </a:extLst>
              </p:cNvPr>
              <p:cNvSpPr txBox="1"/>
              <p:nvPr/>
            </p:nvSpPr>
            <p:spPr>
              <a:xfrm>
                <a:off x="8112224" y="3533210"/>
                <a:ext cx="5040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0A3DC38-2EFB-BC66-2D5D-2D6E1AC35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3533210"/>
                <a:ext cx="504056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F04845-DBE6-DC93-07F5-58DD173A3287}"/>
                  </a:ext>
                </a:extLst>
              </p:cNvPr>
              <p:cNvSpPr txBox="1"/>
              <p:nvPr/>
            </p:nvSpPr>
            <p:spPr>
              <a:xfrm>
                <a:off x="3409364" y="1269954"/>
                <a:ext cx="50405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BF04845-DBE6-DC93-07F5-58DD173A3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364" y="1269954"/>
                <a:ext cx="504056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5095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456040" y="5877272"/>
                <a:ext cx="184658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𝑚</m:t>
                      </m:r>
                      <m:r>
                        <a:rPr lang="en-GB" sz="4400" i="1">
                          <a:latin typeface="Cambria Math"/>
                        </a:rPr>
                        <m:t>=</m:t>
                      </m:r>
                      <m:r>
                        <a:rPr lang="en-GB" sz="4400" b="1" i="1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877272"/>
                <a:ext cx="1846582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/>
              <p:nvPr/>
            </p:nvSpPr>
            <p:spPr>
              <a:xfrm>
                <a:off x="1127448" y="322801"/>
                <a:ext cx="1029714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gradient of the line that goes through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1, 4</m:t>
                        </m:r>
                      </m:e>
                    </m:d>
                    <m:r>
                      <m:rPr>
                        <m:nor/>
                      </m:rPr>
                      <a:rPr lang="en-GB" sz="4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4800" b="0" i="0" dirty="0" smtClean="0"/>
                      <m:t>and</m:t>
                    </m:r>
                    <m:r>
                      <m:rPr>
                        <m:nor/>
                      </m:rPr>
                      <a:rPr lang="en-GB" sz="4800" b="0" i="0" dirty="0" smtClean="0"/>
                      <m:t> </m:t>
                    </m:r>
                    <m:r>
                      <a:rPr lang="en-GB" sz="4800" i="1">
                        <a:latin typeface="Cambria Math"/>
                      </a:rPr>
                      <m:t>(3, 10)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22801"/>
                <a:ext cx="10297144" cy="1569660"/>
              </a:xfrm>
              <a:prstGeom prst="rect">
                <a:avLst/>
              </a:prstGeom>
              <a:blipFill>
                <a:blip r:embed="rId3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43AAA-C8CA-C9B2-DFD6-59618F2BC428}"/>
                  </a:ext>
                </a:extLst>
              </p:cNvPr>
              <p:cNvSpPr txBox="1"/>
              <p:nvPr/>
            </p:nvSpPr>
            <p:spPr>
              <a:xfrm>
                <a:off x="2351584" y="2420888"/>
                <a:ext cx="3440322" cy="13624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43AAA-C8CA-C9B2-DFD6-59618F2BC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2420888"/>
                <a:ext cx="3440322" cy="136248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B8D902-B766-B3E2-DAC2-3B9ABB81038A}"/>
                  </a:ext>
                </a:extLst>
              </p:cNvPr>
              <p:cNvSpPr txBox="1"/>
              <p:nvPr/>
            </p:nvSpPr>
            <p:spPr>
              <a:xfrm>
                <a:off x="6264111" y="2418965"/>
                <a:ext cx="3440322" cy="136441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B8D902-B766-B3E2-DAC2-3B9ABB810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4111" y="2418965"/>
                <a:ext cx="3440322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EE3B2F5-659D-BE44-1B26-F60753A62346}"/>
                  </a:ext>
                </a:extLst>
              </p:cNvPr>
              <p:cNvSpPr txBox="1"/>
              <p:nvPr/>
            </p:nvSpPr>
            <p:spPr>
              <a:xfrm>
                <a:off x="6286930" y="4077072"/>
                <a:ext cx="2102046" cy="136441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EE3B2F5-659D-BE44-1B26-F60753A623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930" y="4077072"/>
                <a:ext cx="2102046" cy="136441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216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528048" y="5733256"/>
                <a:ext cx="216024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latin typeface="Cambria Math"/>
                        </a:rPr>
                        <m:t>𝑚</m:t>
                      </m:r>
                      <m:r>
                        <a:rPr lang="en-GB" sz="4400" i="1" smtClean="0">
                          <a:latin typeface="Cambria Math"/>
                        </a:rPr>
                        <m:t>=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5733256"/>
                <a:ext cx="2160240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/>
              <p:nvPr/>
            </p:nvSpPr>
            <p:spPr>
              <a:xfrm>
                <a:off x="1127448" y="322801"/>
                <a:ext cx="1029714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Find the gradient of the line that goes through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4800" i="1">
                            <a:latin typeface="Cambria Math"/>
                          </a:rPr>
                          <m:t>, </m:t>
                        </m:r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  <m:r>
                      <m:rPr>
                        <m:nor/>
                      </m:rPr>
                      <a:rPr lang="en-GB" sz="48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4800" b="0" i="0" dirty="0" smtClean="0"/>
                      <m:t>and</m:t>
                    </m:r>
                    <m:r>
                      <m:rPr>
                        <m:nor/>
                      </m:rPr>
                      <a:rPr lang="en-GB" sz="4800" b="0" i="0" dirty="0" smtClean="0"/>
                      <m:t> </m:t>
                    </m:r>
                    <m:r>
                      <a:rPr lang="en-GB" sz="4800" i="1">
                        <a:latin typeface="Cambria Math"/>
                      </a:rPr>
                      <m:t>(</m:t>
                    </m:r>
                    <m:r>
                      <a:rPr lang="en-GB" sz="48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4800" i="1">
                        <a:latin typeface="Cambria Math"/>
                      </a:rPr>
                      <m:t>, 1)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22801"/>
                <a:ext cx="10297144" cy="1569660"/>
              </a:xfrm>
              <a:prstGeom prst="rect">
                <a:avLst/>
              </a:prstGeom>
              <a:blipFill>
                <a:blip r:embed="rId3"/>
                <a:stretch>
                  <a:fillRect t="-3180" b="-137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43AAA-C8CA-C9B2-DFD6-59618F2BC428}"/>
                  </a:ext>
                </a:extLst>
              </p:cNvPr>
              <p:cNvSpPr txBox="1"/>
              <p:nvPr/>
            </p:nvSpPr>
            <p:spPr>
              <a:xfrm>
                <a:off x="6096000" y="2132856"/>
                <a:ext cx="3440322" cy="136441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743AAA-C8CA-C9B2-DFD6-59618F2BC4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132856"/>
                <a:ext cx="3440322" cy="13644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B8D902-B766-B3E2-DAC2-3B9ABB81038A}"/>
                  </a:ext>
                </a:extLst>
              </p:cNvPr>
              <p:cNvSpPr txBox="1"/>
              <p:nvPr/>
            </p:nvSpPr>
            <p:spPr>
              <a:xfrm>
                <a:off x="5871945" y="3967190"/>
                <a:ext cx="3440322" cy="136441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−6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5B8D902-B766-B3E2-DAC2-3B9ABB810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945" y="3967190"/>
                <a:ext cx="3440322" cy="13644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BB2516-BB7D-19FB-6E0F-018A87D4E4B6}"/>
                  </a:ext>
                </a:extLst>
              </p:cNvPr>
              <p:cNvSpPr txBox="1"/>
              <p:nvPr/>
            </p:nvSpPr>
            <p:spPr>
              <a:xfrm>
                <a:off x="2431623" y="2167661"/>
                <a:ext cx="3440322" cy="136248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4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BB2516-BB7D-19FB-6E0F-018A87D4E4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623" y="2167661"/>
                <a:ext cx="3440322" cy="136248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3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107439" y="5571030"/>
                <a:ext cx="99371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GB" sz="5400" b="1" dirty="0">
                    <a:solidFill>
                      <a:prstClr val="black"/>
                    </a:solidFill>
                  </a:rPr>
                  <a:t>Gradients the same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5400" b="1" dirty="0">
                    <a:solidFill>
                      <a:prstClr val="black"/>
                    </a:solidFill>
                  </a:rPr>
                  <a:t> ‘collinear’</a:t>
                </a: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439" y="5571030"/>
                <a:ext cx="9937104" cy="923330"/>
              </a:xfrm>
              <a:prstGeom prst="rect">
                <a:avLst/>
              </a:prstGeom>
              <a:blipFill>
                <a:blip r:embed="rId2"/>
                <a:stretch>
                  <a:fillRect t="-17881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/>
              <p:nvPr/>
            </p:nvSpPr>
            <p:spPr>
              <a:xfrm>
                <a:off x="911424" y="404664"/>
                <a:ext cx="10585176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Show that the points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400">
                        <a:latin typeface="Cambria Math" panose="02040503050406030204" pitchFamily="18" charset="0"/>
                      </a:rPr>
                      <m:t>A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3,4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5,5</m:t>
                        </m:r>
                      </m:e>
                    </m:d>
                    <m:r>
                      <a:rPr lang="en-GB" sz="44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4400" i="1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11,8</m:t>
                        </m:r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  <a:p>
                <a:pPr algn="ctr"/>
                <a:r>
                  <a:rPr lang="en-GB" sz="4400" dirty="0"/>
                  <a:t>all lie on a straight line.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266A36-7DAF-E153-E9C4-F7FC3D2AA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404664"/>
                <a:ext cx="10585176" cy="1446550"/>
              </a:xfrm>
              <a:prstGeom prst="rect">
                <a:avLst/>
              </a:prstGeom>
              <a:blipFill>
                <a:blip r:embed="rId3"/>
                <a:stretch>
                  <a:fillRect l="-56" t="-2652" b="-1212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9CF357-046D-720B-9DF4-473BDB751105}"/>
                  </a:ext>
                </a:extLst>
              </p:cNvPr>
              <p:cNvSpPr txBox="1"/>
              <p:nvPr/>
            </p:nvSpPr>
            <p:spPr>
              <a:xfrm>
                <a:off x="7945389" y="2113430"/>
                <a:ext cx="1152128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29CF357-046D-720B-9DF4-473BDB7511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5389" y="2113430"/>
                <a:ext cx="1152128" cy="13599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D9CEDD-01E6-C4D4-38D0-71E5A317B756}"/>
                  </a:ext>
                </a:extLst>
              </p:cNvPr>
              <p:cNvSpPr txBox="1"/>
              <p:nvPr/>
            </p:nvSpPr>
            <p:spPr>
              <a:xfrm>
                <a:off x="4841601" y="2070149"/>
                <a:ext cx="3057530" cy="13781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7D9CEDD-01E6-C4D4-38D0-71E5A317B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601" y="2070149"/>
                <a:ext cx="3057530" cy="13781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0F6234D-29E9-1B6C-1244-5B472348A25C}"/>
              </a:ext>
            </a:extLst>
          </p:cNvPr>
          <p:cNvSpPr txBox="1"/>
          <p:nvPr/>
        </p:nvSpPr>
        <p:spPr>
          <a:xfrm>
            <a:off x="2105297" y="2070149"/>
            <a:ext cx="2426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Gradient A to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7F9A17-9355-130A-0C6B-8E36AAC15F54}"/>
                  </a:ext>
                </a:extLst>
              </p:cNvPr>
              <p:cNvSpPr txBox="1"/>
              <p:nvPr/>
            </p:nvSpPr>
            <p:spPr>
              <a:xfrm>
                <a:off x="8112224" y="3933056"/>
                <a:ext cx="1152128" cy="135998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87F9A17-9355-130A-0C6B-8E36AAC15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2224" y="3933056"/>
                <a:ext cx="1152128" cy="13599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1923F0-5E62-AAEF-3DB1-7EE67B2265DE}"/>
                  </a:ext>
                </a:extLst>
              </p:cNvPr>
              <p:cNvSpPr txBox="1"/>
              <p:nvPr/>
            </p:nvSpPr>
            <p:spPr>
              <a:xfrm>
                <a:off x="4887859" y="3914846"/>
                <a:ext cx="3057530" cy="137819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4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11923F0-5E62-AAEF-3DB1-7EE67B226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859" y="3914846"/>
                <a:ext cx="3057530" cy="13781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0DEEAA96-BACA-5251-CC76-C1F6287D081D}"/>
              </a:ext>
            </a:extLst>
          </p:cNvPr>
          <p:cNvSpPr txBox="1"/>
          <p:nvPr/>
        </p:nvSpPr>
        <p:spPr>
          <a:xfrm>
            <a:off x="2151555" y="3914846"/>
            <a:ext cx="2426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Gradient B to C</a:t>
            </a:r>
          </a:p>
        </p:txBody>
      </p:sp>
    </p:spTree>
    <p:extLst>
      <p:ext uri="{BB962C8B-B14F-4D97-AF65-F5344CB8AC3E}">
        <p14:creationId xmlns:p14="http://schemas.microsoft.com/office/powerpoint/2010/main" val="275824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/>
      <p:bldP spid="11" grpId="0"/>
      <p:bldP spid="12" grpId="0"/>
      <p:bldP spid="13" grpId="0"/>
      <p:bldP spid="17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22707</TotalTime>
  <Words>708</Words>
  <Application>Microsoft Office PowerPoint</Application>
  <PresentationFormat>Widescreen</PresentationFormat>
  <Paragraphs>120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871</cp:revision>
  <dcterms:created xsi:type="dcterms:W3CDTF">2013-02-28T07:36:55Z</dcterms:created>
  <dcterms:modified xsi:type="dcterms:W3CDTF">2023-10-23T05:12:22Z</dcterms:modified>
</cp:coreProperties>
</file>