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70" r:id="rId2"/>
    <p:sldId id="571" r:id="rId3"/>
    <p:sldId id="572" r:id="rId4"/>
    <p:sldId id="573" r:id="rId5"/>
    <p:sldId id="574" r:id="rId6"/>
    <p:sldId id="575" r:id="rId7"/>
    <p:sldId id="56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FE7DFA-521D-489E-AB92-A32FA233FBAC}" v="419" dt="2023-10-23T05:22:46.0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73" d="100"/>
          <a:sy n="73" d="100"/>
        </p:scale>
        <p:origin x="33" y="48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EFE7DFA-521D-489E-AB92-A32FA233FBAC}"/>
    <pc:docChg chg="undo custSel addSld delSld modSld sldOrd modMainMaster modNotesMaster">
      <pc:chgData name="Stewart Gale" userId="3647ddd2-6040-41ae-a96d-232c23482af8" providerId="ADAL" clId="{3EFE7DFA-521D-489E-AB92-A32FA233FBAC}" dt="2023-10-23T05:22:46.009" v="940"/>
      <pc:docMkLst>
        <pc:docMk/>
      </pc:docMkLst>
      <pc:sldChg chg="addSp delSp modSp mod ord delAnim modAnim">
        <pc:chgData name="Stewart Gale" userId="3647ddd2-6040-41ae-a96d-232c23482af8" providerId="ADAL" clId="{3EFE7DFA-521D-489E-AB92-A32FA233FBAC}" dt="2023-08-20T16:15:05.488" v="915"/>
        <pc:sldMkLst>
          <pc:docMk/>
          <pc:sldMk cId="2962250821" sldId="568"/>
        </pc:sldMkLst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962250821" sldId="568"/>
            <ac:spMk id="3" creationId="{00000000-0000-0000-0000-000000000000}"/>
          </ac:spMkLst>
        </pc:spChg>
        <pc:spChg chg="add mod">
          <ac:chgData name="Stewart Gale" userId="3647ddd2-6040-41ae-a96d-232c23482af8" providerId="ADAL" clId="{3EFE7DFA-521D-489E-AB92-A32FA233FBAC}" dt="2023-08-20T16:12:36.968" v="912" actId="1038"/>
          <ac:spMkLst>
            <pc:docMk/>
            <pc:sldMk cId="2962250821" sldId="568"/>
            <ac:spMk id="6" creationId="{F767F30D-D751-0EAB-35EC-482BE71FD255}"/>
          </ac:spMkLst>
        </pc:spChg>
        <pc:spChg chg="add mod">
          <ac:chgData name="Stewart Gale" userId="3647ddd2-6040-41ae-a96d-232c23482af8" providerId="ADAL" clId="{3EFE7DFA-521D-489E-AB92-A32FA233FBAC}" dt="2023-08-20T16:12:36.968" v="912" actId="1038"/>
          <ac:spMkLst>
            <pc:docMk/>
            <pc:sldMk cId="2962250821" sldId="568"/>
            <ac:spMk id="9" creationId="{D318E672-C4E8-D811-92B2-EB6B5CCD0E42}"/>
          </ac:spMkLst>
        </pc:spChg>
        <pc:spChg chg="add del mod">
          <ac:chgData name="Stewart Gale" userId="3647ddd2-6040-41ae-a96d-232c23482af8" providerId="ADAL" clId="{3EFE7DFA-521D-489E-AB92-A32FA233FBAC}" dt="2023-08-20T16:04:45.052" v="789" actId="478"/>
          <ac:spMkLst>
            <pc:docMk/>
            <pc:sldMk cId="2962250821" sldId="568"/>
            <ac:spMk id="10" creationId="{BC6EE4D4-D219-EA13-5437-124C1F636FD3}"/>
          </ac:spMkLst>
        </pc:spChg>
        <pc:spChg chg="add mod">
          <ac:chgData name="Stewart Gale" userId="3647ddd2-6040-41ae-a96d-232c23482af8" providerId="ADAL" clId="{3EFE7DFA-521D-489E-AB92-A32FA233FBAC}" dt="2023-08-20T16:12:29.228" v="909" actId="1038"/>
          <ac:spMkLst>
            <pc:docMk/>
            <pc:sldMk cId="2962250821" sldId="568"/>
            <ac:spMk id="11" creationId="{96C08A31-9FC8-CFA9-0289-36BC9810A63B}"/>
          </ac:spMkLst>
        </pc:spChg>
        <pc:spChg chg="add mod">
          <ac:chgData name="Stewart Gale" userId="3647ddd2-6040-41ae-a96d-232c23482af8" providerId="ADAL" clId="{3EFE7DFA-521D-489E-AB92-A32FA233FBAC}" dt="2023-08-20T16:12:29.228" v="909" actId="1038"/>
          <ac:spMkLst>
            <pc:docMk/>
            <pc:sldMk cId="2962250821" sldId="568"/>
            <ac:spMk id="12" creationId="{82ADFF38-12F0-6B4E-6EF2-931D83E66508}"/>
          </ac:spMkLst>
        </pc:spChg>
        <pc:spChg chg="add mod">
          <ac:chgData name="Stewart Gale" userId="3647ddd2-6040-41ae-a96d-232c23482af8" providerId="ADAL" clId="{3EFE7DFA-521D-489E-AB92-A32FA233FBAC}" dt="2023-08-20T16:12:29.228" v="909" actId="1038"/>
          <ac:spMkLst>
            <pc:docMk/>
            <pc:sldMk cId="2962250821" sldId="568"/>
            <ac:spMk id="13" creationId="{85B23556-6142-6327-09F3-92272A57F001}"/>
          </ac:spMkLst>
        </pc:spChg>
        <pc:spChg chg="add mod">
          <ac:chgData name="Stewart Gale" userId="3647ddd2-6040-41ae-a96d-232c23482af8" providerId="ADAL" clId="{3EFE7DFA-521D-489E-AB92-A32FA233FBAC}" dt="2023-08-20T16:12:29.228" v="909" actId="1038"/>
          <ac:spMkLst>
            <pc:docMk/>
            <pc:sldMk cId="2962250821" sldId="568"/>
            <ac:spMk id="14" creationId="{4344E461-EEDB-977E-7639-0A88F76A349B}"/>
          </ac:spMkLst>
        </pc:spChg>
        <pc:spChg chg="add mod">
          <ac:chgData name="Stewart Gale" userId="3647ddd2-6040-41ae-a96d-232c23482af8" providerId="ADAL" clId="{3EFE7DFA-521D-489E-AB92-A32FA233FBAC}" dt="2023-08-20T16:09:44.297" v="865" actId="1076"/>
          <ac:spMkLst>
            <pc:docMk/>
            <pc:sldMk cId="2962250821" sldId="568"/>
            <ac:spMk id="17" creationId="{A38F0BB2-7B70-E587-2CC3-68435602CBA7}"/>
          </ac:spMkLst>
        </pc:spChg>
        <pc:spChg chg="add mod">
          <ac:chgData name="Stewart Gale" userId="3647ddd2-6040-41ae-a96d-232c23482af8" providerId="ADAL" clId="{3EFE7DFA-521D-489E-AB92-A32FA233FBAC}" dt="2023-08-20T16:11:50.693" v="902" actId="1035"/>
          <ac:spMkLst>
            <pc:docMk/>
            <pc:sldMk cId="2962250821" sldId="568"/>
            <ac:spMk id="18" creationId="{062F7D79-3BBE-62BD-6D18-7FBC85DFEAF0}"/>
          </ac:spMkLst>
        </pc:spChg>
        <pc:spChg chg="add mod">
          <ac:chgData name="Stewart Gale" userId="3647ddd2-6040-41ae-a96d-232c23482af8" providerId="ADAL" clId="{3EFE7DFA-521D-489E-AB92-A32FA233FBAC}" dt="2023-08-20T16:11:18.928" v="899" actId="1038"/>
          <ac:spMkLst>
            <pc:docMk/>
            <pc:sldMk cId="2962250821" sldId="568"/>
            <ac:spMk id="19" creationId="{5933C865-6907-F072-08E7-FB8090B097CB}"/>
          </ac:spMkLst>
        </pc:spChg>
        <pc:spChg chg="add mod">
          <ac:chgData name="Stewart Gale" userId="3647ddd2-6040-41ae-a96d-232c23482af8" providerId="ADAL" clId="{3EFE7DFA-521D-489E-AB92-A32FA233FBAC}" dt="2023-08-20T16:11:09.649" v="892" actId="1076"/>
          <ac:spMkLst>
            <pc:docMk/>
            <pc:sldMk cId="2962250821" sldId="568"/>
            <ac:spMk id="20" creationId="{065F1581-CD49-8D6B-2214-BE1AAFFC3463}"/>
          </ac:spMkLst>
        </pc:spChg>
        <pc:spChg chg="add mod">
          <ac:chgData name="Stewart Gale" userId="3647ddd2-6040-41ae-a96d-232c23482af8" providerId="ADAL" clId="{3EFE7DFA-521D-489E-AB92-A32FA233FBAC}" dt="2023-08-20T16:12:33.166" v="910" actId="1076"/>
          <ac:spMkLst>
            <pc:docMk/>
            <pc:sldMk cId="2962250821" sldId="568"/>
            <ac:spMk id="21" creationId="{0C135D3E-8D6A-0D86-A9C5-ED8D9943F2B8}"/>
          </ac:spMkLst>
        </pc:spChg>
        <pc:grpChg chg="del mod">
          <ac:chgData name="Stewart Gale" userId="3647ddd2-6040-41ae-a96d-232c23482af8" providerId="ADAL" clId="{3EFE7DFA-521D-489E-AB92-A32FA233FBAC}" dt="2023-08-20T15:40:16.132" v="430" actId="478"/>
          <ac:grpSpMkLst>
            <pc:docMk/>
            <pc:sldMk cId="2962250821" sldId="568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3EFE7DFA-521D-489E-AB92-A32FA233FBAC}" dt="2023-08-20T15:53:14.388" v="593" actId="1076"/>
          <ac:picMkLst>
            <pc:docMk/>
            <pc:sldMk cId="2962250821" sldId="568"/>
            <ac:picMk id="5" creationId="{00000000-0000-0000-0000-000000000000}"/>
          </ac:picMkLst>
        </pc:picChg>
        <pc:picChg chg="del mod">
          <ac:chgData name="Stewart Gale" userId="3647ddd2-6040-41ae-a96d-232c23482af8" providerId="ADAL" clId="{3EFE7DFA-521D-489E-AB92-A32FA233FBAC}" dt="2023-08-20T16:03:04.076" v="750" actId="478"/>
          <ac:picMkLst>
            <pc:docMk/>
            <pc:sldMk cId="2962250821" sldId="568"/>
            <ac:picMk id="7" creationId="{00000000-0000-0000-0000-000000000000}"/>
          </ac:picMkLst>
        </pc:picChg>
        <pc:picChg chg="del mod">
          <ac:chgData name="Stewart Gale" userId="3647ddd2-6040-41ae-a96d-232c23482af8" providerId="ADAL" clId="{3EFE7DFA-521D-489E-AB92-A32FA233FBAC}" dt="2023-08-20T16:09:12.455" v="855" actId="478"/>
          <ac:picMkLst>
            <pc:docMk/>
            <pc:sldMk cId="2962250821" sldId="568"/>
            <ac:picMk id="8" creationId="{00000000-0000-0000-0000-000000000000}"/>
          </ac:picMkLst>
        </pc:picChg>
        <pc:cxnChg chg="mod">
          <ac:chgData name="Stewart Gale" userId="3647ddd2-6040-41ae-a96d-232c23482af8" providerId="ADAL" clId="{3EFE7DFA-521D-489E-AB92-A32FA233FBAC}" dt="2023-08-20T15:14:16.971" v="0"/>
          <ac:cxnSpMkLst>
            <pc:docMk/>
            <pc:sldMk cId="2962250821" sldId="568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3EFE7DFA-521D-489E-AB92-A32FA233FBAC}" dt="2023-08-20T16:12:29.228" v="909" actId="1038"/>
          <ac:cxnSpMkLst>
            <pc:docMk/>
            <pc:sldMk cId="2962250821" sldId="568"/>
            <ac:cxnSpMk id="16" creationId="{D728F9B6-0E76-EBF2-FDB5-8FE7E5F0D1CA}"/>
          </ac:cxnSpMkLst>
        </pc:cxnChg>
      </pc:sldChg>
      <pc:sldChg chg="addSp delSp modSp del mod">
        <pc:chgData name="Stewart Gale" userId="3647ddd2-6040-41ae-a96d-232c23482af8" providerId="ADAL" clId="{3EFE7DFA-521D-489E-AB92-A32FA233FBAC}" dt="2023-08-20T15:53:33.523" v="599" actId="47"/>
        <pc:sldMkLst>
          <pc:docMk/>
          <pc:sldMk cId="2328405454" sldId="569"/>
        </pc:sldMkLst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3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5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8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32:54.080" v="344" actId="1076"/>
          <ac:spMkLst>
            <pc:docMk/>
            <pc:sldMk cId="2328405454" sldId="569"/>
            <ac:spMk id="9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10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11" creationId="{00000000-0000-0000-0000-000000000000}"/>
          </ac:spMkLst>
        </pc:spChg>
        <pc:spChg chg="add mod">
          <ac:chgData name="Stewart Gale" userId="3647ddd2-6040-41ae-a96d-232c23482af8" providerId="ADAL" clId="{3EFE7DFA-521D-489E-AB92-A32FA233FBAC}" dt="2023-08-20T15:31:19.205" v="323" actId="14100"/>
          <ac:spMkLst>
            <pc:docMk/>
            <pc:sldMk cId="2328405454" sldId="569"/>
            <ac:spMk id="12" creationId="{4A02CE85-F1EC-B6A5-2258-BE80D3069F6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17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18" creationId="{00000000-0000-0000-0000-000000000000}"/>
          </ac:spMkLst>
        </pc:spChg>
        <pc:spChg chg="del mod">
          <ac:chgData name="Stewart Gale" userId="3647ddd2-6040-41ae-a96d-232c23482af8" providerId="ADAL" clId="{3EFE7DFA-521D-489E-AB92-A32FA233FBAC}" dt="2023-08-20T15:30:52.358" v="318" actId="478"/>
          <ac:spMkLst>
            <pc:docMk/>
            <pc:sldMk cId="2328405454" sldId="569"/>
            <ac:spMk id="19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20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21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2328405454" sldId="569"/>
            <ac:spMk id="22" creationId="{00000000-0000-0000-0000-000000000000}"/>
          </ac:spMkLst>
        </pc:spChg>
        <pc:grpChg chg="del mod">
          <ac:chgData name="Stewart Gale" userId="3647ddd2-6040-41ae-a96d-232c23482af8" providerId="ADAL" clId="{3EFE7DFA-521D-489E-AB92-A32FA233FBAC}" dt="2023-08-20T15:28:30.638" v="314" actId="478"/>
          <ac:grpSpMkLst>
            <pc:docMk/>
            <pc:sldMk cId="2328405454" sldId="56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EFE7DFA-521D-489E-AB92-A32FA233FBAC}" dt="2023-08-20T15:14:16.971" v="0"/>
          <ac:cxnSpMkLst>
            <pc:docMk/>
            <pc:sldMk cId="2328405454" sldId="56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14:16.971" v="0"/>
          <ac:cxnSpMkLst>
            <pc:docMk/>
            <pc:sldMk cId="2328405454" sldId="569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14:16.971" v="0"/>
          <ac:cxnSpMkLst>
            <pc:docMk/>
            <pc:sldMk cId="2328405454" sldId="569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14:16.971" v="0"/>
          <ac:cxnSpMkLst>
            <pc:docMk/>
            <pc:sldMk cId="2328405454" sldId="569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14:16.971" v="0"/>
          <ac:cxnSpMkLst>
            <pc:docMk/>
            <pc:sldMk cId="2328405454" sldId="569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3EFE7DFA-521D-489E-AB92-A32FA233FBAC}" dt="2023-08-20T18:45:37.089" v="926" actId="20577"/>
        <pc:sldMkLst>
          <pc:docMk/>
          <pc:sldMk cId="1527411069" sldId="570"/>
        </pc:sldMkLst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k cId="1527411069" sldId="570"/>
            <ac:spMk id="3" creationId="{1DCD659B-9B0F-4736-B272-47379BEFFD3A}"/>
          </ac:spMkLst>
        </pc:spChg>
        <pc:spChg chg="mod">
          <ac:chgData name="Stewart Gale" userId="3647ddd2-6040-41ae-a96d-232c23482af8" providerId="ADAL" clId="{3EFE7DFA-521D-489E-AB92-A32FA233FBAC}" dt="2023-08-20T18:45:37.089" v="926" actId="20577"/>
          <ac:spMkLst>
            <pc:docMk/>
            <pc:sldMk cId="1527411069" sldId="570"/>
            <ac:spMk id="5" creationId="{00000000-0000-0000-0000-000000000000}"/>
          </ac:spMkLst>
        </pc:spChg>
        <pc:grpChg chg="del mod">
          <ac:chgData name="Stewart Gale" userId="3647ddd2-6040-41ae-a96d-232c23482af8" providerId="ADAL" clId="{3EFE7DFA-521D-489E-AB92-A32FA233FBAC}" dt="2023-08-20T15:14:24.289" v="1" actId="478"/>
          <ac:grpSpMkLst>
            <pc:docMk/>
            <pc:sldMk cId="1527411069" sldId="57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3EFE7DFA-521D-489E-AB92-A32FA233FBAC}" dt="2023-08-20T15:14:16.971" v="0"/>
          <ac:cxnSpMkLst>
            <pc:docMk/>
            <pc:sldMk cId="1527411069" sldId="570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3EFE7DFA-521D-489E-AB92-A32FA233FBAC}" dt="2023-10-23T05:14:36.333" v="935" actId="20577"/>
        <pc:sldMkLst>
          <pc:docMk/>
          <pc:sldMk cId="394897790" sldId="571"/>
        </pc:sldMkLst>
        <pc:spChg chg="mod topLvl">
          <ac:chgData name="Stewart Gale" userId="3647ddd2-6040-41ae-a96d-232c23482af8" providerId="ADAL" clId="{3EFE7DFA-521D-489E-AB92-A32FA233FBAC}" dt="2023-08-20T15:16:06.821" v="44" actId="1076"/>
          <ac:spMkLst>
            <pc:docMk/>
            <pc:sldMk cId="394897790" sldId="571"/>
            <ac:spMk id="3" creationId="{00000000-0000-0000-0000-000000000000}"/>
          </ac:spMkLst>
        </pc:spChg>
        <pc:spChg chg="add mod">
          <ac:chgData name="Stewart Gale" userId="3647ddd2-6040-41ae-a96d-232c23482af8" providerId="ADAL" clId="{3EFE7DFA-521D-489E-AB92-A32FA233FBAC}" dt="2023-10-23T05:14:22.873" v="933" actId="1038"/>
          <ac:spMkLst>
            <pc:docMk/>
            <pc:sldMk cId="394897790" sldId="571"/>
            <ac:spMk id="5" creationId="{F3697A73-A718-9818-ADBD-A470B349D618}"/>
          </ac:spMkLst>
        </pc:spChg>
        <pc:spChg chg="mod">
          <ac:chgData name="Stewart Gale" userId="3647ddd2-6040-41ae-a96d-232c23482af8" providerId="ADAL" clId="{3EFE7DFA-521D-489E-AB92-A32FA233FBAC}" dt="2023-08-20T15:19:45.694" v="177" actId="1076"/>
          <ac:spMkLst>
            <pc:docMk/>
            <pc:sldMk cId="394897790" sldId="571"/>
            <ac:spMk id="10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9:45.694" v="177" actId="1076"/>
          <ac:spMkLst>
            <pc:docMk/>
            <pc:sldMk cId="394897790" sldId="571"/>
            <ac:spMk id="11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10-23T05:14:36.333" v="935" actId="20577"/>
          <ac:spMkLst>
            <pc:docMk/>
            <pc:sldMk cId="394897790" sldId="571"/>
            <ac:spMk id="12" creationId="{00000000-0000-0000-0000-000000000000}"/>
          </ac:spMkLst>
        </pc:spChg>
        <pc:spChg chg="del mod">
          <ac:chgData name="Stewart Gale" userId="3647ddd2-6040-41ae-a96d-232c23482af8" providerId="ADAL" clId="{3EFE7DFA-521D-489E-AB92-A32FA233FBAC}" dt="2023-08-20T15:15:33.904" v="25" actId="478"/>
          <ac:spMkLst>
            <pc:docMk/>
            <pc:sldMk cId="394897790" sldId="571"/>
            <ac:spMk id="17" creationId="{00000000-0000-0000-0000-000000000000}"/>
          </ac:spMkLst>
        </pc:spChg>
        <pc:spChg chg="del mod">
          <ac:chgData name="Stewart Gale" userId="3647ddd2-6040-41ae-a96d-232c23482af8" providerId="ADAL" clId="{3EFE7DFA-521D-489E-AB92-A32FA233FBAC}" dt="2023-08-20T15:15:36.499" v="27" actId="478"/>
          <ac:spMkLst>
            <pc:docMk/>
            <pc:sldMk cId="394897790" sldId="571"/>
            <ac:spMk id="18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9:52.880" v="179" actId="14100"/>
          <ac:spMkLst>
            <pc:docMk/>
            <pc:sldMk cId="394897790" sldId="571"/>
            <ac:spMk id="20" creationId="{00000000-0000-0000-0000-000000000000}"/>
          </ac:spMkLst>
        </pc:spChg>
        <pc:spChg chg="del mod">
          <ac:chgData name="Stewart Gale" userId="3647ddd2-6040-41ae-a96d-232c23482af8" providerId="ADAL" clId="{3EFE7DFA-521D-489E-AB92-A32FA233FBAC}" dt="2023-08-20T15:15:39.271" v="28" actId="478"/>
          <ac:spMkLst>
            <pc:docMk/>
            <pc:sldMk cId="394897790" sldId="571"/>
            <ac:spMk id="21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9:45.694" v="177" actId="1076"/>
          <ac:spMkLst>
            <pc:docMk/>
            <pc:sldMk cId="394897790" sldId="571"/>
            <ac:spMk id="22" creationId="{00000000-0000-0000-0000-000000000000}"/>
          </ac:spMkLst>
        </pc:spChg>
        <pc:grpChg chg="add del mod">
          <ac:chgData name="Stewart Gale" userId="3647ddd2-6040-41ae-a96d-232c23482af8" providerId="ADAL" clId="{3EFE7DFA-521D-489E-AB92-A32FA233FBAC}" dt="2023-08-20T15:15:43.966" v="30" actId="478"/>
          <ac:grpSpMkLst>
            <pc:docMk/>
            <pc:sldMk cId="394897790" sldId="571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3EFE7DFA-521D-489E-AB92-A32FA233FBAC}" dt="2023-08-20T15:15:43.966" v="30" actId="478"/>
          <ac:cxnSpMkLst>
            <pc:docMk/>
            <pc:sldMk cId="394897790" sldId="57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19:45.694" v="177" actId="1076"/>
          <ac:cxnSpMkLst>
            <pc:docMk/>
            <pc:sldMk cId="394897790" sldId="571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19:45.694" v="177" actId="1076"/>
          <ac:cxnSpMkLst>
            <pc:docMk/>
            <pc:sldMk cId="394897790" sldId="571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10-23T05:14:29.675" v="934" actId="14100"/>
          <ac:cxnSpMkLst>
            <pc:docMk/>
            <pc:sldMk cId="394897790" sldId="571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19:45.694" v="177" actId="1076"/>
          <ac:cxnSpMkLst>
            <pc:docMk/>
            <pc:sldMk cId="394897790" sldId="571"/>
            <ac:cxnSpMk id="14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3EFE7DFA-521D-489E-AB92-A32FA233FBAC}" dt="2023-08-20T16:16:45.038" v="922" actId="113"/>
        <pc:sldMkLst>
          <pc:docMk/>
          <pc:sldMk cId="1948723844" sldId="572"/>
        </pc:sldMkLst>
        <pc:spChg chg="del topLvl">
          <ac:chgData name="Stewart Gale" userId="3647ddd2-6040-41ae-a96d-232c23482af8" providerId="ADAL" clId="{3EFE7DFA-521D-489E-AB92-A32FA233FBAC}" dt="2023-08-20T15:24:46.525" v="181" actId="478"/>
          <ac:spMkLst>
            <pc:docMk/>
            <pc:sldMk cId="1948723844" sldId="572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3EFE7DFA-521D-489E-AB92-A32FA233FBAC}" dt="2023-08-20T15:25:25.097" v="189" actId="478"/>
          <ac:spMkLst>
            <pc:docMk/>
            <pc:sldMk cId="1948723844" sldId="572"/>
            <ac:spMk id="5" creationId="{037553DF-51B6-D286-D0FE-50AD8216572E}"/>
          </ac:spMkLst>
        </pc:spChg>
        <pc:spChg chg="add del mod">
          <ac:chgData name="Stewart Gale" userId="3647ddd2-6040-41ae-a96d-232c23482af8" providerId="ADAL" clId="{3EFE7DFA-521D-489E-AB92-A32FA233FBAC}" dt="2023-08-20T15:26:12.495" v="196" actId="478"/>
          <ac:spMkLst>
            <pc:docMk/>
            <pc:sldMk cId="1948723844" sldId="572"/>
            <ac:spMk id="8" creationId="{B9279EA5-F85F-F1DD-3F95-AB5DBAEFFFD1}"/>
          </ac:spMkLst>
        </pc:spChg>
        <pc:spChg chg="add del mod">
          <ac:chgData name="Stewart Gale" userId="3647ddd2-6040-41ae-a96d-232c23482af8" providerId="ADAL" clId="{3EFE7DFA-521D-489E-AB92-A32FA233FBAC}" dt="2023-08-20T15:26:12.495" v="196" actId="478"/>
          <ac:spMkLst>
            <pc:docMk/>
            <pc:sldMk cId="1948723844" sldId="572"/>
            <ac:spMk id="9" creationId="{3E488015-478D-E888-721D-26E67D5EA768}"/>
          </ac:spMkLst>
        </pc:spChg>
        <pc:spChg chg="mod">
          <ac:chgData name="Stewart Gale" userId="3647ddd2-6040-41ae-a96d-232c23482af8" providerId="ADAL" clId="{3EFE7DFA-521D-489E-AB92-A32FA233FBAC}" dt="2023-08-20T15:27:33.964" v="301" actId="403"/>
          <ac:spMkLst>
            <pc:docMk/>
            <pc:sldMk cId="1948723844" sldId="572"/>
            <ac:spMk id="10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27:33.964" v="301" actId="403"/>
          <ac:spMkLst>
            <pc:docMk/>
            <pc:sldMk cId="1948723844" sldId="572"/>
            <ac:spMk id="11" creationId="{00000000-0000-0000-0000-000000000000}"/>
          </ac:spMkLst>
        </pc:spChg>
        <pc:spChg chg="del mod">
          <ac:chgData name="Stewart Gale" userId="3647ddd2-6040-41ae-a96d-232c23482af8" providerId="ADAL" clId="{3EFE7DFA-521D-489E-AB92-A32FA233FBAC}" dt="2023-08-20T15:25:30.688" v="190" actId="478"/>
          <ac:spMkLst>
            <pc:docMk/>
            <pc:sldMk cId="1948723844" sldId="572"/>
            <ac:spMk id="12" creationId="{00000000-0000-0000-0000-000000000000}"/>
          </ac:spMkLst>
        </pc:spChg>
        <pc:spChg chg="add mod">
          <ac:chgData name="Stewart Gale" userId="3647ddd2-6040-41ae-a96d-232c23482af8" providerId="ADAL" clId="{3EFE7DFA-521D-489E-AB92-A32FA233FBAC}" dt="2023-08-20T16:16:45.038" v="922" actId="113"/>
          <ac:spMkLst>
            <pc:docMk/>
            <pc:sldMk cId="1948723844" sldId="572"/>
            <ac:spMk id="15" creationId="{3C554652-2C35-FECC-345C-19614F17BF4D}"/>
          </ac:spMkLst>
        </pc:spChg>
        <pc:spChg chg="mod">
          <ac:chgData name="Stewart Gale" userId="3647ddd2-6040-41ae-a96d-232c23482af8" providerId="ADAL" clId="{3EFE7DFA-521D-489E-AB92-A32FA233FBAC}" dt="2023-08-20T15:27:41.402" v="303" actId="1076"/>
          <ac:spMkLst>
            <pc:docMk/>
            <pc:sldMk cId="1948723844" sldId="572"/>
            <ac:spMk id="17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27:39.087" v="302" actId="1076"/>
          <ac:spMkLst>
            <pc:docMk/>
            <pc:sldMk cId="1948723844" sldId="572"/>
            <ac:spMk id="18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27:33.964" v="301" actId="403"/>
          <ac:spMkLst>
            <pc:docMk/>
            <pc:sldMk cId="1948723844" sldId="572"/>
            <ac:spMk id="20" creationId="{00000000-0000-0000-0000-000000000000}"/>
          </ac:spMkLst>
        </pc:spChg>
        <pc:spChg chg="del mod">
          <ac:chgData name="Stewart Gale" userId="3647ddd2-6040-41ae-a96d-232c23482af8" providerId="ADAL" clId="{3EFE7DFA-521D-489E-AB92-A32FA233FBAC}" dt="2023-08-20T15:27:21.392" v="296" actId="478"/>
          <ac:spMkLst>
            <pc:docMk/>
            <pc:sldMk cId="1948723844" sldId="572"/>
            <ac:spMk id="21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27:33.964" v="301" actId="403"/>
          <ac:spMkLst>
            <pc:docMk/>
            <pc:sldMk cId="1948723844" sldId="572"/>
            <ac:spMk id="22" creationId="{00000000-0000-0000-0000-000000000000}"/>
          </ac:spMkLst>
        </pc:spChg>
        <pc:grpChg chg="del">
          <ac:chgData name="Stewart Gale" userId="3647ddd2-6040-41ae-a96d-232c23482af8" providerId="ADAL" clId="{3EFE7DFA-521D-489E-AB92-A32FA233FBAC}" dt="2023-08-20T15:24:44.317" v="180" actId="478"/>
          <ac:grpSpMkLst>
            <pc:docMk/>
            <pc:sldMk cId="1948723844" sldId="572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3EFE7DFA-521D-489E-AB92-A32FA233FBAC}" dt="2023-08-20T15:28:16.682" v="310" actId="1076"/>
          <ac:grpSpMkLst>
            <pc:docMk/>
            <pc:sldMk cId="1948723844" sldId="572"/>
            <ac:grpSpMk id="16" creationId="{77E5A324-6DF7-1DD0-11D2-C022E10F42D5}"/>
          </ac:grpSpMkLst>
        </pc:grpChg>
        <pc:cxnChg chg="del topLvl">
          <ac:chgData name="Stewart Gale" userId="3647ddd2-6040-41ae-a96d-232c23482af8" providerId="ADAL" clId="{3EFE7DFA-521D-489E-AB92-A32FA233FBAC}" dt="2023-08-20T15:24:44.317" v="180" actId="478"/>
          <ac:cxnSpMkLst>
            <pc:docMk/>
            <pc:sldMk cId="1948723844" sldId="57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27:33.964" v="301" actId="403"/>
          <ac:cxnSpMkLst>
            <pc:docMk/>
            <pc:sldMk cId="1948723844" sldId="57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27:33.964" v="301" actId="403"/>
          <ac:cxnSpMkLst>
            <pc:docMk/>
            <pc:sldMk cId="1948723844" sldId="57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27:58.806" v="306" actId="1582"/>
          <ac:cxnSpMkLst>
            <pc:docMk/>
            <pc:sldMk cId="1948723844" sldId="57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3EFE7DFA-521D-489E-AB92-A32FA233FBAC}" dt="2023-08-20T15:28:08.355" v="309" actId="208"/>
          <ac:cxnSpMkLst>
            <pc:docMk/>
            <pc:sldMk cId="1948723844" sldId="572"/>
            <ac:cxnSpMk id="14" creationId="{00000000-0000-0000-0000-000000000000}"/>
          </ac:cxnSpMkLst>
        </pc:cxnChg>
      </pc:sldChg>
      <pc:sldChg chg="addSp modSp new mod modAnim">
        <pc:chgData name="Stewart Gale" userId="3647ddd2-6040-41ae-a96d-232c23482af8" providerId="ADAL" clId="{3EFE7DFA-521D-489E-AB92-A32FA233FBAC}" dt="2023-10-23T05:14:01.170" v="927" actId="20577"/>
        <pc:sldMkLst>
          <pc:docMk/>
          <pc:sldMk cId="2140593691" sldId="573"/>
        </pc:sldMkLst>
        <pc:spChg chg="add mod">
          <ac:chgData name="Stewart Gale" userId="3647ddd2-6040-41ae-a96d-232c23482af8" providerId="ADAL" clId="{3EFE7DFA-521D-489E-AB92-A32FA233FBAC}" dt="2023-10-23T05:14:01.170" v="927" actId="20577"/>
          <ac:spMkLst>
            <pc:docMk/>
            <pc:sldMk cId="2140593691" sldId="573"/>
            <ac:spMk id="2" creationId="{10819E37-C9C6-683F-C296-6086BF31F37F}"/>
          </ac:spMkLst>
        </pc:spChg>
        <pc:spChg chg="mod">
          <ac:chgData name="Stewart Gale" userId="3647ddd2-6040-41ae-a96d-232c23482af8" providerId="ADAL" clId="{3EFE7DFA-521D-489E-AB92-A32FA233FBAC}" dt="2023-08-20T15:32:38.100" v="342" actId="404"/>
          <ac:spMkLst>
            <pc:docMk/>
            <pc:sldMk cId="2140593691" sldId="573"/>
            <ac:spMk id="6" creationId="{2D32FB26-0B92-B5E4-F63C-927488709EF8}"/>
          </ac:spMkLst>
        </pc:spChg>
        <pc:spChg chg="mod">
          <ac:chgData name="Stewart Gale" userId="3647ddd2-6040-41ae-a96d-232c23482af8" providerId="ADAL" clId="{3EFE7DFA-521D-489E-AB92-A32FA233FBAC}" dt="2023-08-20T15:32:38.100" v="342" actId="404"/>
          <ac:spMkLst>
            <pc:docMk/>
            <pc:sldMk cId="2140593691" sldId="573"/>
            <ac:spMk id="7" creationId="{9A7957FB-2904-6F60-435B-3A7F1506D458}"/>
          </ac:spMkLst>
        </pc:spChg>
        <pc:spChg chg="mod">
          <ac:chgData name="Stewart Gale" userId="3647ddd2-6040-41ae-a96d-232c23482af8" providerId="ADAL" clId="{3EFE7DFA-521D-489E-AB92-A32FA233FBAC}" dt="2023-08-20T15:32:40.457" v="343" actId="14100"/>
          <ac:spMkLst>
            <pc:docMk/>
            <pc:sldMk cId="2140593691" sldId="573"/>
            <ac:spMk id="10" creationId="{86051BE8-6FBC-C718-D0E7-CA30628F65DE}"/>
          </ac:spMkLst>
        </pc:spChg>
        <pc:spChg chg="mod">
          <ac:chgData name="Stewart Gale" userId="3647ddd2-6040-41ae-a96d-232c23482af8" providerId="ADAL" clId="{3EFE7DFA-521D-489E-AB92-A32FA233FBAC}" dt="2023-08-20T15:32:40.457" v="343" actId="14100"/>
          <ac:spMkLst>
            <pc:docMk/>
            <pc:sldMk cId="2140593691" sldId="573"/>
            <ac:spMk id="11" creationId="{79D5D00E-0403-EE66-B20F-82F4F5F5F49F}"/>
          </ac:spMkLst>
        </pc:spChg>
        <pc:spChg chg="mod">
          <ac:chgData name="Stewart Gale" userId="3647ddd2-6040-41ae-a96d-232c23482af8" providerId="ADAL" clId="{3EFE7DFA-521D-489E-AB92-A32FA233FBAC}" dt="2023-08-20T15:32:38.100" v="342" actId="404"/>
          <ac:spMkLst>
            <pc:docMk/>
            <pc:sldMk cId="2140593691" sldId="573"/>
            <ac:spMk id="12" creationId="{52C3F2FF-8A2D-D126-B021-FB88E6445517}"/>
          </ac:spMkLst>
        </pc:spChg>
        <pc:spChg chg="mod">
          <ac:chgData name="Stewart Gale" userId="3647ddd2-6040-41ae-a96d-232c23482af8" providerId="ADAL" clId="{3EFE7DFA-521D-489E-AB92-A32FA233FBAC}" dt="2023-08-20T15:32:38.100" v="342" actId="404"/>
          <ac:spMkLst>
            <pc:docMk/>
            <pc:sldMk cId="2140593691" sldId="573"/>
            <ac:spMk id="13" creationId="{D6CA3B74-93A0-02D0-2C09-D32BC5815139}"/>
          </ac:spMkLst>
        </pc:spChg>
        <pc:spChg chg="add mod">
          <ac:chgData name="Stewart Gale" userId="3647ddd2-6040-41ae-a96d-232c23482af8" providerId="ADAL" clId="{3EFE7DFA-521D-489E-AB92-A32FA233FBAC}" dt="2023-08-20T15:45:15.944" v="522" actId="1076"/>
          <ac:spMkLst>
            <pc:docMk/>
            <pc:sldMk cId="2140593691" sldId="573"/>
            <ac:spMk id="14" creationId="{9CAFFA67-352E-58D8-07A6-04F56AF0D798}"/>
          </ac:spMkLst>
        </pc:spChg>
        <pc:spChg chg="add mod">
          <ac:chgData name="Stewart Gale" userId="3647ddd2-6040-41ae-a96d-232c23482af8" providerId="ADAL" clId="{3EFE7DFA-521D-489E-AB92-A32FA233FBAC}" dt="2023-08-20T15:45:18.250" v="523" actId="1076"/>
          <ac:spMkLst>
            <pc:docMk/>
            <pc:sldMk cId="2140593691" sldId="573"/>
            <ac:spMk id="16" creationId="{0739B789-EE6A-C775-8E54-DAF4054B8712}"/>
          </ac:spMkLst>
        </pc:spChg>
        <pc:spChg chg="add mod">
          <ac:chgData name="Stewart Gale" userId="3647ddd2-6040-41ae-a96d-232c23482af8" providerId="ADAL" clId="{3EFE7DFA-521D-489E-AB92-A32FA233FBAC}" dt="2023-08-20T15:45:15.944" v="522" actId="1076"/>
          <ac:spMkLst>
            <pc:docMk/>
            <pc:sldMk cId="2140593691" sldId="573"/>
            <ac:spMk id="18" creationId="{A9E43B20-EB37-BE13-0EEF-5A1F006314B7}"/>
          </ac:spMkLst>
        </pc:spChg>
        <pc:spChg chg="add mod">
          <ac:chgData name="Stewart Gale" userId="3647ddd2-6040-41ae-a96d-232c23482af8" providerId="ADAL" clId="{3EFE7DFA-521D-489E-AB92-A32FA233FBAC}" dt="2023-08-20T15:45:15.944" v="522" actId="1076"/>
          <ac:spMkLst>
            <pc:docMk/>
            <pc:sldMk cId="2140593691" sldId="573"/>
            <ac:spMk id="20" creationId="{66E67C6B-CD67-48EA-5988-EB52D9664862}"/>
          </ac:spMkLst>
        </pc:spChg>
        <pc:spChg chg="add mod">
          <ac:chgData name="Stewart Gale" userId="3647ddd2-6040-41ae-a96d-232c23482af8" providerId="ADAL" clId="{3EFE7DFA-521D-489E-AB92-A32FA233FBAC}" dt="2023-08-20T15:39:56.195" v="427" actId="1076"/>
          <ac:spMkLst>
            <pc:docMk/>
            <pc:sldMk cId="2140593691" sldId="573"/>
            <ac:spMk id="21" creationId="{87F73729-EB44-0809-111C-03E2F84CEA3F}"/>
          </ac:spMkLst>
        </pc:spChg>
        <pc:spChg chg="add mod">
          <ac:chgData name="Stewart Gale" userId="3647ddd2-6040-41ae-a96d-232c23482af8" providerId="ADAL" clId="{3EFE7DFA-521D-489E-AB92-A32FA233FBAC}" dt="2023-08-20T15:45:08.801" v="521" actId="1076"/>
          <ac:spMkLst>
            <pc:docMk/>
            <pc:sldMk cId="2140593691" sldId="573"/>
            <ac:spMk id="22" creationId="{CA9E298A-5663-692F-A1D7-C0F111216DE0}"/>
          </ac:spMkLst>
        </pc:spChg>
        <pc:grpChg chg="add mod">
          <ac:chgData name="Stewart Gale" userId="3647ddd2-6040-41ae-a96d-232c23482af8" providerId="ADAL" clId="{3EFE7DFA-521D-489E-AB92-A32FA233FBAC}" dt="2023-08-20T15:41:22.898" v="443" actId="1076"/>
          <ac:grpSpMkLst>
            <pc:docMk/>
            <pc:sldMk cId="2140593691" sldId="573"/>
            <ac:grpSpMk id="3" creationId="{8D24F836-3772-4EC9-9212-5303B64179D2}"/>
          </ac:grpSpMkLst>
        </pc:grpChg>
        <pc:cxnChg chg="mod">
          <ac:chgData name="Stewart Gale" userId="3647ddd2-6040-41ae-a96d-232c23482af8" providerId="ADAL" clId="{3EFE7DFA-521D-489E-AB92-A32FA233FBAC}" dt="2023-08-20T15:32:38.100" v="342" actId="404"/>
          <ac:cxnSpMkLst>
            <pc:docMk/>
            <pc:sldMk cId="2140593691" sldId="573"/>
            <ac:cxnSpMk id="4" creationId="{49A493EB-2057-E179-AE40-9105DF1906F8}"/>
          </ac:cxnSpMkLst>
        </pc:cxnChg>
        <pc:cxnChg chg="mod">
          <ac:chgData name="Stewart Gale" userId="3647ddd2-6040-41ae-a96d-232c23482af8" providerId="ADAL" clId="{3EFE7DFA-521D-489E-AB92-A32FA233FBAC}" dt="2023-08-20T15:32:38.100" v="342" actId="404"/>
          <ac:cxnSpMkLst>
            <pc:docMk/>
            <pc:sldMk cId="2140593691" sldId="573"/>
            <ac:cxnSpMk id="5" creationId="{47BD846A-2E6A-8900-3896-3326A355CB07}"/>
          </ac:cxnSpMkLst>
        </pc:cxnChg>
        <pc:cxnChg chg="mod">
          <ac:chgData name="Stewart Gale" userId="3647ddd2-6040-41ae-a96d-232c23482af8" providerId="ADAL" clId="{3EFE7DFA-521D-489E-AB92-A32FA233FBAC}" dt="2023-08-20T15:32:38.100" v="342" actId="404"/>
          <ac:cxnSpMkLst>
            <pc:docMk/>
            <pc:sldMk cId="2140593691" sldId="573"/>
            <ac:cxnSpMk id="8" creationId="{E5749028-0BEB-F473-BF3B-33430B4BDE54}"/>
          </ac:cxnSpMkLst>
        </pc:cxnChg>
        <pc:cxnChg chg="mod">
          <ac:chgData name="Stewart Gale" userId="3647ddd2-6040-41ae-a96d-232c23482af8" providerId="ADAL" clId="{3EFE7DFA-521D-489E-AB92-A32FA233FBAC}" dt="2023-08-20T15:32:38.100" v="342" actId="404"/>
          <ac:cxnSpMkLst>
            <pc:docMk/>
            <pc:sldMk cId="2140593691" sldId="573"/>
            <ac:cxnSpMk id="9" creationId="{65CA7A03-9D74-BA30-8236-734F5FF677B3}"/>
          </ac:cxnSpMkLst>
        </pc:cxnChg>
      </pc:sldChg>
      <pc:sldChg chg="addSp delSp modSp new mod modAnim">
        <pc:chgData name="Stewart Gale" userId="3647ddd2-6040-41ae-a96d-232c23482af8" providerId="ADAL" clId="{3EFE7DFA-521D-489E-AB92-A32FA233FBAC}" dt="2023-08-20T15:52:59.176" v="590"/>
        <pc:sldMkLst>
          <pc:docMk/>
          <pc:sldMk cId="416414270" sldId="574"/>
        </pc:sldMkLst>
        <pc:spChg chg="add del mod">
          <ac:chgData name="Stewart Gale" userId="3647ddd2-6040-41ae-a96d-232c23482af8" providerId="ADAL" clId="{3EFE7DFA-521D-489E-AB92-A32FA233FBAC}" dt="2023-08-20T15:45:33.370" v="524" actId="478"/>
          <ac:spMkLst>
            <pc:docMk/>
            <pc:sldMk cId="416414270" sldId="574"/>
            <ac:spMk id="2" creationId="{496ACE0E-B49B-029F-748B-CFA874E46D92}"/>
          </ac:spMkLst>
        </pc:spChg>
        <pc:spChg chg="add mod">
          <ac:chgData name="Stewart Gale" userId="3647ddd2-6040-41ae-a96d-232c23482af8" providerId="ADAL" clId="{3EFE7DFA-521D-489E-AB92-A32FA233FBAC}" dt="2023-08-20T15:45:45.758" v="527" actId="1076"/>
          <ac:spMkLst>
            <pc:docMk/>
            <pc:sldMk cId="416414270" sldId="574"/>
            <ac:spMk id="3" creationId="{97747579-4339-093B-9243-32093A6D21A0}"/>
          </ac:spMkLst>
        </pc:spChg>
        <pc:spChg chg="add mod">
          <ac:chgData name="Stewart Gale" userId="3647ddd2-6040-41ae-a96d-232c23482af8" providerId="ADAL" clId="{3EFE7DFA-521D-489E-AB92-A32FA233FBAC}" dt="2023-08-20T15:45:40.395" v="526" actId="1076"/>
          <ac:spMkLst>
            <pc:docMk/>
            <pc:sldMk cId="416414270" sldId="574"/>
            <ac:spMk id="4" creationId="{FAC7758E-0B66-DDAE-E64C-B2144463ED20}"/>
          </ac:spMkLst>
        </pc:spChg>
        <pc:spChg chg="add mod">
          <ac:chgData name="Stewart Gale" userId="3647ddd2-6040-41ae-a96d-232c23482af8" providerId="ADAL" clId="{3EFE7DFA-521D-489E-AB92-A32FA233FBAC}" dt="2023-08-20T15:50:01.428" v="573" actId="14100"/>
          <ac:spMkLst>
            <pc:docMk/>
            <pc:sldMk cId="416414270" sldId="574"/>
            <ac:spMk id="6" creationId="{6CDF01FC-E7AA-5B2F-FFD7-ACAF1F047599}"/>
          </ac:spMkLst>
        </pc:spChg>
        <pc:spChg chg="add mod">
          <ac:chgData name="Stewart Gale" userId="3647ddd2-6040-41ae-a96d-232c23482af8" providerId="ADAL" clId="{3EFE7DFA-521D-489E-AB92-A32FA233FBAC}" dt="2023-08-20T15:45:35.056" v="525"/>
          <ac:spMkLst>
            <pc:docMk/>
            <pc:sldMk cId="416414270" sldId="574"/>
            <ac:spMk id="7" creationId="{0CC584E4-EBCE-7DF6-60A4-EF2D1597D939}"/>
          </ac:spMkLst>
        </pc:spChg>
        <pc:spChg chg="add mod">
          <ac:chgData name="Stewart Gale" userId="3647ddd2-6040-41ae-a96d-232c23482af8" providerId="ADAL" clId="{3EFE7DFA-521D-489E-AB92-A32FA233FBAC}" dt="2023-08-20T15:47:58.975" v="542" actId="1076"/>
          <ac:spMkLst>
            <pc:docMk/>
            <pc:sldMk cId="416414270" sldId="574"/>
            <ac:spMk id="8" creationId="{EFE99693-02F4-0746-724E-2EA05E32DB21}"/>
          </ac:spMkLst>
        </pc:spChg>
        <pc:spChg chg="add mod">
          <ac:chgData name="Stewart Gale" userId="3647ddd2-6040-41ae-a96d-232c23482af8" providerId="ADAL" clId="{3EFE7DFA-521D-489E-AB92-A32FA233FBAC}" dt="2023-08-20T15:47:03.582" v="540" actId="20577"/>
          <ac:spMkLst>
            <pc:docMk/>
            <pc:sldMk cId="416414270" sldId="574"/>
            <ac:spMk id="9" creationId="{8756D665-5D3D-CA1E-206B-12495A0F0074}"/>
          </ac:spMkLst>
        </pc:spChg>
        <pc:spChg chg="mod">
          <ac:chgData name="Stewart Gale" userId="3647ddd2-6040-41ae-a96d-232c23482af8" providerId="ADAL" clId="{3EFE7DFA-521D-489E-AB92-A32FA233FBAC}" dt="2023-08-20T15:48:21.032" v="547" actId="20577"/>
          <ac:spMkLst>
            <pc:docMk/>
            <pc:sldMk cId="416414270" sldId="574"/>
            <ac:spMk id="13" creationId="{9E8F353C-3E86-E56F-45FA-05E3EF59A39F}"/>
          </ac:spMkLst>
        </pc:spChg>
        <pc:spChg chg="mod">
          <ac:chgData name="Stewart Gale" userId="3647ddd2-6040-41ae-a96d-232c23482af8" providerId="ADAL" clId="{3EFE7DFA-521D-489E-AB92-A32FA233FBAC}" dt="2023-08-20T15:48:21.032" v="547" actId="20577"/>
          <ac:spMkLst>
            <pc:docMk/>
            <pc:sldMk cId="416414270" sldId="574"/>
            <ac:spMk id="14" creationId="{E53B1E7A-F1A2-CD78-4CE0-A279626CA85C}"/>
          </ac:spMkLst>
        </pc:spChg>
        <pc:spChg chg="mod">
          <ac:chgData name="Stewart Gale" userId="3647ddd2-6040-41ae-a96d-232c23482af8" providerId="ADAL" clId="{3EFE7DFA-521D-489E-AB92-A32FA233FBAC}" dt="2023-08-20T15:48:27.427" v="550" actId="1076"/>
          <ac:spMkLst>
            <pc:docMk/>
            <pc:sldMk cId="416414270" sldId="574"/>
            <ac:spMk id="17" creationId="{7A697731-8780-AD00-9BE3-5220320F5140}"/>
          </ac:spMkLst>
        </pc:spChg>
        <pc:spChg chg="mod">
          <ac:chgData name="Stewart Gale" userId="3647ddd2-6040-41ae-a96d-232c23482af8" providerId="ADAL" clId="{3EFE7DFA-521D-489E-AB92-A32FA233FBAC}" dt="2023-08-20T15:48:21.032" v="547" actId="20577"/>
          <ac:spMkLst>
            <pc:docMk/>
            <pc:sldMk cId="416414270" sldId="574"/>
            <ac:spMk id="18" creationId="{1E7FEA32-FA1C-D3FC-90A3-91D7E0DBF3A0}"/>
          </ac:spMkLst>
        </pc:spChg>
        <pc:spChg chg="mod">
          <ac:chgData name="Stewart Gale" userId="3647ddd2-6040-41ae-a96d-232c23482af8" providerId="ADAL" clId="{3EFE7DFA-521D-489E-AB92-A32FA233FBAC}" dt="2023-08-20T15:49:01.555" v="557" actId="1076"/>
          <ac:spMkLst>
            <pc:docMk/>
            <pc:sldMk cId="416414270" sldId="574"/>
            <ac:spMk id="19" creationId="{0D1A57C6-7CEC-D0F1-1B34-4F61124A5B98}"/>
          </ac:spMkLst>
        </pc:spChg>
        <pc:spChg chg="del mod">
          <ac:chgData name="Stewart Gale" userId="3647ddd2-6040-41ae-a96d-232c23482af8" providerId="ADAL" clId="{3EFE7DFA-521D-489E-AB92-A32FA233FBAC}" dt="2023-08-20T15:48:34.264" v="551" actId="478"/>
          <ac:spMkLst>
            <pc:docMk/>
            <pc:sldMk cId="416414270" sldId="574"/>
            <ac:spMk id="20" creationId="{B56246D5-E06A-F94F-793B-E79B1D9FE760}"/>
          </ac:spMkLst>
        </pc:spChg>
        <pc:spChg chg="add mod">
          <ac:chgData name="Stewart Gale" userId="3647ddd2-6040-41ae-a96d-232c23482af8" providerId="ADAL" clId="{3EFE7DFA-521D-489E-AB92-A32FA233FBAC}" dt="2023-08-20T15:48:49.395" v="556" actId="20577"/>
          <ac:spMkLst>
            <pc:docMk/>
            <pc:sldMk cId="416414270" sldId="574"/>
            <ac:spMk id="21" creationId="{2F596C05-3A4C-D17F-366B-B5FA7D830625}"/>
          </ac:spMkLst>
        </pc:spChg>
        <pc:spChg chg="add mod">
          <ac:chgData name="Stewart Gale" userId="3647ddd2-6040-41ae-a96d-232c23482af8" providerId="ADAL" clId="{3EFE7DFA-521D-489E-AB92-A32FA233FBAC}" dt="2023-08-20T15:49:21.807" v="560" actId="1076"/>
          <ac:spMkLst>
            <pc:docMk/>
            <pc:sldMk cId="416414270" sldId="574"/>
            <ac:spMk id="23" creationId="{A8EF50F1-6660-E5DD-E585-156D013D6E50}"/>
          </ac:spMkLst>
        </pc:spChg>
        <pc:spChg chg="add mod">
          <ac:chgData name="Stewart Gale" userId="3647ddd2-6040-41ae-a96d-232c23482af8" providerId="ADAL" clId="{3EFE7DFA-521D-489E-AB92-A32FA233FBAC}" dt="2023-08-20T15:52:47.043" v="586" actId="1076"/>
          <ac:spMkLst>
            <pc:docMk/>
            <pc:sldMk cId="416414270" sldId="574"/>
            <ac:spMk id="27" creationId="{9DEB3426-8CB2-543E-F81D-BABA2E901434}"/>
          </ac:spMkLst>
        </pc:spChg>
        <pc:grpChg chg="add mod">
          <ac:chgData name="Stewart Gale" userId="3647ddd2-6040-41ae-a96d-232c23482af8" providerId="ADAL" clId="{3EFE7DFA-521D-489E-AB92-A32FA233FBAC}" dt="2023-08-20T15:48:21.032" v="547" actId="20577"/>
          <ac:grpSpMkLst>
            <pc:docMk/>
            <pc:sldMk cId="416414270" sldId="574"/>
            <ac:grpSpMk id="10" creationId="{269A6609-315F-A941-D8FA-4DA64C0EF5CD}"/>
          </ac:grpSpMkLst>
        </pc:grpChg>
        <pc:cxnChg chg="mod">
          <ac:chgData name="Stewart Gale" userId="3647ddd2-6040-41ae-a96d-232c23482af8" providerId="ADAL" clId="{3EFE7DFA-521D-489E-AB92-A32FA233FBAC}" dt="2023-08-20T15:48:21.032" v="547" actId="20577"/>
          <ac:cxnSpMkLst>
            <pc:docMk/>
            <pc:sldMk cId="416414270" sldId="574"/>
            <ac:cxnSpMk id="11" creationId="{CFD3AB79-2B3F-0709-5C73-F974A4EB59FF}"/>
          </ac:cxnSpMkLst>
        </pc:cxnChg>
        <pc:cxnChg chg="mod">
          <ac:chgData name="Stewart Gale" userId="3647ddd2-6040-41ae-a96d-232c23482af8" providerId="ADAL" clId="{3EFE7DFA-521D-489E-AB92-A32FA233FBAC}" dt="2023-08-20T15:48:21.032" v="547" actId="20577"/>
          <ac:cxnSpMkLst>
            <pc:docMk/>
            <pc:sldMk cId="416414270" sldId="574"/>
            <ac:cxnSpMk id="12" creationId="{B465E808-FE7D-5BC5-DDB5-063DE379ED8E}"/>
          </ac:cxnSpMkLst>
        </pc:cxnChg>
        <pc:cxnChg chg="mod">
          <ac:chgData name="Stewart Gale" userId="3647ddd2-6040-41ae-a96d-232c23482af8" providerId="ADAL" clId="{3EFE7DFA-521D-489E-AB92-A32FA233FBAC}" dt="2023-08-20T15:48:21.032" v="547" actId="20577"/>
          <ac:cxnSpMkLst>
            <pc:docMk/>
            <pc:sldMk cId="416414270" sldId="574"/>
            <ac:cxnSpMk id="15" creationId="{99DFE71B-A4E9-2F21-4B73-AF8C1510D8F2}"/>
          </ac:cxnSpMkLst>
        </pc:cxnChg>
        <pc:cxnChg chg="mod">
          <ac:chgData name="Stewart Gale" userId="3647ddd2-6040-41ae-a96d-232c23482af8" providerId="ADAL" clId="{3EFE7DFA-521D-489E-AB92-A32FA233FBAC}" dt="2023-08-20T15:48:21.032" v="547" actId="20577"/>
          <ac:cxnSpMkLst>
            <pc:docMk/>
            <pc:sldMk cId="416414270" sldId="574"/>
            <ac:cxnSpMk id="16" creationId="{5AF21AD3-57CE-A655-143B-375E907005BC}"/>
          </ac:cxnSpMkLst>
        </pc:cxnChg>
        <pc:cxnChg chg="add mod">
          <ac:chgData name="Stewart Gale" userId="3647ddd2-6040-41ae-a96d-232c23482af8" providerId="ADAL" clId="{3EFE7DFA-521D-489E-AB92-A32FA233FBAC}" dt="2023-08-20T15:49:43.611" v="567" actId="693"/>
          <ac:cxnSpMkLst>
            <pc:docMk/>
            <pc:sldMk cId="416414270" sldId="574"/>
            <ac:cxnSpMk id="25" creationId="{E639B67A-C5B4-F2B3-A854-1169FABF8A2B}"/>
          </ac:cxnSpMkLst>
        </pc:cxnChg>
      </pc:sldChg>
      <pc:sldChg chg="addSp delSp modSp add mod addAnim delAnim modAnim">
        <pc:chgData name="Stewart Gale" userId="3647ddd2-6040-41ae-a96d-232c23482af8" providerId="ADAL" clId="{3EFE7DFA-521D-489E-AB92-A32FA233FBAC}" dt="2023-10-23T05:22:46.009" v="940"/>
        <pc:sldMkLst>
          <pc:docMk/>
          <pc:sldMk cId="2889409450" sldId="575"/>
        </pc:sldMkLst>
        <pc:spChg chg="add mod">
          <ac:chgData name="Stewart Gale" userId="3647ddd2-6040-41ae-a96d-232c23482af8" providerId="ADAL" clId="{3EFE7DFA-521D-489E-AB92-A32FA233FBAC}" dt="2023-08-20T16:01:54.004" v="743" actId="1076"/>
          <ac:spMkLst>
            <pc:docMk/>
            <pc:sldMk cId="2889409450" sldId="575"/>
            <ac:spMk id="2" creationId="{622A56E0-9111-2CCE-4467-54D4E26C137D}"/>
          </ac:spMkLst>
        </pc:spChg>
        <pc:spChg chg="add mod">
          <ac:chgData name="Stewart Gale" userId="3647ddd2-6040-41ae-a96d-232c23482af8" providerId="ADAL" clId="{3EFE7DFA-521D-489E-AB92-A32FA233FBAC}" dt="2023-08-20T16:01:54.004" v="743" actId="1076"/>
          <ac:spMkLst>
            <pc:docMk/>
            <pc:sldMk cId="2889409450" sldId="575"/>
            <ac:spMk id="3" creationId="{F1A98865-1029-32C5-FAE9-E1A0F01E55F3}"/>
          </ac:spMkLst>
        </pc:spChg>
        <pc:spChg chg="add mod">
          <ac:chgData name="Stewart Gale" userId="3647ddd2-6040-41ae-a96d-232c23482af8" providerId="ADAL" clId="{3EFE7DFA-521D-489E-AB92-A32FA233FBAC}" dt="2023-08-20T16:01:54.004" v="743" actId="1076"/>
          <ac:spMkLst>
            <pc:docMk/>
            <pc:sldMk cId="2889409450" sldId="575"/>
            <ac:spMk id="6" creationId="{F35E4B1D-09D1-6E6E-8BD6-48B991670889}"/>
          </ac:spMkLst>
        </pc:spChg>
        <pc:spChg chg="add mod">
          <ac:chgData name="Stewart Gale" userId="3647ddd2-6040-41ae-a96d-232c23482af8" providerId="ADAL" clId="{3EFE7DFA-521D-489E-AB92-A32FA233FBAC}" dt="2023-08-20T16:18:08.026" v="923" actId="1076"/>
          <ac:spMkLst>
            <pc:docMk/>
            <pc:sldMk cId="2889409450" sldId="575"/>
            <ac:spMk id="9" creationId="{D38E1C46-6B4A-0A2D-2414-CDDD999B712C}"/>
          </ac:spMkLst>
        </pc:spChg>
        <pc:spChg chg="add del mod">
          <ac:chgData name="Stewart Gale" userId="3647ddd2-6040-41ae-a96d-232c23482af8" providerId="ADAL" clId="{3EFE7DFA-521D-489E-AB92-A32FA233FBAC}" dt="2023-08-20T16:18:08.026" v="923" actId="1076"/>
          <ac:spMkLst>
            <pc:docMk/>
            <pc:sldMk cId="2889409450" sldId="575"/>
            <ac:spMk id="10" creationId="{F88C3661-3190-AD2B-ACC0-770F7F462A5D}"/>
          </ac:spMkLst>
        </pc:spChg>
        <pc:spChg chg="add mod">
          <ac:chgData name="Stewart Gale" userId="3647ddd2-6040-41ae-a96d-232c23482af8" providerId="ADAL" clId="{3EFE7DFA-521D-489E-AB92-A32FA233FBAC}" dt="2023-10-23T05:22:36.068" v="938" actId="1076"/>
          <ac:spMkLst>
            <pc:docMk/>
            <pc:sldMk cId="2889409450" sldId="575"/>
            <ac:spMk id="11" creationId="{37FF6E4F-5078-EA0E-CE1F-A9C7FFFEA8C9}"/>
          </ac:spMkLst>
        </pc:spChg>
        <pc:spChg chg="add mod">
          <ac:chgData name="Stewart Gale" userId="3647ddd2-6040-41ae-a96d-232c23482af8" providerId="ADAL" clId="{3EFE7DFA-521D-489E-AB92-A32FA233FBAC}" dt="2023-10-23T05:22:39.520" v="939" actId="1076"/>
          <ac:spMkLst>
            <pc:docMk/>
            <pc:sldMk cId="2889409450" sldId="575"/>
            <ac:spMk id="12" creationId="{BFA37675-2708-0865-9FC6-88F9D5782FF1}"/>
          </ac:spMkLst>
        </pc:spChg>
        <pc:spChg chg="add mod">
          <ac:chgData name="Stewart Gale" userId="3647ddd2-6040-41ae-a96d-232c23482af8" providerId="ADAL" clId="{3EFE7DFA-521D-489E-AB92-A32FA233FBAC}" dt="2023-08-20T16:01:58.912" v="744" actId="1076"/>
          <ac:spMkLst>
            <pc:docMk/>
            <pc:sldMk cId="2889409450" sldId="575"/>
            <ac:spMk id="18" creationId="{73125BFD-CA0F-843F-7132-7FA052E2CA17}"/>
          </ac:spMkLst>
        </pc:spChg>
        <pc:picChg chg="mod">
          <ac:chgData name="Stewart Gale" userId="3647ddd2-6040-41ae-a96d-232c23482af8" providerId="ADAL" clId="{3EFE7DFA-521D-489E-AB92-A32FA233FBAC}" dt="2023-08-20T15:56:31.506" v="646" actId="1076"/>
          <ac:picMkLst>
            <pc:docMk/>
            <pc:sldMk cId="2889409450" sldId="575"/>
            <ac:picMk id="5" creationId="{00000000-0000-0000-0000-000000000000}"/>
          </ac:picMkLst>
        </pc:picChg>
        <pc:picChg chg="del mod">
          <ac:chgData name="Stewart Gale" userId="3647ddd2-6040-41ae-a96d-232c23482af8" providerId="ADAL" clId="{3EFE7DFA-521D-489E-AB92-A32FA233FBAC}" dt="2023-08-20T15:59:06.428" v="707" actId="478"/>
          <ac:picMkLst>
            <pc:docMk/>
            <pc:sldMk cId="2889409450" sldId="575"/>
            <ac:picMk id="7" creationId="{00000000-0000-0000-0000-000000000000}"/>
          </ac:picMkLst>
        </pc:picChg>
        <pc:picChg chg="del">
          <ac:chgData name="Stewart Gale" userId="3647ddd2-6040-41ae-a96d-232c23482af8" providerId="ADAL" clId="{3EFE7DFA-521D-489E-AB92-A32FA233FBAC}" dt="2023-08-20T15:53:21.088" v="595" actId="478"/>
          <ac:picMkLst>
            <pc:docMk/>
            <pc:sldMk cId="2889409450" sldId="575"/>
            <ac:picMk id="8" creationId="{00000000-0000-0000-0000-000000000000}"/>
          </ac:picMkLst>
        </pc:picChg>
        <pc:cxnChg chg="add mod">
          <ac:chgData name="Stewart Gale" userId="3647ddd2-6040-41ae-a96d-232c23482af8" providerId="ADAL" clId="{3EFE7DFA-521D-489E-AB92-A32FA233FBAC}" dt="2023-08-20T16:02:58.819" v="749" actId="1036"/>
          <ac:cxnSpMkLst>
            <pc:docMk/>
            <pc:sldMk cId="2889409450" sldId="575"/>
            <ac:cxnSpMk id="14" creationId="{90452486-8981-DDBB-B58D-71F13FC01D7B}"/>
          </ac:cxnSpMkLst>
        </pc:cxnChg>
        <pc:cxnChg chg="add mod">
          <ac:chgData name="Stewart Gale" userId="3647ddd2-6040-41ae-a96d-232c23482af8" providerId="ADAL" clId="{3EFE7DFA-521D-489E-AB92-A32FA233FBAC}" dt="2023-08-20T16:02:58.819" v="749" actId="1036"/>
          <ac:cxnSpMkLst>
            <pc:docMk/>
            <pc:sldMk cId="2889409450" sldId="575"/>
            <ac:cxnSpMk id="17" creationId="{E15734F0-0235-6F7E-E3A0-2416EF8A51E9}"/>
          </ac:cxnSpMkLst>
        </pc:cxnChg>
      </pc:sldChg>
      <pc:sldMasterChg chg="modSp modSldLayout">
        <pc:chgData name="Stewart Gale" userId="3647ddd2-6040-41ae-a96d-232c23482af8" providerId="ADAL" clId="{3EFE7DFA-521D-489E-AB92-A32FA233FBAC}" dt="2023-08-20T15:14:16.97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EFE7DFA-521D-489E-AB92-A32FA233FBAC}" dt="2023-08-20T15:14:16.97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EFE7DFA-521D-489E-AB92-A32FA233FBAC}" dt="2023-08-20T15:14:16.97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EFE7DFA-521D-489E-AB92-A32FA233FBAC}" dt="2023-08-20T15:14:16.97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EFE7DFA-521D-489E-AB92-A32FA233FBAC}" dt="2023-08-20T15:14:16.97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EFE7DFA-521D-489E-AB92-A32FA233FBAC}" dt="2023-08-20T15:14:16.97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EFE7DFA-521D-489E-AB92-A32FA233FBAC}" dt="2023-08-20T15:14:16.97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EFE7DFA-521D-489E-AB92-A32FA233FBAC}" dt="2023-08-20T15:14:16.97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EFE7DFA-521D-489E-AB92-A32FA233FBAC}" dt="2023-08-20T15:14:16.97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EFE7DFA-521D-489E-AB92-A32FA233FBAC}" dt="2023-08-20T15:14:16.97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100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332656"/>
            <a:ext cx="11305256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200" b="1" dirty="0"/>
              <a:t>Straight Line Graphs</a:t>
            </a:r>
          </a:p>
          <a:p>
            <a:pPr algn="ctr"/>
            <a:r>
              <a:rPr lang="en-GB" sz="9200" dirty="0"/>
              <a:t>Points of Intersection</a:t>
            </a:r>
          </a:p>
          <a:p>
            <a:pPr marL="457200" indent="-457200" algn="ctr">
              <a:buFontTx/>
              <a:buChar char="-"/>
            </a:pPr>
            <a:endParaRPr lang="en-GB" sz="4000" dirty="0"/>
          </a:p>
          <a:p>
            <a:pPr algn="ctr"/>
            <a:r>
              <a:rPr lang="en-GB" sz="8800" dirty="0"/>
              <a:t>Chapter 5</a:t>
            </a:r>
          </a:p>
          <a:p>
            <a:pPr algn="ctr"/>
            <a:r>
              <a:rPr lang="en-GB" sz="8800" dirty="0"/>
              <a:t>(Part 2 </a:t>
            </a:r>
            <a:r>
              <a:rPr lang="en-GB" sz="8800"/>
              <a:t>of 4)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527411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968244" y="273789"/>
            <a:ext cx="6255511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Intersection of lines</a:t>
            </a:r>
            <a:endParaRPr lang="en-GB" sz="4400" b="1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689101" y="3215394"/>
            <a:ext cx="0" cy="30963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689101" y="6311738"/>
            <a:ext cx="36724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45382" y="6112638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382" y="6112638"/>
                <a:ext cx="360040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26266" y="2814330"/>
                <a:ext cx="3655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266" y="2814330"/>
                <a:ext cx="365522" cy="461665"/>
              </a:xfrm>
              <a:prstGeom prst="rect">
                <a:avLst/>
              </a:prstGeom>
              <a:blipFill>
                <a:blip r:embed="rId3"/>
                <a:stretch>
                  <a:fillRect l="-3333" r="-3333"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>
            <a:cxnSpLocks/>
          </p:cNvCxnSpPr>
          <p:nvPr/>
        </p:nvCxnSpPr>
        <p:spPr>
          <a:xfrm flipV="1">
            <a:off x="4689101" y="3215394"/>
            <a:ext cx="1118867" cy="308191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4370547" y="3636060"/>
            <a:ext cx="3630923" cy="28459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66692" y="4057317"/>
            <a:ext cx="3165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Point of Intersection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347885" y="6311738"/>
                <a:ext cx="6080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885" y="6311738"/>
                <a:ext cx="608037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055440" y="1277889"/>
            <a:ext cx="102611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To find the point of intersection, </a:t>
            </a:r>
          </a:p>
          <a:p>
            <a:pPr algn="ctr"/>
            <a:r>
              <a:rPr lang="en-GB" sz="4800" dirty="0"/>
              <a:t>solve the two equations simultaneously.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3697A73-A718-9818-ADBD-A470B349D618}"/>
              </a:ext>
            </a:extLst>
          </p:cNvPr>
          <p:cNvSpPr/>
          <p:nvPr/>
        </p:nvSpPr>
        <p:spPr>
          <a:xfrm>
            <a:off x="5262430" y="4352798"/>
            <a:ext cx="185498" cy="15632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97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7E5A324-6DF7-1DD0-11D2-C022E10F42D5}"/>
              </a:ext>
            </a:extLst>
          </p:cNvPr>
          <p:cNvGrpSpPr/>
          <p:nvPr/>
        </p:nvGrpSpPr>
        <p:grpSpPr>
          <a:xfrm>
            <a:off x="3719736" y="260648"/>
            <a:ext cx="5273764" cy="4680519"/>
            <a:chOff x="3918580" y="526481"/>
            <a:chExt cx="4357537" cy="3847915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4259796" y="908720"/>
              <a:ext cx="0" cy="309634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4259796" y="4005064"/>
              <a:ext cx="3672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7916077" y="3805964"/>
                  <a:ext cx="360040" cy="4301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077" y="3805964"/>
                  <a:ext cx="360040" cy="43014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079776" y="526481"/>
                  <a:ext cx="360040" cy="4301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9776" y="526481"/>
                  <a:ext cx="360040" cy="4301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Connector 12"/>
            <p:cNvCxnSpPr/>
            <p:nvPr/>
          </p:nvCxnSpPr>
          <p:spPr>
            <a:xfrm flipV="1">
              <a:off x="4259796" y="895814"/>
              <a:ext cx="1152128" cy="309481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3941242" y="1329386"/>
              <a:ext cx="3630923" cy="284591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6276020" y="2631824"/>
                  <a:ext cx="2000097" cy="5313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=4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6020" y="2631824"/>
                  <a:ext cx="2000097" cy="53135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5299746" y="622920"/>
                  <a:ext cx="1648120" cy="5313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=3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9746" y="622920"/>
                  <a:ext cx="1648120" cy="53135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4883961" y="1738618"/>
                  <a:ext cx="60803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𝑷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3961" y="1738618"/>
                  <a:ext cx="608037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918580" y="4005064"/>
                  <a:ext cx="608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8580" y="4005064"/>
                  <a:ext cx="60803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C554652-2C35-FECC-345C-19614F17BF4D}"/>
              </a:ext>
            </a:extLst>
          </p:cNvPr>
          <p:cNvSpPr txBox="1"/>
          <p:nvPr/>
        </p:nvSpPr>
        <p:spPr>
          <a:xfrm>
            <a:off x="839416" y="4974735"/>
            <a:ext cx="10513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You can solve the simultaneous equations by </a:t>
            </a:r>
            <a:r>
              <a:rPr lang="en-GB" sz="4800" b="1" dirty="0"/>
              <a:t>elimination</a:t>
            </a:r>
            <a:r>
              <a:rPr lang="en-GB" sz="4800" dirty="0"/>
              <a:t> or </a:t>
            </a:r>
            <a:r>
              <a:rPr lang="en-GB" sz="4800" b="1" dirty="0"/>
              <a:t>substitution</a:t>
            </a:r>
            <a:r>
              <a:rPr lang="en-GB" sz="4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4872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0819E37-C9C6-683F-C296-6086BF31F37F}"/>
                  </a:ext>
                </a:extLst>
              </p:cNvPr>
              <p:cNvSpPr txBox="1"/>
              <p:nvPr/>
            </p:nvSpPr>
            <p:spPr>
              <a:xfrm>
                <a:off x="373423" y="212491"/>
                <a:ext cx="11449272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diagram shows two lines with equations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sz="2400" dirty="0"/>
                  <a:t>, </a:t>
                </a:r>
              </a:p>
              <a:p>
                <a:r>
                  <a:rPr lang="en-GB" sz="2400" dirty="0"/>
                  <a:t>which intersect at the point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</a:rPr>
                  <a:t>a) Determine the coordinate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.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</a:rPr>
                  <a:t>b) The line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intersects the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-axis at the point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. Determine the coordinate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.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</a:rPr>
                  <a:t>c) Find the Area of the triangle </a:t>
                </a:r>
                <a:r>
                  <a:rPr lang="en-GB" sz="24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OPQ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0819E37-C9C6-683F-C296-6086BF31F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23" y="212491"/>
                <a:ext cx="11449272" cy="1938992"/>
              </a:xfrm>
              <a:prstGeom prst="rect">
                <a:avLst/>
              </a:prstGeom>
              <a:blipFill>
                <a:blip r:embed="rId2"/>
                <a:stretch>
                  <a:fillRect b="-17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8D24F836-3772-4EC9-9212-5303B64179D2}"/>
              </a:ext>
            </a:extLst>
          </p:cNvPr>
          <p:cNvGrpSpPr/>
          <p:nvPr/>
        </p:nvGrpSpPr>
        <p:grpSpPr>
          <a:xfrm>
            <a:off x="1019436" y="2530530"/>
            <a:ext cx="4680520" cy="4164268"/>
            <a:chOff x="3918580" y="470407"/>
            <a:chExt cx="4357537" cy="3903989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49A493EB-2057-E179-AE40-9105DF1906F8}"/>
                </a:ext>
              </a:extLst>
            </p:cNvPr>
            <p:cNvCxnSpPr/>
            <p:nvPr/>
          </p:nvCxnSpPr>
          <p:spPr>
            <a:xfrm flipV="1">
              <a:off x="4259796" y="908720"/>
              <a:ext cx="0" cy="309634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7BD846A-2E6A-8900-3896-3326A355CB07}"/>
                </a:ext>
              </a:extLst>
            </p:cNvPr>
            <p:cNvCxnSpPr/>
            <p:nvPr/>
          </p:nvCxnSpPr>
          <p:spPr>
            <a:xfrm>
              <a:off x="4259796" y="4005064"/>
              <a:ext cx="3672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2D32FB26-0B92-B5E4-F63C-927488709EF8}"/>
                    </a:ext>
                  </a:extLst>
                </p:cNvPr>
                <p:cNvSpPr txBox="1"/>
                <p:nvPr/>
              </p:nvSpPr>
              <p:spPr>
                <a:xfrm>
                  <a:off x="7916077" y="3805964"/>
                  <a:ext cx="360040" cy="4301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2D32FB26-0B92-B5E4-F63C-927488709E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077" y="3805964"/>
                  <a:ext cx="360040" cy="43014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A7957FB-2904-6F60-435B-3A7F1506D458}"/>
                    </a:ext>
                  </a:extLst>
                </p:cNvPr>
                <p:cNvSpPr txBox="1"/>
                <p:nvPr/>
              </p:nvSpPr>
              <p:spPr>
                <a:xfrm>
                  <a:off x="4042578" y="470407"/>
                  <a:ext cx="360040" cy="4301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9A7957FB-2904-6F60-435B-3A7F1506D4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2578" y="470407"/>
                  <a:ext cx="360040" cy="43014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5749028-0BEB-F473-BF3B-33430B4BDE54}"/>
                </a:ext>
              </a:extLst>
            </p:cNvPr>
            <p:cNvCxnSpPr/>
            <p:nvPr/>
          </p:nvCxnSpPr>
          <p:spPr>
            <a:xfrm flipV="1">
              <a:off x="4259796" y="895814"/>
              <a:ext cx="1152128" cy="309481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5CA7A03-9D74-BA30-8236-734F5FF677B3}"/>
                </a:ext>
              </a:extLst>
            </p:cNvPr>
            <p:cNvCxnSpPr/>
            <p:nvPr/>
          </p:nvCxnSpPr>
          <p:spPr>
            <a:xfrm flipH="1" flipV="1">
              <a:off x="3941242" y="1329386"/>
              <a:ext cx="3630923" cy="284591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6051BE8-6FBC-C718-D0E7-CA30628F65DE}"/>
                    </a:ext>
                  </a:extLst>
                </p:cNvPr>
                <p:cNvSpPr txBox="1"/>
                <p:nvPr/>
              </p:nvSpPr>
              <p:spPr>
                <a:xfrm>
                  <a:off x="6276020" y="2631824"/>
                  <a:ext cx="1826329" cy="4905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=4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6051BE8-6FBC-C718-D0E7-CA30628F65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6020" y="2631824"/>
                  <a:ext cx="1826329" cy="49051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9D5D00E-0403-EE66-B20F-82F4F5F5F49F}"/>
                    </a:ext>
                  </a:extLst>
                </p:cNvPr>
                <p:cNvSpPr txBox="1"/>
                <p:nvPr/>
              </p:nvSpPr>
              <p:spPr>
                <a:xfrm>
                  <a:off x="5299746" y="622920"/>
                  <a:ext cx="1367431" cy="4905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=3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9D5D00E-0403-EE66-B20F-82F4F5F5F4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9746" y="622920"/>
                  <a:ext cx="1367431" cy="49051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2C3F2FF-8A2D-D126-B021-FB88E6445517}"/>
                    </a:ext>
                  </a:extLst>
                </p:cNvPr>
                <p:cNvSpPr txBox="1"/>
                <p:nvPr/>
              </p:nvSpPr>
              <p:spPr>
                <a:xfrm>
                  <a:off x="4883961" y="1738618"/>
                  <a:ext cx="60803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𝑷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2C3F2FF-8A2D-D126-B021-FB88E64455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3961" y="1738618"/>
                  <a:ext cx="608037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6CA3B74-93A0-02D0-2C09-D32BC5815139}"/>
                    </a:ext>
                  </a:extLst>
                </p:cNvPr>
                <p:cNvSpPr txBox="1"/>
                <p:nvPr/>
              </p:nvSpPr>
              <p:spPr>
                <a:xfrm>
                  <a:off x="3918580" y="4005064"/>
                  <a:ext cx="608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6CA3B74-93A0-02D0-2C09-D32BC58151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8580" y="4005064"/>
                  <a:ext cx="60803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CAFFA67-352E-58D8-07A6-04F56AF0D798}"/>
                  </a:ext>
                </a:extLst>
              </p:cNvPr>
              <p:cNvSpPr/>
              <p:nvPr/>
            </p:nvSpPr>
            <p:spPr>
              <a:xfrm>
                <a:off x="4295800" y="2353422"/>
                <a:ext cx="36004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CAFFA67-352E-58D8-07A6-04F56AF0D7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2353422"/>
                <a:ext cx="3600400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39B789-EE6A-C775-8E54-DAF4054B8712}"/>
                  </a:ext>
                </a:extLst>
              </p:cNvPr>
              <p:cNvSpPr txBox="1"/>
              <p:nvPr/>
            </p:nvSpPr>
            <p:spPr>
              <a:xfrm>
                <a:off x="8165592" y="4098347"/>
                <a:ext cx="3744415" cy="1475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40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39B789-EE6A-C775-8E54-DAF4054B8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5592" y="4098347"/>
                <a:ext cx="3744415" cy="14754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E43B20-EB37-BE13-0EEF-5A1F006314B7}"/>
                  </a:ext>
                </a:extLst>
              </p:cNvPr>
              <p:cNvSpPr txBox="1"/>
              <p:nvPr/>
            </p:nvSpPr>
            <p:spPr>
              <a:xfrm>
                <a:off x="6371254" y="4145200"/>
                <a:ext cx="1416979" cy="12442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E43B20-EB37-BE13-0EEF-5A1F00631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254" y="4145200"/>
                <a:ext cx="1416979" cy="124425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E67C6B-CD67-48EA-5988-EB52D9664862}"/>
                  </a:ext>
                </a:extLst>
              </p:cNvPr>
              <p:cNvSpPr txBox="1"/>
              <p:nvPr/>
            </p:nvSpPr>
            <p:spPr>
              <a:xfrm>
                <a:off x="5939206" y="3313768"/>
                <a:ext cx="192479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E67C6B-CD67-48EA-5988-EB52D9664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206" y="3313768"/>
                <a:ext cx="1924792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7F73729-EB44-0809-111C-03E2F84CEA3F}"/>
                  </a:ext>
                </a:extLst>
              </p:cNvPr>
              <p:cNvSpPr txBox="1"/>
              <p:nvPr/>
            </p:nvSpPr>
            <p:spPr>
              <a:xfrm>
                <a:off x="7694559" y="5538391"/>
                <a:ext cx="2212052" cy="1156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𝑷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kumimoji="0" lang="en-GB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GB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GB" sz="4800" b="1" dirty="0"/>
                  <a:t>,</a:t>
                </a:r>
                <a:r>
                  <a:rPr lang="en-GB" sz="48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GB" sz="4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7F73729-EB44-0809-111C-03E2F84CE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559" y="5538391"/>
                <a:ext cx="2212052" cy="1156407"/>
              </a:xfrm>
              <a:prstGeom prst="rect">
                <a:avLst/>
              </a:prstGeom>
              <a:blipFill>
                <a:blip r:embed="rId13"/>
                <a:stretch>
                  <a:fillRect b="-148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CA9E298A-5663-692F-A1D7-C0F111216DE0}"/>
              </a:ext>
            </a:extLst>
          </p:cNvPr>
          <p:cNvSpPr txBox="1"/>
          <p:nvPr/>
        </p:nvSpPr>
        <p:spPr>
          <a:xfrm>
            <a:off x="406726" y="2462378"/>
            <a:ext cx="46805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14059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7747579-4339-093B-9243-32093A6D21A0}"/>
                  </a:ext>
                </a:extLst>
              </p:cNvPr>
              <p:cNvSpPr/>
              <p:nvPr/>
            </p:nvSpPr>
            <p:spPr>
              <a:xfrm>
                <a:off x="1415480" y="2492896"/>
                <a:ext cx="424847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4000" dirty="0"/>
                  <a:t>When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7747579-4339-093B-9243-32093A6D21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492896"/>
                <a:ext cx="4248472" cy="707886"/>
              </a:xfrm>
              <a:prstGeom prst="rect">
                <a:avLst/>
              </a:prstGeom>
              <a:blipFill>
                <a:blip r:embed="rId2"/>
                <a:stretch>
                  <a:fillRect l="-5022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AC7758E-0B66-DDAE-E64C-B2144463ED20}"/>
              </a:ext>
            </a:extLst>
          </p:cNvPr>
          <p:cNvSpPr txBox="1"/>
          <p:nvPr/>
        </p:nvSpPr>
        <p:spPr>
          <a:xfrm>
            <a:off x="443372" y="2564904"/>
            <a:ext cx="46805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CDF01FC-E7AA-5B2F-FFD7-ACAF1F047599}"/>
                  </a:ext>
                </a:extLst>
              </p:cNvPr>
              <p:cNvSpPr txBox="1"/>
              <p:nvPr/>
            </p:nvSpPr>
            <p:spPr>
              <a:xfrm>
                <a:off x="5447928" y="4534652"/>
                <a:ext cx="5328592" cy="11568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Area </a:t>
                </a:r>
                <a14:m>
                  <m:oMath xmlns:m="http://schemas.openxmlformats.org/officeDocument/2006/math"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×4×</m:t>
                    </m:r>
                    <m:f>
                      <m:fPr>
                        <m:ctrlP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12</m:t>
                        </m:r>
                      </m:num>
                      <m:den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den>
                    </m:f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CDF01FC-E7AA-5B2F-FFD7-ACAF1F047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4534652"/>
                <a:ext cx="5328592" cy="1156855"/>
              </a:xfrm>
              <a:prstGeom prst="rect">
                <a:avLst/>
              </a:prstGeom>
              <a:blipFill>
                <a:blip r:embed="rId3"/>
                <a:stretch>
                  <a:fillRect l="-5263" b="-12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CC584E4-EBCE-7DF6-60A4-EF2D1597D939}"/>
                  </a:ext>
                </a:extLst>
              </p:cNvPr>
              <p:cNvSpPr txBox="1"/>
              <p:nvPr/>
            </p:nvSpPr>
            <p:spPr>
              <a:xfrm>
                <a:off x="373423" y="212491"/>
                <a:ext cx="11449272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diagram shows two lines with equations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sz="2400" dirty="0"/>
                  <a:t>, </a:t>
                </a:r>
              </a:p>
              <a:p>
                <a:r>
                  <a:rPr lang="en-GB" sz="2400" dirty="0"/>
                  <a:t>which intersect at the point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</a:rPr>
                  <a:t>a) Determine the coordinates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.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</a:rPr>
                  <a:t>b) The line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intersects the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-axis at the point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. Determine the coordinate of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.</a:t>
                </a:r>
              </a:p>
              <a:p>
                <a:r>
                  <a:rPr lang="en-GB" sz="2400" dirty="0">
                    <a:solidFill>
                      <a:prstClr val="black"/>
                    </a:solidFill>
                  </a:rPr>
                  <a:t>c) Find the Area of the triangle </a:t>
                </a:r>
                <a:r>
                  <a:rPr lang="en-GB" sz="24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OPQ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CC584E4-EBCE-7DF6-60A4-EF2D1597D9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23" y="212491"/>
                <a:ext cx="11449272" cy="1938992"/>
              </a:xfrm>
              <a:prstGeom prst="rect">
                <a:avLst/>
              </a:prstGeom>
              <a:blipFill>
                <a:blip r:embed="rId4"/>
                <a:stretch>
                  <a:fillRect b="-17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E99693-02F4-0746-724E-2EA05E32DB21}"/>
                  </a:ext>
                </a:extLst>
              </p:cNvPr>
              <p:cNvSpPr txBox="1"/>
              <p:nvPr/>
            </p:nvSpPr>
            <p:spPr>
              <a:xfrm>
                <a:off x="5879976" y="2431340"/>
                <a:ext cx="237626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𝑸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4800" b="1" dirty="0"/>
                  <a:t>,</a:t>
                </a:r>
                <a:r>
                  <a:rPr lang="en-GB" sz="48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4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E99693-02F4-0746-724E-2EA05E32D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431340"/>
                <a:ext cx="2376264" cy="830997"/>
              </a:xfrm>
              <a:prstGeom prst="rect">
                <a:avLst/>
              </a:prstGeom>
              <a:blipFill>
                <a:blip r:embed="rId5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756D665-5D3D-CA1E-206B-12495A0F0074}"/>
              </a:ext>
            </a:extLst>
          </p:cNvPr>
          <p:cNvSpPr txBox="1"/>
          <p:nvPr/>
        </p:nvSpPr>
        <p:spPr>
          <a:xfrm>
            <a:off x="443372" y="4221088"/>
            <a:ext cx="46805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9A6609-315F-A941-D8FA-4DA64C0EF5CD}"/>
              </a:ext>
            </a:extLst>
          </p:cNvPr>
          <p:cNvGrpSpPr/>
          <p:nvPr/>
        </p:nvGrpSpPr>
        <p:grpSpPr>
          <a:xfrm>
            <a:off x="1203736" y="3657219"/>
            <a:ext cx="4262194" cy="3120586"/>
            <a:chOff x="3941242" y="470407"/>
            <a:chExt cx="4334875" cy="4299156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FD3AB79-2B3F-0709-5C73-F974A4EB59FF}"/>
                </a:ext>
              </a:extLst>
            </p:cNvPr>
            <p:cNvCxnSpPr/>
            <p:nvPr/>
          </p:nvCxnSpPr>
          <p:spPr>
            <a:xfrm flipV="1">
              <a:off x="4259796" y="908720"/>
              <a:ext cx="0" cy="309634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465E808-FE7D-5BC5-DDB5-063DE379ED8E}"/>
                </a:ext>
              </a:extLst>
            </p:cNvPr>
            <p:cNvCxnSpPr/>
            <p:nvPr/>
          </p:nvCxnSpPr>
          <p:spPr>
            <a:xfrm>
              <a:off x="4259796" y="4005064"/>
              <a:ext cx="3672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E8F353C-3E86-E56F-45FA-05E3EF59A39F}"/>
                    </a:ext>
                  </a:extLst>
                </p:cNvPr>
                <p:cNvSpPr txBox="1"/>
                <p:nvPr/>
              </p:nvSpPr>
              <p:spPr>
                <a:xfrm>
                  <a:off x="7916077" y="3805964"/>
                  <a:ext cx="360040" cy="4301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9E8F353C-3E86-E56F-45FA-05E3EF59A3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16077" y="3805964"/>
                  <a:ext cx="360040" cy="430146"/>
                </a:xfrm>
                <a:prstGeom prst="rect">
                  <a:avLst/>
                </a:prstGeom>
                <a:blipFill>
                  <a:blip r:embed="rId6"/>
                  <a:stretch>
                    <a:fillRect b="-2549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53B1E7A-F1A2-CD78-4CE0-A279626CA85C}"/>
                    </a:ext>
                  </a:extLst>
                </p:cNvPr>
                <p:cNvSpPr txBox="1"/>
                <p:nvPr/>
              </p:nvSpPr>
              <p:spPr>
                <a:xfrm>
                  <a:off x="4042578" y="470407"/>
                  <a:ext cx="360040" cy="4301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E53B1E7A-F1A2-CD78-4CE0-A279626CA8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2578" y="470407"/>
                  <a:ext cx="360040" cy="430146"/>
                </a:xfrm>
                <a:prstGeom prst="rect">
                  <a:avLst/>
                </a:prstGeom>
                <a:blipFill>
                  <a:blip r:embed="rId7"/>
                  <a:stretch>
                    <a:fillRect b="-4705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9DFE71B-A4E9-2F21-4B73-AF8C1510D8F2}"/>
                </a:ext>
              </a:extLst>
            </p:cNvPr>
            <p:cNvCxnSpPr/>
            <p:nvPr/>
          </p:nvCxnSpPr>
          <p:spPr>
            <a:xfrm flipV="1">
              <a:off x="4259796" y="895814"/>
              <a:ext cx="1152128" cy="3094817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AF21AD3-57CE-A655-143B-375E907005BC}"/>
                </a:ext>
              </a:extLst>
            </p:cNvPr>
            <p:cNvCxnSpPr/>
            <p:nvPr/>
          </p:nvCxnSpPr>
          <p:spPr>
            <a:xfrm flipH="1" flipV="1">
              <a:off x="3941242" y="1329386"/>
              <a:ext cx="3630923" cy="284591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A697731-8780-AD00-9BE3-5220320F5140}"/>
                    </a:ext>
                  </a:extLst>
                </p:cNvPr>
                <p:cNvSpPr txBox="1"/>
                <p:nvPr/>
              </p:nvSpPr>
              <p:spPr>
                <a:xfrm>
                  <a:off x="7024512" y="4048735"/>
                  <a:ext cx="570315" cy="7208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A697731-8780-AD00-9BE3-5220320F51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4512" y="4048735"/>
                  <a:ext cx="570315" cy="72082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E7FEA32-FA1C-D3FC-90A3-91D7E0DBF3A0}"/>
                    </a:ext>
                  </a:extLst>
                </p:cNvPr>
                <p:cNvSpPr txBox="1"/>
                <p:nvPr/>
              </p:nvSpPr>
              <p:spPr>
                <a:xfrm>
                  <a:off x="5299746" y="622920"/>
                  <a:ext cx="1367431" cy="4905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=3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E7FEA32-FA1C-D3FC-90A3-91D7E0DBF3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9746" y="622920"/>
                  <a:ext cx="1367431" cy="490517"/>
                </a:xfrm>
                <a:prstGeom prst="rect">
                  <a:avLst/>
                </a:prstGeom>
                <a:blipFill>
                  <a:blip r:embed="rId9"/>
                  <a:stretch>
                    <a:fillRect b="-2711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D1A57C6-7CEC-D0F1-1B34-4F61124A5B98}"/>
                    </a:ext>
                  </a:extLst>
                </p:cNvPr>
                <p:cNvSpPr txBox="1"/>
                <p:nvPr/>
              </p:nvSpPr>
              <p:spPr>
                <a:xfrm>
                  <a:off x="4975844" y="1621649"/>
                  <a:ext cx="608037" cy="523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𝑷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D1A57C6-7CEC-D0F1-1B34-4F61124A5B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5844" y="1621649"/>
                  <a:ext cx="608037" cy="523221"/>
                </a:xfrm>
                <a:prstGeom prst="rect">
                  <a:avLst/>
                </a:prstGeom>
                <a:blipFill>
                  <a:blip r:embed="rId10"/>
                  <a:stretch>
                    <a:fillRect b="-161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F596C05-3A4C-D17F-366B-B5FA7D830625}"/>
                  </a:ext>
                </a:extLst>
              </p:cNvPr>
              <p:cNvSpPr txBox="1"/>
              <p:nvPr/>
            </p:nvSpPr>
            <p:spPr>
              <a:xfrm>
                <a:off x="1236572" y="6241590"/>
                <a:ext cx="5607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F596C05-3A4C-D17F-366B-B5FA7D8306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72" y="6241590"/>
                <a:ext cx="56075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8EF50F1-6660-E5DD-E585-156D013D6E50}"/>
                  </a:ext>
                </a:extLst>
              </p:cNvPr>
              <p:cNvSpPr txBox="1"/>
              <p:nvPr/>
            </p:nvSpPr>
            <p:spPr>
              <a:xfrm>
                <a:off x="951685" y="4534652"/>
                <a:ext cx="743288" cy="6113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GB" sz="1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8EF50F1-6660-E5DD-E585-156D013D6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85" y="4534652"/>
                <a:ext cx="743288" cy="61132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639B67A-C5B4-F2B3-A854-1169FABF8A2B}"/>
              </a:ext>
            </a:extLst>
          </p:cNvPr>
          <p:cNvCxnSpPr/>
          <p:nvPr/>
        </p:nvCxnSpPr>
        <p:spPr>
          <a:xfrm>
            <a:off x="1559496" y="4869160"/>
            <a:ext cx="61861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DEB3426-8CB2-543E-F81D-BABA2E901434}"/>
                  </a:ext>
                </a:extLst>
              </p:cNvPr>
              <p:cNvSpPr txBox="1"/>
              <p:nvPr/>
            </p:nvSpPr>
            <p:spPr>
              <a:xfrm>
                <a:off x="10510053" y="4445910"/>
                <a:ext cx="1339567" cy="12455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𝟐𝟒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DEB3426-8CB2-543E-F81D-BABA2E901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0053" y="4445910"/>
                <a:ext cx="1339567" cy="12455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41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21" grpId="0"/>
      <p:bldP spid="23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25" y="363493"/>
            <a:ext cx="11216349" cy="30963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22A56E0-9111-2CCE-4467-54D4E26C137D}"/>
                  </a:ext>
                </a:extLst>
              </p:cNvPr>
              <p:cNvSpPr txBox="1"/>
              <p:nvPr/>
            </p:nvSpPr>
            <p:spPr>
              <a:xfrm flipH="1">
                <a:off x="276110" y="4003399"/>
                <a:ext cx="2893077" cy="11048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(−1)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22A56E0-9111-2CCE-4467-54D4E26C1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76110" y="4003399"/>
                <a:ext cx="2893077" cy="1104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A98865-1029-32C5-FAE9-E1A0F01E55F3}"/>
                  </a:ext>
                </a:extLst>
              </p:cNvPr>
              <p:cNvSpPr txBox="1"/>
              <p:nvPr/>
            </p:nvSpPr>
            <p:spPr>
              <a:xfrm flipH="1">
                <a:off x="276110" y="5425751"/>
                <a:ext cx="2016224" cy="10143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A98865-1029-32C5-FAE9-E1A0F01E5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76110" y="5425751"/>
                <a:ext cx="2016224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5E4B1D-09D1-6E6E-8BD6-48B991670889}"/>
                  </a:ext>
                </a:extLst>
              </p:cNvPr>
              <p:cNvSpPr txBox="1"/>
              <p:nvPr/>
            </p:nvSpPr>
            <p:spPr>
              <a:xfrm>
                <a:off x="2148318" y="5368171"/>
                <a:ext cx="720080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5E4B1D-09D1-6E6E-8BD6-48B991670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8318" y="5368171"/>
                <a:ext cx="720080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38E1C46-6B4A-0A2D-2414-CDDD999B712C}"/>
                  </a:ext>
                </a:extLst>
              </p:cNvPr>
              <p:cNvSpPr/>
              <p:nvPr/>
            </p:nvSpPr>
            <p:spPr>
              <a:xfrm>
                <a:off x="3596298" y="3750188"/>
                <a:ext cx="4427413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−−1)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38E1C46-6B4A-0A2D-2414-CDDD999B71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298" y="3750188"/>
                <a:ext cx="4427413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88C3661-3190-AD2B-ACC0-770F7F462A5D}"/>
                  </a:ext>
                </a:extLst>
              </p:cNvPr>
              <p:cNvSpPr/>
              <p:nvPr/>
            </p:nvSpPr>
            <p:spPr>
              <a:xfrm>
                <a:off x="3781022" y="5108253"/>
                <a:ext cx="3456386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88C3661-3190-AD2B-ACC0-770F7F462A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022" y="5108253"/>
                <a:ext cx="3456386" cy="1129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7FF6E4F-5078-EA0E-CE1F-A9C7FFFEA8C9}"/>
                  </a:ext>
                </a:extLst>
              </p:cNvPr>
              <p:cNvSpPr/>
              <p:nvPr/>
            </p:nvSpPr>
            <p:spPr>
              <a:xfrm>
                <a:off x="8117708" y="4077072"/>
                <a:ext cx="392335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−12=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7FF6E4F-5078-EA0E-CE1F-A9C7FFFEA8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7708" y="4077072"/>
                <a:ext cx="392335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A37675-2708-0865-9FC6-88F9D5782FF1}"/>
                  </a:ext>
                </a:extLst>
              </p:cNvPr>
              <p:cNvSpPr/>
              <p:nvPr/>
            </p:nvSpPr>
            <p:spPr>
              <a:xfrm>
                <a:off x="8135470" y="5213471"/>
                <a:ext cx="381642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−15=0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A37675-2708-0865-9FC6-88F9D5782F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5470" y="5213471"/>
                <a:ext cx="3816424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0452486-8981-DDBB-B58D-71F13FC01D7B}"/>
              </a:ext>
            </a:extLst>
          </p:cNvPr>
          <p:cNvCxnSpPr>
            <a:cxnSpLocks/>
          </p:cNvCxnSpPr>
          <p:nvPr/>
        </p:nvCxnSpPr>
        <p:spPr>
          <a:xfrm>
            <a:off x="3503712" y="3880827"/>
            <a:ext cx="0" cy="26445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15734F0-0235-6F7E-E3A0-2416EF8A51E9}"/>
              </a:ext>
            </a:extLst>
          </p:cNvPr>
          <p:cNvCxnSpPr>
            <a:cxnSpLocks/>
          </p:cNvCxnSpPr>
          <p:nvPr/>
        </p:nvCxnSpPr>
        <p:spPr>
          <a:xfrm>
            <a:off x="8003133" y="3880826"/>
            <a:ext cx="0" cy="26445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3125BFD-CA0F-843F-7132-7FA052E2CA17}"/>
              </a:ext>
            </a:extLst>
          </p:cNvPr>
          <p:cNvSpPr txBox="1"/>
          <p:nvPr/>
        </p:nvSpPr>
        <p:spPr>
          <a:xfrm>
            <a:off x="253799" y="3743481"/>
            <a:ext cx="46805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88940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47" y="249122"/>
            <a:ext cx="11216349" cy="30963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767F30D-D751-0EAB-35EC-482BE71FD255}"/>
                  </a:ext>
                </a:extLst>
              </p:cNvPr>
              <p:cNvSpPr/>
              <p:nvPr/>
            </p:nvSpPr>
            <p:spPr>
              <a:xfrm>
                <a:off x="1023665" y="3703224"/>
                <a:ext cx="295232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767F30D-D751-0EAB-35EC-482BE71FD2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665" y="3703224"/>
                <a:ext cx="295232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318E672-C4E8-D811-92B2-EB6B5CCD0E42}"/>
                  </a:ext>
                </a:extLst>
              </p:cNvPr>
              <p:cNvSpPr/>
              <p:nvPr/>
            </p:nvSpPr>
            <p:spPr>
              <a:xfrm>
                <a:off x="983430" y="4349555"/>
                <a:ext cx="302433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318E672-C4E8-D811-92B2-EB6B5CCD0E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0" y="4349555"/>
                <a:ext cx="302433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6C08A31-9FC8-CFA9-0289-36BC9810A63B}"/>
                  </a:ext>
                </a:extLst>
              </p:cNvPr>
              <p:cNvSpPr/>
              <p:nvPr/>
            </p:nvSpPr>
            <p:spPr>
              <a:xfrm>
                <a:off x="4480051" y="3719397"/>
                <a:ext cx="354270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6C08A31-9FC8-CFA9-0289-36BC9810A6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051" y="3719397"/>
                <a:ext cx="354270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2ADFF38-12F0-6B4E-6EF2-931D83E66508}"/>
                  </a:ext>
                </a:extLst>
              </p:cNvPr>
              <p:cNvSpPr/>
              <p:nvPr/>
            </p:nvSpPr>
            <p:spPr>
              <a:xfrm>
                <a:off x="4854404" y="4392286"/>
                <a:ext cx="316835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=90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2ADFF38-12F0-6B4E-6EF2-931D83E665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404" y="4392286"/>
                <a:ext cx="316835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5B23556-6142-6327-09F3-92272A57F001}"/>
                  </a:ext>
                </a:extLst>
              </p:cNvPr>
              <p:cNvSpPr/>
              <p:nvPr/>
            </p:nvSpPr>
            <p:spPr>
              <a:xfrm>
                <a:off x="4583832" y="5103628"/>
                <a:ext cx="367240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            =150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5B23556-6142-6327-09F3-92272A57F0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5103628"/>
                <a:ext cx="367240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344E461-EEDB-977E-7639-0A88F76A349B}"/>
                  </a:ext>
                </a:extLst>
              </p:cNvPr>
              <p:cNvSpPr/>
              <p:nvPr/>
            </p:nvSpPr>
            <p:spPr>
              <a:xfrm>
                <a:off x="5087888" y="5729147"/>
                <a:ext cx="266429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            =6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344E461-EEDB-977E-7639-0A88F76A34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5729147"/>
                <a:ext cx="2664296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28F9B6-0E76-EBF2-FDB5-8FE7E5F0D1CA}"/>
              </a:ext>
            </a:extLst>
          </p:cNvPr>
          <p:cNvCxnSpPr/>
          <p:nvPr/>
        </p:nvCxnSpPr>
        <p:spPr>
          <a:xfrm>
            <a:off x="4638380" y="5103628"/>
            <a:ext cx="33843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38F0BB2-7B70-E587-2CC3-68435602CBA7}"/>
                  </a:ext>
                </a:extLst>
              </p:cNvPr>
              <p:cNvSpPr/>
              <p:nvPr/>
            </p:nvSpPr>
            <p:spPr>
              <a:xfrm>
                <a:off x="8419883" y="3719397"/>
                <a:ext cx="328059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3(6)+4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38F0BB2-7B70-E587-2CC3-68435602CB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883" y="3719397"/>
                <a:ext cx="3280594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62F7D79-3BBE-62BD-6D18-7FBC85DFEAF0}"/>
                  </a:ext>
                </a:extLst>
              </p:cNvPr>
              <p:cNvSpPr/>
              <p:nvPr/>
            </p:nvSpPr>
            <p:spPr>
              <a:xfrm>
                <a:off x="8697535" y="4365104"/>
                <a:ext cx="308216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8+4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62F7D79-3BBE-62BD-6D18-7FBC85DFEA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7535" y="4365104"/>
                <a:ext cx="3082161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933C865-6907-F072-08E7-FB8090B097CB}"/>
                  </a:ext>
                </a:extLst>
              </p:cNvPr>
              <p:cNvSpPr/>
              <p:nvPr/>
            </p:nvSpPr>
            <p:spPr>
              <a:xfrm>
                <a:off x="10065687" y="5027023"/>
                <a:ext cx="143091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933C865-6907-F072-08E7-FB8090B097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5687" y="5027023"/>
                <a:ext cx="1430913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5F1581-CD49-8D6B-2214-BE1AAFFC3463}"/>
                  </a:ext>
                </a:extLst>
              </p:cNvPr>
              <p:cNvSpPr txBox="1"/>
              <p:nvPr/>
            </p:nvSpPr>
            <p:spPr>
              <a:xfrm>
                <a:off x="9408368" y="5729147"/>
                <a:ext cx="179095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GB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GB" sz="4800" b="1" dirty="0"/>
                  <a:t>,</a:t>
                </a:r>
                <a:r>
                  <a:rPr lang="en-GB" sz="48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4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5F1581-CD49-8D6B-2214-BE1AAFFC3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368" y="5729147"/>
                <a:ext cx="1790950" cy="830997"/>
              </a:xfrm>
              <a:prstGeom prst="rect">
                <a:avLst/>
              </a:prstGeom>
              <a:blipFill>
                <a:blip r:embed="rId12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0C135D3E-8D6A-0D86-A9C5-ED8D9943F2B8}"/>
              </a:ext>
            </a:extLst>
          </p:cNvPr>
          <p:cNvSpPr txBox="1"/>
          <p:nvPr/>
        </p:nvSpPr>
        <p:spPr>
          <a:xfrm>
            <a:off x="179767" y="3811729"/>
            <a:ext cx="46805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96225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/>
      <p:bldP spid="13" grpId="0"/>
      <p:bldP spid="14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22338</TotalTime>
  <Words>374</Words>
  <Application>Microsoft Office PowerPoint</Application>
  <PresentationFormat>Widescreen</PresentationFormat>
  <Paragraphs>73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874</cp:revision>
  <dcterms:created xsi:type="dcterms:W3CDTF">2013-02-28T07:36:55Z</dcterms:created>
  <dcterms:modified xsi:type="dcterms:W3CDTF">2023-10-23T05:22:53Z</dcterms:modified>
</cp:coreProperties>
</file>