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84F9203-D27F-48C7-87C1-6D39F4D04F73}"/>
    <pc:docChg chg="modSld">
      <pc:chgData name="Stewart Gale" userId="3647ddd2-6040-41ae-a96d-232c23482af8" providerId="ADAL" clId="{284F9203-D27F-48C7-87C1-6D39F4D04F73}" dt="2023-07-02T12:25:39.263" v="6" actId="1076"/>
      <pc:docMkLst>
        <pc:docMk/>
      </pc:docMkLst>
      <pc:sldChg chg="modSp mod">
        <pc:chgData name="Stewart Gale" userId="3647ddd2-6040-41ae-a96d-232c23482af8" providerId="ADAL" clId="{284F9203-D27F-48C7-87C1-6D39F4D04F73}" dt="2023-07-02T12:25:39.263" v="6" actId="1076"/>
        <pc:sldMkLst>
          <pc:docMk/>
          <pc:sldMk cId="3937072338" sldId="256"/>
        </pc:sldMkLst>
        <pc:picChg chg="mod modCrop">
          <ac:chgData name="Stewart Gale" userId="3647ddd2-6040-41ae-a96d-232c23482af8" providerId="ADAL" clId="{284F9203-D27F-48C7-87C1-6D39F4D04F73}" dt="2023-07-02T12:25:39.263" v="6" actId="1076"/>
          <ac:picMkLst>
            <pc:docMk/>
            <pc:sldMk cId="3937072338" sldId="256"/>
            <ac:picMk id="4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C94A-722C-45EF-8183-E7097570B7AC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8862-EF6B-4186-9145-7CC447CED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673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C94A-722C-45EF-8183-E7097570B7AC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8862-EF6B-4186-9145-7CC447CED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329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C94A-722C-45EF-8183-E7097570B7AC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8862-EF6B-4186-9145-7CC447CED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76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C94A-722C-45EF-8183-E7097570B7AC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8862-EF6B-4186-9145-7CC447CED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59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C94A-722C-45EF-8183-E7097570B7AC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8862-EF6B-4186-9145-7CC447CED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589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C94A-722C-45EF-8183-E7097570B7AC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8862-EF6B-4186-9145-7CC447CED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238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C94A-722C-45EF-8183-E7097570B7AC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8862-EF6B-4186-9145-7CC447CED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94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C94A-722C-45EF-8183-E7097570B7AC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8862-EF6B-4186-9145-7CC447CED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831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C94A-722C-45EF-8183-E7097570B7AC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8862-EF6B-4186-9145-7CC447CED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49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C94A-722C-45EF-8183-E7097570B7AC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8862-EF6B-4186-9145-7CC447CED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725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C94A-722C-45EF-8183-E7097570B7AC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98862-EF6B-4186-9145-7CC447CED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25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5C94A-722C-45EF-8183-E7097570B7AC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98862-EF6B-4186-9145-7CC447CED0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856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860" t="2748" r="14927" b="4893"/>
          <a:stretch/>
        </p:blipFill>
        <p:spPr>
          <a:xfrm>
            <a:off x="576349" y="167789"/>
            <a:ext cx="11039302" cy="652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72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2016-01-31T12:28:04Z</dcterms:created>
  <dcterms:modified xsi:type="dcterms:W3CDTF">2023-07-02T12:25:40Z</dcterms:modified>
</cp:coreProperties>
</file>