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509" r:id="rId2"/>
    <p:sldId id="512" r:id="rId3"/>
    <p:sldId id="510" r:id="rId4"/>
    <p:sldId id="494" r:id="rId5"/>
    <p:sldId id="514" r:id="rId6"/>
    <p:sldId id="493" r:id="rId7"/>
    <p:sldId id="508" r:id="rId8"/>
    <p:sldId id="495" r:id="rId9"/>
    <p:sldId id="520" r:id="rId10"/>
    <p:sldId id="521" r:id="rId11"/>
    <p:sldId id="522" r:id="rId12"/>
    <p:sldId id="511" r:id="rId13"/>
    <p:sldId id="515" r:id="rId14"/>
    <p:sldId id="516" r:id="rId15"/>
    <p:sldId id="517" r:id="rId16"/>
    <p:sldId id="518" r:id="rId17"/>
    <p:sldId id="519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EB40008-106C-4FF8-9FA8-3E310EBBE2A2}" v="330" dt="2024-04-15T04:10:44.5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12" autoAdjust="0"/>
    <p:restoredTop sz="88534" autoAdjust="0"/>
  </p:normalViewPr>
  <p:slideViewPr>
    <p:cSldViewPr>
      <p:cViewPr varScale="1">
        <p:scale>
          <a:sx n="86" d="100"/>
          <a:sy n="86" d="100"/>
        </p:scale>
        <p:origin x="57" y="201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BEB40008-106C-4FF8-9FA8-3E310EBBE2A2}"/>
    <pc:docChg chg="undo custSel addSld delSld modSld sldOrd modMainMaster modNotesMaster">
      <pc:chgData name="Stewart Gale" userId="3647ddd2-6040-41ae-a96d-232c23482af8" providerId="ADAL" clId="{BEB40008-106C-4FF8-9FA8-3E310EBBE2A2}" dt="2024-04-15T04:10:44.552" v="825" actId="20577"/>
      <pc:docMkLst>
        <pc:docMk/>
      </pc:docMkLst>
      <pc:sldChg chg="addSp delSp modSp mod delAnim modAnim">
        <pc:chgData name="Stewart Gale" userId="3647ddd2-6040-41ae-a96d-232c23482af8" providerId="ADAL" clId="{BEB40008-106C-4FF8-9FA8-3E310EBBE2A2}" dt="2024-04-15T04:10:44.552" v="825" actId="20577"/>
        <pc:sldMkLst>
          <pc:docMk/>
          <pc:sldMk cId="2383758769" sldId="493"/>
        </pc:sldMkLst>
        <pc:spChg chg="add mod">
          <ac:chgData name="Stewart Gale" userId="3647ddd2-6040-41ae-a96d-232c23482af8" providerId="ADAL" clId="{BEB40008-106C-4FF8-9FA8-3E310EBBE2A2}" dt="2024-03-22T03:13:47.042" v="654" actId="1076"/>
          <ac:spMkLst>
            <pc:docMk/>
            <pc:sldMk cId="2383758769" sldId="493"/>
            <ac:spMk id="2" creationId="{DD185A02-F648-375F-DCF6-35A68B89EDA4}"/>
          </ac:spMkLst>
        </pc:spChg>
        <pc:spChg chg="mod">
          <ac:chgData name="Stewart Gale" userId="3647ddd2-6040-41ae-a96d-232c23482af8" providerId="ADAL" clId="{BEB40008-106C-4FF8-9FA8-3E310EBBE2A2}" dt="2023-08-31T11:44:39.398" v="15"/>
          <ac:spMkLst>
            <pc:docMk/>
            <pc:sldMk cId="2383758769" sldId="493"/>
            <ac:spMk id="3" creationId="{00000000-0000-0000-0000-000000000000}"/>
          </ac:spMkLst>
        </pc:spChg>
        <pc:spChg chg="add mod">
          <ac:chgData name="Stewart Gale" userId="3647ddd2-6040-41ae-a96d-232c23482af8" providerId="ADAL" clId="{BEB40008-106C-4FF8-9FA8-3E310EBBE2A2}" dt="2024-04-15T04:10:44.552" v="825" actId="20577"/>
          <ac:spMkLst>
            <pc:docMk/>
            <pc:sldMk cId="2383758769" sldId="493"/>
            <ac:spMk id="3" creationId="{8D090EF1-6926-7EB0-2C6E-41690FB04CA5}"/>
          </ac:spMkLst>
        </pc:spChg>
        <pc:spChg chg="add del mod">
          <ac:chgData name="Stewart Gale" userId="3647ddd2-6040-41ae-a96d-232c23482af8" providerId="ADAL" clId="{BEB40008-106C-4FF8-9FA8-3E310EBBE2A2}" dt="2023-08-31T12:12:16.594" v="397" actId="478"/>
          <ac:spMkLst>
            <pc:docMk/>
            <pc:sldMk cId="2383758769" sldId="493"/>
            <ac:spMk id="4" creationId="{43FA706E-51B3-9FD6-D70C-336015329A9A}"/>
          </ac:spMkLst>
        </pc:spChg>
        <pc:spChg chg="add mod">
          <ac:chgData name="Stewart Gale" userId="3647ddd2-6040-41ae-a96d-232c23482af8" providerId="ADAL" clId="{BEB40008-106C-4FF8-9FA8-3E310EBBE2A2}" dt="2024-03-22T03:13:49.825" v="655" actId="1076"/>
          <ac:spMkLst>
            <pc:docMk/>
            <pc:sldMk cId="2383758769" sldId="493"/>
            <ac:spMk id="4" creationId="{9262FDCE-6EF8-23D3-DA3B-974AAD443C9A}"/>
          </ac:spMkLst>
        </pc:spChg>
        <pc:spChg chg="del mod">
          <ac:chgData name="Stewart Gale" userId="3647ddd2-6040-41ae-a96d-232c23482af8" providerId="ADAL" clId="{BEB40008-106C-4FF8-9FA8-3E310EBBE2A2}" dt="2023-08-31T12:00:01.316" v="273" actId="478"/>
          <ac:spMkLst>
            <pc:docMk/>
            <pc:sldMk cId="2383758769" sldId="493"/>
            <ac:spMk id="5" creationId="{00000000-0000-0000-0000-000000000000}"/>
          </ac:spMkLst>
        </pc:spChg>
        <pc:spChg chg="add del mod">
          <ac:chgData name="Stewart Gale" userId="3647ddd2-6040-41ae-a96d-232c23482af8" providerId="ADAL" clId="{BEB40008-106C-4FF8-9FA8-3E310EBBE2A2}" dt="2024-03-22T07:28:05.959" v="685" actId="478"/>
          <ac:spMkLst>
            <pc:docMk/>
            <pc:sldMk cId="2383758769" sldId="493"/>
            <ac:spMk id="5" creationId="{3C559D64-9D1A-ED4F-10C1-61C5EBC8021D}"/>
          </ac:spMkLst>
        </pc:spChg>
        <pc:spChg chg="mod">
          <ac:chgData name="Stewart Gale" userId="3647ddd2-6040-41ae-a96d-232c23482af8" providerId="ADAL" clId="{BEB40008-106C-4FF8-9FA8-3E310EBBE2A2}" dt="2023-08-31T12:23:10.570" v="607" actId="1076"/>
          <ac:spMkLst>
            <pc:docMk/>
            <pc:sldMk cId="2383758769" sldId="493"/>
            <ac:spMk id="6" creationId="{00000000-0000-0000-0000-000000000000}"/>
          </ac:spMkLst>
        </pc:spChg>
        <pc:spChg chg="add mod">
          <ac:chgData name="Stewart Gale" userId="3647ddd2-6040-41ae-a96d-232c23482af8" providerId="ADAL" clId="{BEB40008-106C-4FF8-9FA8-3E310EBBE2A2}" dt="2024-03-22T03:12:51.247" v="638" actId="1076"/>
          <ac:spMkLst>
            <pc:docMk/>
            <pc:sldMk cId="2383758769" sldId="493"/>
            <ac:spMk id="7" creationId="{B59E833C-DDB9-4B6A-9269-7AF6C2EB7BBA}"/>
          </ac:spMkLst>
        </pc:spChg>
        <pc:spChg chg="add mod">
          <ac:chgData name="Stewart Gale" userId="3647ddd2-6040-41ae-a96d-232c23482af8" providerId="ADAL" clId="{BEB40008-106C-4FF8-9FA8-3E310EBBE2A2}" dt="2023-08-31T12:03:59.293" v="333" actId="1076"/>
          <ac:spMkLst>
            <pc:docMk/>
            <pc:sldMk cId="2383758769" sldId="493"/>
            <ac:spMk id="9" creationId="{0136AC7F-1B88-ABB0-F070-B064BE78A51D}"/>
          </ac:spMkLst>
        </pc:spChg>
        <pc:spChg chg="mod">
          <ac:chgData name="Stewart Gale" userId="3647ddd2-6040-41ae-a96d-232c23482af8" providerId="ADAL" clId="{BEB40008-106C-4FF8-9FA8-3E310EBBE2A2}" dt="2024-03-22T03:12:55.890" v="640" actId="1076"/>
          <ac:spMkLst>
            <pc:docMk/>
            <pc:sldMk cId="2383758769" sldId="493"/>
            <ac:spMk id="12" creationId="{00000000-0000-0000-0000-000000000000}"/>
          </ac:spMkLst>
        </pc:spChg>
        <pc:spChg chg="add mod">
          <ac:chgData name="Stewart Gale" userId="3647ddd2-6040-41ae-a96d-232c23482af8" providerId="ADAL" clId="{BEB40008-106C-4FF8-9FA8-3E310EBBE2A2}" dt="2023-08-31T12:23:10.570" v="607" actId="1076"/>
          <ac:spMkLst>
            <pc:docMk/>
            <pc:sldMk cId="2383758769" sldId="493"/>
            <ac:spMk id="16" creationId="{9224AC02-68FF-96E1-97F3-0F80DBADF4EB}"/>
          </ac:spMkLst>
        </pc:spChg>
        <pc:spChg chg="add mod">
          <ac:chgData name="Stewart Gale" userId="3647ddd2-6040-41ae-a96d-232c23482af8" providerId="ADAL" clId="{BEB40008-106C-4FF8-9FA8-3E310EBBE2A2}" dt="2023-08-31T12:23:10.570" v="607" actId="1076"/>
          <ac:spMkLst>
            <pc:docMk/>
            <pc:sldMk cId="2383758769" sldId="493"/>
            <ac:spMk id="18" creationId="{36B6A442-6E84-6353-7CB1-D77039B52C3D}"/>
          </ac:spMkLst>
        </pc:spChg>
        <pc:grpChg chg="del mod">
          <ac:chgData name="Stewart Gale" userId="3647ddd2-6040-41ae-a96d-232c23482af8" providerId="ADAL" clId="{BEB40008-106C-4FF8-9FA8-3E310EBBE2A2}" dt="2023-08-31T11:58:07.387" v="259" actId="478"/>
          <ac:grpSpMkLst>
            <pc:docMk/>
            <pc:sldMk cId="2383758769" sldId="493"/>
            <ac:grpSpMk id="2" creationId="{00000000-0000-0000-0000-000000000000}"/>
          </ac:grpSpMkLst>
        </pc:grpChg>
        <pc:picChg chg="add del mod">
          <ac:chgData name="Stewart Gale" userId="3647ddd2-6040-41ae-a96d-232c23482af8" providerId="ADAL" clId="{BEB40008-106C-4FF8-9FA8-3E310EBBE2A2}" dt="2023-08-31T11:59:09.862" v="266" actId="478"/>
          <ac:picMkLst>
            <pc:docMk/>
            <pc:sldMk cId="2383758769" sldId="493"/>
            <ac:picMk id="8" creationId="{7A9E7215-1D34-BF9C-74D5-2F4DC9D3F646}"/>
          </ac:picMkLst>
        </pc:picChg>
        <pc:cxnChg chg="mod">
          <ac:chgData name="Stewart Gale" userId="3647ddd2-6040-41ae-a96d-232c23482af8" providerId="ADAL" clId="{BEB40008-106C-4FF8-9FA8-3E310EBBE2A2}" dt="2023-08-31T11:44:39.398" v="15"/>
          <ac:cxnSpMkLst>
            <pc:docMk/>
            <pc:sldMk cId="2383758769" sldId="493"/>
            <ac:cxnSpMk id="4" creationId="{00000000-0000-0000-0000-000000000000}"/>
          </ac:cxnSpMkLst>
        </pc:cxnChg>
        <pc:cxnChg chg="add mod">
          <ac:chgData name="Stewart Gale" userId="3647ddd2-6040-41ae-a96d-232c23482af8" providerId="ADAL" clId="{BEB40008-106C-4FF8-9FA8-3E310EBBE2A2}" dt="2024-03-22T03:13:41.707" v="653" actId="1076"/>
          <ac:cxnSpMkLst>
            <pc:docMk/>
            <pc:sldMk cId="2383758769" sldId="493"/>
            <ac:cxnSpMk id="11" creationId="{F99CF075-46DA-D132-CA48-6D1CDD76823E}"/>
          </ac:cxnSpMkLst>
        </pc:cxnChg>
      </pc:sldChg>
      <pc:sldChg chg="addSp delSp modSp mod delAnim modAnim">
        <pc:chgData name="Stewart Gale" userId="3647ddd2-6040-41ae-a96d-232c23482af8" providerId="ADAL" clId="{BEB40008-106C-4FF8-9FA8-3E310EBBE2A2}" dt="2024-03-22T07:27:34.045" v="682" actId="1076"/>
        <pc:sldMkLst>
          <pc:docMk/>
          <pc:sldMk cId="3960473460" sldId="494"/>
        </pc:sldMkLst>
        <pc:spChg chg="mod">
          <ac:chgData name="Stewart Gale" userId="3647ddd2-6040-41ae-a96d-232c23482af8" providerId="ADAL" clId="{BEB40008-106C-4FF8-9FA8-3E310EBBE2A2}" dt="2023-08-31T11:44:39.398" v="15"/>
          <ac:spMkLst>
            <pc:docMk/>
            <pc:sldMk cId="3960473460" sldId="494"/>
            <ac:spMk id="3" creationId="{00000000-0000-0000-0000-000000000000}"/>
          </ac:spMkLst>
        </pc:spChg>
        <pc:spChg chg="add mod">
          <ac:chgData name="Stewart Gale" userId="3647ddd2-6040-41ae-a96d-232c23482af8" providerId="ADAL" clId="{BEB40008-106C-4FF8-9FA8-3E310EBBE2A2}" dt="2024-03-22T03:11:32.878" v="621" actId="1076"/>
          <ac:spMkLst>
            <pc:docMk/>
            <pc:sldMk cId="3960473460" sldId="494"/>
            <ac:spMk id="5" creationId="{607A1FEC-94C3-0378-1518-44C5C2E513D3}"/>
          </ac:spMkLst>
        </pc:spChg>
        <pc:spChg chg="mod">
          <ac:chgData name="Stewart Gale" userId="3647ddd2-6040-41ae-a96d-232c23482af8" providerId="ADAL" clId="{BEB40008-106C-4FF8-9FA8-3E310EBBE2A2}" dt="2024-03-22T03:11:29.214" v="620" actId="1076"/>
          <ac:spMkLst>
            <pc:docMk/>
            <pc:sldMk cId="3960473460" sldId="494"/>
            <ac:spMk id="6" creationId="{00000000-0000-0000-0000-000000000000}"/>
          </ac:spMkLst>
        </pc:spChg>
        <pc:spChg chg="del mod">
          <ac:chgData name="Stewart Gale" userId="3647ddd2-6040-41ae-a96d-232c23482af8" providerId="ADAL" clId="{BEB40008-106C-4FF8-9FA8-3E310EBBE2A2}" dt="2023-08-31T11:48:17.539" v="99" actId="478"/>
          <ac:spMkLst>
            <pc:docMk/>
            <pc:sldMk cId="3960473460" sldId="494"/>
            <ac:spMk id="7" creationId="{00000000-0000-0000-0000-000000000000}"/>
          </ac:spMkLst>
        </pc:spChg>
        <pc:spChg chg="add del mod">
          <ac:chgData name="Stewart Gale" userId="3647ddd2-6040-41ae-a96d-232c23482af8" providerId="ADAL" clId="{BEB40008-106C-4FF8-9FA8-3E310EBBE2A2}" dt="2024-03-22T07:26:47.622" v="666" actId="478"/>
          <ac:spMkLst>
            <pc:docMk/>
            <pc:sldMk cId="3960473460" sldId="494"/>
            <ac:spMk id="8" creationId="{9E129B85-FCFF-EC14-F089-A2E3E1B0308D}"/>
          </ac:spMkLst>
        </pc:spChg>
        <pc:spChg chg="add mod">
          <ac:chgData name="Stewart Gale" userId="3647ddd2-6040-41ae-a96d-232c23482af8" providerId="ADAL" clId="{BEB40008-106C-4FF8-9FA8-3E310EBBE2A2}" dt="2024-03-22T07:27:34.045" v="682" actId="1076"/>
          <ac:spMkLst>
            <pc:docMk/>
            <pc:sldMk cId="3960473460" sldId="494"/>
            <ac:spMk id="9" creationId="{F43CB5CD-F270-1FC6-2814-AFCFA3425986}"/>
          </ac:spMkLst>
        </pc:spChg>
        <pc:spChg chg="mod">
          <ac:chgData name="Stewart Gale" userId="3647ddd2-6040-41ae-a96d-232c23482af8" providerId="ADAL" clId="{BEB40008-106C-4FF8-9FA8-3E310EBBE2A2}" dt="2024-03-22T03:11:24.799" v="619" actId="1076"/>
          <ac:spMkLst>
            <pc:docMk/>
            <pc:sldMk cId="3960473460" sldId="494"/>
            <ac:spMk id="12" creationId="{00000000-0000-0000-0000-000000000000}"/>
          </ac:spMkLst>
        </pc:spChg>
        <pc:grpChg chg="del mod">
          <ac:chgData name="Stewart Gale" userId="3647ddd2-6040-41ae-a96d-232c23482af8" providerId="ADAL" clId="{BEB40008-106C-4FF8-9FA8-3E310EBBE2A2}" dt="2023-08-31T11:47:39.630" v="82" actId="478"/>
          <ac:grpSpMkLst>
            <pc:docMk/>
            <pc:sldMk cId="3960473460" sldId="49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BEB40008-106C-4FF8-9FA8-3E310EBBE2A2}" dt="2023-08-31T11:44:39.398" v="15"/>
          <ac:cxnSpMkLst>
            <pc:docMk/>
            <pc:sldMk cId="3960473460" sldId="494"/>
            <ac:cxnSpMk id="4" creationId="{00000000-0000-0000-0000-000000000000}"/>
          </ac:cxnSpMkLst>
        </pc:cxnChg>
      </pc:sldChg>
      <pc:sldChg chg="addSp delSp modSp add mod delAnim modAnim">
        <pc:chgData name="Stewart Gale" userId="3647ddd2-6040-41ae-a96d-232c23482af8" providerId="ADAL" clId="{BEB40008-106C-4FF8-9FA8-3E310EBBE2A2}" dt="2024-03-22T07:29:01.312" v="697" actId="1036"/>
        <pc:sldMkLst>
          <pc:docMk/>
          <pc:sldMk cId="4084506882" sldId="495"/>
        </pc:sldMkLst>
        <pc:spChg chg="add mod">
          <ac:chgData name="Stewart Gale" userId="3647ddd2-6040-41ae-a96d-232c23482af8" providerId="ADAL" clId="{BEB40008-106C-4FF8-9FA8-3E310EBBE2A2}" dt="2024-03-22T07:29:01.312" v="697" actId="1036"/>
          <ac:spMkLst>
            <pc:docMk/>
            <pc:sldMk cId="4084506882" sldId="495"/>
            <ac:spMk id="2" creationId="{56141121-5A22-3C6F-AA0B-2BF315AC4D31}"/>
          </ac:spMkLst>
        </pc:spChg>
        <pc:spChg chg="add mod">
          <ac:chgData name="Stewart Gale" userId="3647ddd2-6040-41ae-a96d-232c23482af8" providerId="ADAL" clId="{BEB40008-106C-4FF8-9FA8-3E310EBBE2A2}" dt="2024-03-22T07:28:46.803" v="691" actId="1076"/>
          <ac:spMkLst>
            <pc:docMk/>
            <pc:sldMk cId="4084506882" sldId="495"/>
            <ac:spMk id="3" creationId="{BA2F51FE-BF0C-D370-B6B8-49E06CE5B879}"/>
          </ac:spMkLst>
        </pc:spChg>
        <pc:spChg chg="add mod">
          <ac:chgData name="Stewart Gale" userId="3647ddd2-6040-41ae-a96d-232c23482af8" providerId="ADAL" clId="{BEB40008-106C-4FF8-9FA8-3E310EBBE2A2}" dt="2024-03-22T07:29:01.312" v="697" actId="1036"/>
          <ac:spMkLst>
            <pc:docMk/>
            <pc:sldMk cId="4084506882" sldId="495"/>
            <ac:spMk id="6" creationId="{48E2024F-DDDF-425C-DCC3-A29CA7D7411A}"/>
          </ac:spMkLst>
        </pc:spChg>
        <pc:spChg chg="mod">
          <ac:chgData name="Stewart Gale" userId="3647ddd2-6040-41ae-a96d-232c23482af8" providerId="ADAL" clId="{BEB40008-106C-4FF8-9FA8-3E310EBBE2A2}" dt="2024-03-22T07:28:48.732" v="692" actId="1076"/>
          <ac:spMkLst>
            <pc:docMk/>
            <pc:sldMk cId="4084506882" sldId="495"/>
            <ac:spMk id="7" creationId="{00000000-0000-0000-0000-000000000000}"/>
          </ac:spMkLst>
        </pc:spChg>
        <pc:spChg chg="add mod">
          <ac:chgData name="Stewart Gale" userId="3647ddd2-6040-41ae-a96d-232c23482af8" providerId="ADAL" clId="{BEB40008-106C-4FF8-9FA8-3E310EBBE2A2}" dt="2024-03-22T07:29:01.312" v="697" actId="1036"/>
          <ac:spMkLst>
            <pc:docMk/>
            <pc:sldMk cId="4084506882" sldId="495"/>
            <ac:spMk id="8" creationId="{CE2C4791-CF1A-671E-163D-2A39249B114A}"/>
          </ac:spMkLst>
        </pc:spChg>
        <pc:spChg chg="add del mod">
          <ac:chgData name="Stewart Gale" userId="3647ddd2-6040-41ae-a96d-232c23482af8" providerId="ADAL" clId="{BEB40008-106C-4FF8-9FA8-3E310EBBE2A2}" dt="2024-03-22T07:28:37.552" v="689" actId="478"/>
          <ac:spMkLst>
            <pc:docMk/>
            <pc:sldMk cId="4084506882" sldId="495"/>
            <ac:spMk id="9" creationId="{1FF0FADD-BF2B-BDF2-85FC-24125F300E8D}"/>
          </ac:spMkLst>
        </pc:spChg>
        <pc:grpChg chg="del">
          <ac:chgData name="Stewart Gale" userId="3647ddd2-6040-41ae-a96d-232c23482af8" providerId="ADAL" clId="{BEB40008-106C-4FF8-9FA8-3E310EBBE2A2}" dt="2023-08-31T12:05:29.623" v="336" actId="478"/>
          <ac:grpSpMkLst>
            <pc:docMk/>
            <pc:sldMk cId="4084506882" sldId="495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BEB40008-106C-4FF8-9FA8-3E310EBBE2A2}" dt="2023-08-31T12:20:33.444" v="553" actId="1076"/>
          <ac:picMkLst>
            <pc:docMk/>
            <pc:sldMk cId="4084506882" sldId="495"/>
            <ac:picMk id="5" creationId="{69895281-804A-4FE4-8A2B-4F97BF55ED75}"/>
          </ac:picMkLst>
        </pc:picChg>
        <pc:picChg chg="del mod">
          <ac:chgData name="Stewart Gale" userId="3647ddd2-6040-41ae-a96d-232c23482af8" providerId="ADAL" clId="{BEB40008-106C-4FF8-9FA8-3E310EBBE2A2}" dt="2023-08-31T12:20:37.222" v="556" actId="478"/>
          <ac:picMkLst>
            <pc:docMk/>
            <pc:sldMk cId="4084506882" sldId="495"/>
            <ac:picMk id="20483" creationId="{00000000-0000-0000-0000-000000000000}"/>
          </ac:picMkLst>
        </pc:picChg>
        <pc:cxnChg chg="add mod">
          <ac:chgData name="Stewart Gale" userId="3647ddd2-6040-41ae-a96d-232c23482af8" providerId="ADAL" clId="{BEB40008-106C-4FF8-9FA8-3E310EBBE2A2}" dt="2023-08-31T12:22:10.843" v="593" actId="1076"/>
          <ac:cxnSpMkLst>
            <pc:docMk/>
            <pc:sldMk cId="4084506882" sldId="495"/>
            <ac:cxnSpMk id="4" creationId="{BA8FEF87-0ABB-D226-8702-0551D34EA214}"/>
          </ac:cxnSpMkLst>
        </pc:cxnChg>
      </pc:sldChg>
      <pc:sldChg chg="addSp delSp modSp mod delAnim modAnim">
        <pc:chgData name="Stewart Gale" userId="3647ddd2-6040-41ae-a96d-232c23482af8" providerId="ADAL" clId="{BEB40008-106C-4FF8-9FA8-3E310EBBE2A2}" dt="2024-03-22T07:28:24.449" v="688"/>
        <pc:sldMkLst>
          <pc:docMk/>
          <pc:sldMk cId="1026175246" sldId="508"/>
        </pc:sldMkLst>
        <pc:spChg chg="add del mod">
          <ac:chgData name="Stewart Gale" userId="3647ddd2-6040-41ae-a96d-232c23482af8" providerId="ADAL" clId="{BEB40008-106C-4FF8-9FA8-3E310EBBE2A2}" dt="2023-08-31T12:18:27.753" v="502" actId="478"/>
          <ac:spMkLst>
            <pc:docMk/>
            <pc:sldMk cId="1026175246" sldId="508"/>
            <ac:spMk id="2" creationId="{6D88C2AA-527E-21A3-D842-3B7B17A5B8A6}"/>
          </ac:spMkLst>
        </pc:spChg>
        <pc:spChg chg="add mod">
          <ac:chgData name="Stewart Gale" userId="3647ddd2-6040-41ae-a96d-232c23482af8" providerId="ADAL" clId="{BEB40008-106C-4FF8-9FA8-3E310EBBE2A2}" dt="2024-03-22T03:14:32.989" v="659" actId="1076"/>
          <ac:spMkLst>
            <pc:docMk/>
            <pc:sldMk cId="1026175246" sldId="508"/>
            <ac:spMk id="2" creationId="{F00BCC8D-02BE-4A43-A67F-8E31A30595B1}"/>
          </ac:spMkLst>
        </pc:spChg>
        <pc:spChg chg="mod">
          <ac:chgData name="Stewart Gale" userId="3647ddd2-6040-41ae-a96d-232c23482af8" providerId="ADAL" clId="{BEB40008-106C-4FF8-9FA8-3E310EBBE2A2}" dt="2023-08-31T11:44:39.398" v="15"/>
          <ac:spMkLst>
            <pc:docMk/>
            <pc:sldMk cId="1026175246" sldId="508"/>
            <ac:spMk id="3" creationId="{04EA9FFC-ECA0-4780-A0CD-C183A69B0E57}"/>
          </ac:spMkLst>
        </pc:spChg>
        <pc:spChg chg="add mod">
          <ac:chgData name="Stewart Gale" userId="3647ddd2-6040-41ae-a96d-232c23482af8" providerId="ADAL" clId="{BEB40008-106C-4FF8-9FA8-3E310EBBE2A2}" dt="2023-08-31T12:19:43.373" v="535" actId="1076"/>
          <ac:spMkLst>
            <pc:docMk/>
            <pc:sldMk cId="1026175246" sldId="508"/>
            <ac:spMk id="3" creationId="{14CAAEDE-C6FE-B58C-35A3-5124FC64BFC0}"/>
          </ac:spMkLst>
        </pc:spChg>
        <pc:spChg chg="add del mod">
          <ac:chgData name="Stewart Gale" userId="3647ddd2-6040-41ae-a96d-232c23482af8" providerId="ADAL" clId="{BEB40008-106C-4FF8-9FA8-3E310EBBE2A2}" dt="2023-08-31T12:19:27.419" v="528" actId="478"/>
          <ac:spMkLst>
            <pc:docMk/>
            <pc:sldMk cId="1026175246" sldId="508"/>
            <ac:spMk id="6" creationId="{2374BDFD-FE6E-63F6-8087-5DE9590AD631}"/>
          </ac:spMkLst>
        </pc:spChg>
        <pc:spChg chg="add del mod">
          <ac:chgData name="Stewart Gale" userId="3647ddd2-6040-41ae-a96d-232c23482af8" providerId="ADAL" clId="{BEB40008-106C-4FF8-9FA8-3E310EBBE2A2}" dt="2023-08-31T11:59:39.771" v="270" actId="21"/>
          <ac:spMkLst>
            <pc:docMk/>
            <pc:sldMk cId="1026175246" sldId="508"/>
            <ac:spMk id="6" creationId="{DF644CAD-103B-002D-CE27-E3253C43EA40}"/>
          </ac:spMkLst>
        </pc:spChg>
        <pc:spChg chg="add del mod">
          <ac:chgData name="Stewart Gale" userId="3647ddd2-6040-41ae-a96d-232c23482af8" providerId="ADAL" clId="{BEB40008-106C-4FF8-9FA8-3E310EBBE2A2}" dt="2023-08-31T12:19:27.419" v="528" actId="478"/>
          <ac:spMkLst>
            <pc:docMk/>
            <pc:sldMk cId="1026175246" sldId="508"/>
            <ac:spMk id="8" creationId="{146BB1ED-24FE-08F1-E616-E9D036E8C2D7}"/>
          </ac:spMkLst>
        </pc:spChg>
        <pc:spChg chg="add mod">
          <ac:chgData name="Stewart Gale" userId="3647ddd2-6040-41ae-a96d-232c23482af8" providerId="ADAL" clId="{BEB40008-106C-4FF8-9FA8-3E310EBBE2A2}" dt="2024-03-22T03:14:37.763" v="661" actId="1076"/>
          <ac:spMkLst>
            <pc:docMk/>
            <pc:sldMk cId="1026175246" sldId="508"/>
            <ac:spMk id="9" creationId="{AB71D509-7D18-E64D-D572-1C3C9A28CF65}"/>
          </ac:spMkLst>
        </pc:spChg>
        <pc:spChg chg="add mod">
          <ac:chgData name="Stewart Gale" userId="3647ddd2-6040-41ae-a96d-232c23482af8" providerId="ADAL" clId="{BEB40008-106C-4FF8-9FA8-3E310EBBE2A2}" dt="2024-03-22T03:14:37.763" v="661" actId="1076"/>
          <ac:spMkLst>
            <pc:docMk/>
            <pc:sldMk cId="1026175246" sldId="508"/>
            <ac:spMk id="10" creationId="{AEF58D77-B41C-7991-8887-A628E9FF202F}"/>
          </ac:spMkLst>
        </pc:spChg>
        <pc:spChg chg="add del mod">
          <ac:chgData name="Stewart Gale" userId="3647ddd2-6040-41ae-a96d-232c23482af8" providerId="ADAL" clId="{BEB40008-106C-4FF8-9FA8-3E310EBBE2A2}" dt="2023-08-31T12:15:38.550" v="465" actId="478"/>
          <ac:spMkLst>
            <pc:docMk/>
            <pc:sldMk cId="1026175246" sldId="508"/>
            <ac:spMk id="11" creationId="{C17372DB-4866-AFE2-ACB7-A3D165265E21}"/>
          </ac:spMkLst>
        </pc:spChg>
        <pc:spChg chg="add del mod">
          <ac:chgData name="Stewart Gale" userId="3647ddd2-6040-41ae-a96d-232c23482af8" providerId="ADAL" clId="{BEB40008-106C-4FF8-9FA8-3E310EBBE2A2}" dt="2024-03-22T07:28:21.646" v="687" actId="478"/>
          <ac:spMkLst>
            <pc:docMk/>
            <pc:sldMk cId="1026175246" sldId="508"/>
            <ac:spMk id="12" creationId="{EDDD8FAF-E503-77B7-A5F2-E487AE65F8F5}"/>
          </ac:spMkLst>
        </pc:spChg>
        <pc:spChg chg="add mod">
          <ac:chgData name="Stewart Gale" userId="3647ddd2-6040-41ae-a96d-232c23482af8" providerId="ADAL" clId="{BEB40008-106C-4FF8-9FA8-3E310EBBE2A2}" dt="2023-08-31T12:20:04.200" v="543" actId="1076"/>
          <ac:spMkLst>
            <pc:docMk/>
            <pc:sldMk cId="1026175246" sldId="508"/>
            <ac:spMk id="13" creationId="{B6705F72-A190-37F0-DE20-F2C1CCF2C462}"/>
          </ac:spMkLst>
        </pc:spChg>
        <pc:spChg chg="add mod">
          <ac:chgData name="Stewart Gale" userId="3647ddd2-6040-41ae-a96d-232c23482af8" providerId="ADAL" clId="{BEB40008-106C-4FF8-9FA8-3E310EBBE2A2}" dt="2023-08-31T12:20:07.308" v="544" actId="1076"/>
          <ac:spMkLst>
            <pc:docMk/>
            <pc:sldMk cId="1026175246" sldId="508"/>
            <ac:spMk id="14" creationId="{6D5B9069-653D-06D3-7E73-350CF46A6B08}"/>
          </ac:spMkLst>
        </pc:spChg>
        <pc:grpChg chg="del mod">
          <ac:chgData name="Stewart Gale" userId="3647ddd2-6040-41ae-a96d-232c23482af8" providerId="ADAL" clId="{BEB40008-106C-4FF8-9FA8-3E310EBBE2A2}" dt="2023-08-31T11:57:40.527" v="246" actId="478"/>
          <ac:grpSpMkLst>
            <pc:docMk/>
            <pc:sldMk cId="1026175246" sldId="508"/>
            <ac:grpSpMk id="2" creationId="{6367CF54-51EE-4C25-94F2-745B5655CF55}"/>
          </ac:grpSpMkLst>
        </pc:grpChg>
        <pc:picChg chg="mod modCrop">
          <ac:chgData name="Stewart Gale" userId="3647ddd2-6040-41ae-a96d-232c23482af8" providerId="ADAL" clId="{BEB40008-106C-4FF8-9FA8-3E310EBBE2A2}" dt="2023-08-31T11:57:58.577" v="254" actId="1076"/>
          <ac:picMkLst>
            <pc:docMk/>
            <pc:sldMk cId="1026175246" sldId="508"/>
            <ac:picMk id="5" creationId="{7C381CA6-509E-4923-B312-DA7639400DDF}"/>
          </ac:picMkLst>
        </pc:picChg>
        <pc:picChg chg="del mod modCrop">
          <ac:chgData name="Stewart Gale" userId="3647ddd2-6040-41ae-a96d-232c23482af8" providerId="ADAL" clId="{BEB40008-106C-4FF8-9FA8-3E310EBBE2A2}" dt="2023-08-31T12:20:20.390" v="549" actId="478"/>
          <ac:picMkLst>
            <pc:docMk/>
            <pc:sldMk cId="1026175246" sldId="508"/>
            <ac:picMk id="7" creationId="{3F681EF6-CCB5-43C8-A44D-8031454CE4D7}"/>
          </ac:picMkLst>
        </pc:picChg>
        <pc:cxnChg chg="add mod">
          <ac:chgData name="Stewart Gale" userId="3647ddd2-6040-41ae-a96d-232c23482af8" providerId="ADAL" clId="{BEB40008-106C-4FF8-9FA8-3E310EBBE2A2}" dt="2023-08-31T12:20:17.798" v="547" actId="1076"/>
          <ac:cxnSpMkLst>
            <pc:docMk/>
            <pc:sldMk cId="1026175246" sldId="508"/>
            <ac:cxnSpMk id="4" creationId="{2FE407C5-23ED-4B5D-DFDA-7977C526D668}"/>
          </ac:cxnSpMkLst>
        </pc:cxnChg>
        <pc:cxnChg chg="mod">
          <ac:chgData name="Stewart Gale" userId="3647ddd2-6040-41ae-a96d-232c23482af8" providerId="ADAL" clId="{BEB40008-106C-4FF8-9FA8-3E310EBBE2A2}" dt="2023-08-31T11:44:39.398" v="15"/>
          <ac:cxnSpMkLst>
            <pc:docMk/>
            <pc:sldMk cId="1026175246" sldId="508"/>
            <ac:cxnSpMk id="4" creationId="{C87BA3C9-1E72-4AE6-BB24-4E804A175D63}"/>
          </ac:cxnSpMkLst>
        </pc:cxnChg>
      </pc:sldChg>
      <pc:sldChg chg="delSp modSp mod">
        <pc:chgData name="Stewart Gale" userId="3647ddd2-6040-41ae-a96d-232c23482af8" providerId="ADAL" clId="{BEB40008-106C-4FF8-9FA8-3E310EBBE2A2}" dt="2024-03-22T07:38:16.509" v="699" actId="20577"/>
        <pc:sldMkLst>
          <pc:docMk/>
          <pc:sldMk cId="1983279003" sldId="509"/>
        </pc:sldMkLst>
        <pc:spChg chg="mod">
          <ac:chgData name="Stewart Gale" userId="3647ddd2-6040-41ae-a96d-232c23482af8" providerId="ADAL" clId="{BEB40008-106C-4FF8-9FA8-3E310EBBE2A2}" dt="2023-08-31T11:44:39.398" v="15"/>
          <ac:spMkLst>
            <pc:docMk/>
            <pc:sldMk cId="1983279003" sldId="509"/>
            <ac:spMk id="3" creationId="{1DCD659B-9B0F-4736-B272-47379BEFFD3A}"/>
          </ac:spMkLst>
        </pc:spChg>
        <pc:spChg chg="mod">
          <ac:chgData name="Stewart Gale" userId="3647ddd2-6040-41ae-a96d-232c23482af8" providerId="ADAL" clId="{BEB40008-106C-4FF8-9FA8-3E310EBBE2A2}" dt="2024-03-22T07:38:16.509" v="699" actId="20577"/>
          <ac:spMkLst>
            <pc:docMk/>
            <pc:sldMk cId="1983279003" sldId="509"/>
            <ac:spMk id="5" creationId="{00000000-0000-0000-0000-000000000000}"/>
          </ac:spMkLst>
        </pc:spChg>
        <pc:grpChg chg="del mod">
          <ac:chgData name="Stewart Gale" userId="3647ddd2-6040-41ae-a96d-232c23482af8" providerId="ADAL" clId="{BEB40008-106C-4FF8-9FA8-3E310EBBE2A2}" dt="2023-08-31T11:44:40.804" v="16" actId="478"/>
          <ac:grpSpMkLst>
            <pc:docMk/>
            <pc:sldMk cId="1983279003" sldId="509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BEB40008-106C-4FF8-9FA8-3E310EBBE2A2}" dt="2023-08-31T11:44:39.398" v="15"/>
          <ac:cxnSpMkLst>
            <pc:docMk/>
            <pc:sldMk cId="1983279003" sldId="509"/>
            <ac:cxnSpMk id="4" creationId="{694170A7-F542-433D-AE47-C7A950C348C9}"/>
          </ac:cxnSpMkLst>
        </pc:cxnChg>
      </pc:sldChg>
      <pc:sldChg chg="delSp modSp mod">
        <pc:chgData name="Stewart Gale" userId="3647ddd2-6040-41ae-a96d-232c23482af8" providerId="ADAL" clId="{BEB40008-106C-4FF8-9FA8-3E310EBBE2A2}" dt="2023-08-31T11:47:23.761" v="80" actId="1076"/>
        <pc:sldMkLst>
          <pc:docMk/>
          <pc:sldMk cId="1620922677" sldId="510"/>
        </pc:sldMkLst>
        <pc:spChg chg="mod">
          <ac:chgData name="Stewart Gale" userId="3647ddd2-6040-41ae-a96d-232c23482af8" providerId="ADAL" clId="{BEB40008-106C-4FF8-9FA8-3E310EBBE2A2}" dt="2023-08-31T11:44:39.398" v="15"/>
          <ac:spMkLst>
            <pc:docMk/>
            <pc:sldMk cId="1620922677" sldId="510"/>
            <ac:spMk id="4" creationId="{00000000-0000-0000-0000-000000000000}"/>
          </ac:spMkLst>
        </pc:spChg>
        <pc:spChg chg="mod">
          <ac:chgData name="Stewart Gale" userId="3647ddd2-6040-41ae-a96d-232c23482af8" providerId="ADAL" clId="{BEB40008-106C-4FF8-9FA8-3E310EBBE2A2}" dt="2023-08-31T11:47:12.383" v="72" actId="1076"/>
          <ac:spMkLst>
            <pc:docMk/>
            <pc:sldMk cId="1620922677" sldId="510"/>
            <ac:spMk id="6" creationId="{00000000-0000-0000-0000-000000000000}"/>
          </ac:spMkLst>
        </pc:spChg>
        <pc:spChg chg="mod">
          <ac:chgData name="Stewart Gale" userId="3647ddd2-6040-41ae-a96d-232c23482af8" providerId="ADAL" clId="{BEB40008-106C-4FF8-9FA8-3E310EBBE2A2}" dt="2023-08-31T11:47:23.761" v="80" actId="1076"/>
          <ac:spMkLst>
            <pc:docMk/>
            <pc:sldMk cId="1620922677" sldId="510"/>
            <ac:spMk id="7" creationId="{00000000-0000-0000-0000-000000000000}"/>
          </ac:spMkLst>
        </pc:spChg>
        <pc:grpChg chg="del mod">
          <ac:chgData name="Stewart Gale" userId="3647ddd2-6040-41ae-a96d-232c23482af8" providerId="ADAL" clId="{BEB40008-106C-4FF8-9FA8-3E310EBBE2A2}" dt="2023-08-31T11:46:58.989" v="64" actId="478"/>
          <ac:grpSpMkLst>
            <pc:docMk/>
            <pc:sldMk cId="1620922677" sldId="510"/>
            <ac:grpSpMk id="3" creationId="{00000000-0000-0000-0000-000000000000}"/>
          </ac:grpSpMkLst>
        </pc:grpChg>
        <pc:cxnChg chg="mod">
          <ac:chgData name="Stewart Gale" userId="3647ddd2-6040-41ae-a96d-232c23482af8" providerId="ADAL" clId="{BEB40008-106C-4FF8-9FA8-3E310EBBE2A2}" dt="2023-08-31T11:44:39.398" v="15"/>
          <ac:cxnSpMkLst>
            <pc:docMk/>
            <pc:sldMk cId="1620922677" sldId="510"/>
            <ac:cxnSpMk id="5" creationId="{00000000-0000-0000-0000-000000000000}"/>
          </ac:cxnSpMkLst>
        </pc:cxnChg>
      </pc:sldChg>
      <pc:sldChg chg="modSp add mod">
        <pc:chgData name="Stewart Gale" userId="3647ddd2-6040-41ae-a96d-232c23482af8" providerId="ADAL" clId="{BEB40008-106C-4FF8-9FA8-3E310EBBE2A2}" dt="2024-03-22T07:47:13.447" v="765" actId="20577"/>
        <pc:sldMkLst>
          <pc:docMk/>
          <pc:sldMk cId="41268321" sldId="511"/>
        </pc:sldMkLst>
        <pc:spChg chg="mod">
          <ac:chgData name="Stewart Gale" userId="3647ddd2-6040-41ae-a96d-232c23482af8" providerId="ADAL" clId="{BEB40008-106C-4FF8-9FA8-3E310EBBE2A2}" dt="2024-03-22T07:47:13.447" v="765" actId="20577"/>
          <ac:spMkLst>
            <pc:docMk/>
            <pc:sldMk cId="41268321" sldId="511"/>
            <ac:spMk id="5" creationId="{1FB22FAD-31EB-4ABB-8A0C-657F9445C7E3}"/>
          </ac:spMkLst>
        </pc:spChg>
      </pc:sldChg>
      <pc:sldChg chg="modSp del">
        <pc:chgData name="Stewart Gale" userId="3647ddd2-6040-41ae-a96d-232c23482af8" providerId="ADAL" clId="{BEB40008-106C-4FF8-9FA8-3E310EBBE2A2}" dt="2023-08-31T11:57:30.158" v="244" actId="47"/>
        <pc:sldMkLst>
          <pc:docMk/>
          <pc:sldMk cId="2412693813" sldId="511"/>
        </pc:sldMkLst>
        <pc:spChg chg="mod">
          <ac:chgData name="Stewart Gale" userId="3647ddd2-6040-41ae-a96d-232c23482af8" providerId="ADAL" clId="{BEB40008-106C-4FF8-9FA8-3E310EBBE2A2}" dt="2023-08-31T11:44:39.398" v="15"/>
          <ac:spMkLst>
            <pc:docMk/>
            <pc:sldMk cId="2412693813" sldId="511"/>
            <ac:spMk id="3" creationId="{00000000-0000-0000-0000-000000000000}"/>
          </ac:spMkLst>
        </pc:spChg>
        <pc:spChg chg="mod">
          <ac:chgData name="Stewart Gale" userId="3647ddd2-6040-41ae-a96d-232c23482af8" providerId="ADAL" clId="{BEB40008-106C-4FF8-9FA8-3E310EBBE2A2}" dt="2023-08-31T11:44:39.398" v="15"/>
          <ac:spMkLst>
            <pc:docMk/>
            <pc:sldMk cId="2412693813" sldId="511"/>
            <ac:spMk id="12" creationId="{00000000-0000-0000-0000-000000000000}"/>
          </ac:spMkLst>
        </pc:spChg>
        <pc:spChg chg="mod">
          <ac:chgData name="Stewart Gale" userId="3647ddd2-6040-41ae-a96d-232c23482af8" providerId="ADAL" clId="{BEB40008-106C-4FF8-9FA8-3E310EBBE2A2}" dt="2023-08-31T11:44:39.398" v="15"/>
          <ac:spMkLst>
            <pc:docMk/>
            <pc:sldMk cId="2412693813" sldId="511"/>
            <ac:spMk id="21" creationId="{96EA564F-8EDB-4DFE-B79A-FF7962B7EEC5}"/>
          </ac:spMkLst>
        </pc:spChg>
        <pc:spChg chg="mod">
          <ac:chgData name="Stewart Gale" userId="3647ddd2-6040-41ae-a96d-232c23482af8" providerId="ADAL" clId="{BEB40008-106C-4FF8-9FA8-3E310EBBE2A2}" dt="2023-08-31T11:44:39.398" v="15"/>
          <ac:spMkLst>
            <pc:docMk/>
            <pc:sldMk cId="2412693813" sldId="511"/>
            <ac:spMk id="22" creationId="{BA9F8BD4-A645-41E4-BB0E-814DE553C2F8}"/>
          </ac:spMkLst>
        </pc:spChg>
        <pc:grpChg chg="mod">
          <ac:chgData name="Stewart Gale" userId="3647ddd2-6040-41ae-a96d-232c23482af8" providerId="ADAL" clId="{BEB40008-106C-4FF8-9FA8-3E310EBBE2A2}" dt="2023-08-31T11:44:39.398" v="15"/>
          <ac:grpSpMkLst>
            <pc:docMk/>
            <pc:sldMk cId="2412693813" sldId="511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BEB40008-106C-4FF8-9FA8-3E310EBBE2A2}" dt="2023-08-31T11:44:39.398" v="15"/>
          <ac:cxnSpMkLst>
            <pc:docMk/>
            <pc:sldMk cId="2412693813" sldId="511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BEB40008-106C-4FF8-9FA8-3E310EBBE2A2}" dt="2023-08-31T11:46:37.558" v="60" actId="14100"/>
        <pc:sldMkLst>
          <pc:docMk/>
          <pc:sldMk cId="3794701225" sldId="512"/>
        </pc:sldMkLst>
        <pc:spChg chg="mod">
          <ac:chgData name="Stewart Gale" userId="3647ddd2-6040-41ae-a96d-232c23482af8" providerId="ADAL" clId="{BEB40008-106C-4FF8-9FA8-3E310EBBE2A2}" dt="2023-08-31T11:46:37.558" v="60" actId="14100"/>
          <ac:spMkLst>
            <pc:docMk/>
            <pc:sldMk cId="3794701225" sldId="512"/>
            <ac:spMk id="2" creationId="{00000000-0000-0000-0000-000000000000}"/>
          </ac:spMkLst>
        </pc:spChg>
        <pc:spChg chg="mod topLvl">
          <ac:chgData name="Stewart Gale" userId="3647ddd2-6040-41ae-a96d-232c23482af8" providerId="ADAL" clId="{BEB40008-106C-4FF8-9FA8-3E310EBBE2A2}" dt="2023-08-31T11:45:54.918" v="49" actId="1076"/>
          <ac:spMkLst>
            <pc:docMk/>
            <pc:sldMk cId="3794701225" sldId="512"/>
            <ac:spMk id="4" creationId="{00000000-0000-0000-0000-000000000000}"/>
          </ac:spMkLst>
        </pc:spChg>
        <pc:grpChg chg="del mod">
          <ac:chgData name="Stewart Gale" userId="3647ddd2-6040-41ae-a96d-232c23482af8" providerId="ADAL" clId="{BEB40008-106C-4FF8-9FA8-3E310EBBE2A2}" dt="2023-08-31T11:45:22.549" v="31" actId="478"/>
          <ac:grpSpMkLst>
            <pc:docMk/>
            <pc:sldMk cId="3794701225" sldId="512"/>
            <ac:grpSpMk id="3" creationId="{00000000-0000-0000-0000-000000000000}"/>
          </ac:grpSpMkLst>
        </pc:grpChg>
        <pc:cxnChg chg="del mod topLvl">
          <ac:chgData name="Stewart Gale" userId="3647ddd2-6040-41ae-a96d-232c23482af8" providerId="ADAL" clId="{BEB40008-106C-4FF8-9FA8-3E310EBBE2A2}" dt="2023-08-31T11:45:22.549" v="31" actId="478"/>
          <ac:cxnSpMkLst>
            <pc:docMk/>
            <pc:sldMk cId="3794701225" sldId="512"/>
            <ac:cxnSpMk id="5" creationId="{00000000-0000-0000-0000-000000000000}"/>
          </ac:cxnSpMkLst>
        </pc:cxnChg>
      </pc:sldChg>
      <pc:sldChg chg="add del">
        <pc:chgData name="Stewart Gale" userId="3647ddd2-6040-41ae-a96d-232c23482af8" providerId="ADAL" clId="{BEB40008-106C-4FF8-9FA8-3E310EBBE2A2}" dt="2023-08-31T11:46:55.418" v="61" actId="47"/>
        <pc:sldMkLst>
          <pc:docMk/>
          <pc:sldMk cId="1704501125" sldId="513"/>
        </pc:sldMkLst>
      </pc:sldChg>
      <pc:sldChg chg="delSp modSp add del mod">
        <pc:chgData name="Stewart Gale" userId="3647ddd2-6040-41ae-a96d-232c23482af8" providerId="ADAL" clId="{BEB40008-106C-4FF8-9FA8-3E310EBBE2A2}" dt="2023-08-31T11:53:54.976" v="201" actId="47"/>
        <pc:sldMkLst>
          <pc:docMk/>
          <pc:sldMk cId="3139767658" sldId="513"/>
        </pc:sldMkLst>
        <pc:spChg chg="mod">
          <ac:chgData name="Stewart Gale" userId="3647ddd2-6040-41ae-a96d-232c23482af8" providerId="ADAL" clId="{BEB40008-106C-4FF8-9FA8-3E310EBBE2A2}" dt="2023-08-31T11:52:37.852" v="179" actId="1076"/>
          <ac:spMkLst>
            <pc:docMk/>
            <pc:sldMk cId="3139767658" sldId="513"/>
            <ac:spMk id="6" creationId="{00000000-0000-0000-0000-000000000000}"/>
          </ac:spMkLst>
        </pc:spChg>
        <pc:grpChg chg="del">
          <ac:chgData name="Stewart Gale" userId="3647ddd2-6040-41ae-a96d-232c23482af8" providerId="ADAL" clId="{BEB40008-106C-4FF8-9FA8-3E310EBBE2A2}" dt="2023-08-31T11:52:29.410" v="178" actId="478"/>
          <ac:grpSpMkLst>
            <pc:docMk/>
            <pc:sldMk cId="3139767658" sldId="513"/>
            <ac:grpSpMk id="2" creationId="{00000000-0000-0000-0000-000000000000}"/>
          </ac:grpSpMkLst>
        </pc:grpChg>
      </pc:sldChg>
      <pc:sldChg chg="delSp modSp add mod delAnim modAnim">
        <pc:chgData name="Stewart Gale" userId="3647ddd2-6040-41ae-a96d-232c23482af8" providerId="ADAL" clId="{BEB40008-106C-4FF8-9FA8-3E310EBBE2A2}" dt="2024-03-22T07:27:38.245" v="683" actId="1076"/>
        <pc:sldMkLst>
          <pc:docMk/>
          <pc:sldMk cId="3097423358" sldId="514"/>
        </pc:sldMkLst>
        <pc:spChg chg="mod">
          <ac:chgData name="Stewart Gale" userId="3647ddd2-6040-41ae-a96d-232c23482af8" providerId="ADAL" clId="{BEB40008-106C-4FF8-9FA8-3E310EBBE2A2}" dt="2024-03-22T03:12:17.175" v="626" actId="1076"/>
          <ac:spMkLst>
            <pc:docMk/>
            <pc:sldMk cId="3097423358" sldId="514"/>
            <ac:spMk id="5" creationId="{607A1FEC-94C3-0378-1518-44C5C2E513D3}"/>
          </ac:spMkLst>
        </pc:spChg>
        <pc:spChg chg="mod">
          <ac:chgData name="Stewart Gale" userId="3647ddd2-6040-41ae-a96d-232c23482af8" providerId="ADAL" clId="{BEB40008-106C-4FF8-9FA8-3E310EBBE2A2}" dt="2024-03-22T03:12:13.025" v="625" actId="1076"/>
          <ac:spMkLst>
            <pc:docMk/>
            <pc:sldMk cId="3097423358" sldId="514"/>
            <ac:spMk id="6" creationId="{00000000-0000-0000-0000-000000000000}"/>
          </ac:spMkLst>
        </pc:spChg>
        <pc:spChg chg="del mod">
          <ac:chgData name="Stewart Gale" userId="3647ddd2-6040-41ae-a96d-232c23482af8" providerId="ADAL" clId="{BEB40008-106C-4FF8-9FA8-3E310EBBE2A2}" dt="2024-03-22T07:27:05.504" v="668" actId="478"/>
          <ac:spMkLst>
            <pc:docMk/>
            <pc:sldMk cId="3097423358" sldId="514"/>
            <ac:spMk id="8" creationId="{9E129B85-FCFF-EC14-F089-A2E3E1B0308D}"/>
          </ac:spMkLst>
        </pc:spChg>
        <pc:spChg chg="mod">
          <ac:chgData name="Stewart Gale" userId="3647ddd2-6040-41ae-a96d-232c23482af8" providerId="ADAL" clId="{BEB40008-106C-4FF8-9FA8-3E310EBBE2A2}" dt="2024-03-22T07:27:38.245" v="683" actId="1076"/>
          <ac:spMkLst>
            <pc:docMk/>
            <pc:sldMk cId="3097423358" sldId="514"/>
            <ac:spMk id="9" creationId="{F43CB5CD-F270-1FC6-2814-AFCFA3425986}"/>
          </ac:spMkLst>
        </pc:spChg>
        <pc:spChg chg="mod">
          <ac:chgData name="Stewart Gale" userId="3647ddd2-6040-41ae-a96d-232c23482af8" providerId="ADAL" clId="{BEB40008-106C-4FF8-9FA8-3E310EBBE2A2}" dt="2024-03-22T03:12:10.060" v="624" actId="1076"/>
          <ac:spMkLst>
            <pc:docMk/>
            <pc:sldMk cId="3097423358" sldId="514"/>
            <ac:spMk id="12" creationId="{00000000-0000-0000-0000-000000000000}"/>
          </ac:spMkLst>
        </pc:spChg>
      </pc:sldChg>
      <pc:sldChg chg="new del">
        <pc:chgData name="Stewart Gale" userId="3647ddd2-6040-41ae-a96d-232c23482af8" providerId="ADAL" clId="{BEB40008-106C-4FF8-9FA8-3E310EBBE2A2}" dt="2023-08-31T12:07:20.590" v="342" actId="47"/>
        <pc:sldMkLst>
          <pc:docMk/>
          <pc:sldMk cId="1222184796" sldId="515"/>
        </pc:sldMkLst>
      </pc:sldChg>
      <pc:sldChg chg="add ord">
        <pc:chgData name="Stewart Gale" userId="3647ddd2-6040-41ae-a96d-232c23482af8" providerId="ADAL" clId="{BEB40008-106C-4FF8-9FA8-3E310EBBE2A2}" dt="2024-03-22T07:45:58.200" v="734"/>
        <pc:sldMkLst>
          <pc:docMk/>
          <pc:sldMk cId="3240896722" sldId="515"/>
        </pc:sldMkLst>
      </pc:sldChg>
      <pc:sldChg chg="modSp add mod modAnim">
        <pc:chgData name="Stewart Gale" userId="3647ddd2-6040-41ae-a96d-232c23482af8" providerId="ADAL" clId="{BEB40008-106C-4FF8-9FA8-3E310EBBE2A2}" dt="2024-03-22T07:47:50.244" v="788" actId="1076"/>
        <pc:sldMkLst>
          <pc:docMk/>
          <pc:sldMk cId="341580145" sldId="516"/>
        </pc:sldMkLst>
        <pc:spChg chg="mod">
          <ac:chgData name="Stewart Gale" userId="3647ddd2-6040-41ae-a96d-232c23482af8" providerId="ADAL" clId="{BEB40008-106C-4FF8-9FA8-3E310EBBE2A2}" dt="2024-03-22T07:47:50.244" v="788" actId="1076"/>
          <ac:spMkLst>
            <pc:docMk/>
            <pc:sldMk cId="341580145" sldId="516"/>
            <ac:spMk id="13" creationId="{00000000-0000-0000-0000-000000000000}"/>
          </ac:spMkLst>
        </pc:spChg>
      </pc:sldChg>
      <pc:sldChg chg="add">
        <pc:chgData name="Stewart Gale" userId="3647ddd2-6040-41ae-a96d-232c23482af8" providerId="ADAL" clId="{BEB40008-106C-4FF8-9FA8-3E310EBBE2A2}" dt="2024-03-22T07:37:49.577" v="698"/>
        <pc:sldMkLst>
          <pc:docMk/>
          <pc:sldMk cId="807301352" sldId="517"/>
        </pc:sldMkLst>
      </pc:sldChg>
      <pc:sldChg chg="modSp add mod modAnim">
        <pc:chgData name="Stewart Gale" userId="3647ddd2-6040-41ae-a96d-232c23482af8" providerId="ADAL" clId="{BEB40008-106C-4FF8-9FA8-3E310EBBE2A2}" dt="2024-03-22T07:48:05.570" v="790"/>
        <pc:sldMkLst>
          <pc:docMk/>
          <pc:sldMk cId="1072583603" sldId="518"/>
        </pc:sldMkLst>
        <pc:spChg chg="mod">
          <ac:chgData name="Stewart Gale" userId="3647ddd2-6040-41ae-a96d-232c23482af8" providerId="ADAL" clId="{BEB40008-106C-4FF8-9FA8-3E310EBBE2A2}" dt="2024-03-22T07:47:24.393" v="766" actId="20577"/>
          <ac:spMkLst>
            <pc:docMk/>
            <pc:sldMk cId="1072583603" sldId="518"/>
            <ac:spMk id="9" creationId="{A1FB218A-DAD8-3150-8A8C-65B3F0B4A270}"/>
          </ac:spMkLst>
        </pc:spChg>
      </pc:sldChg>
      <pc:sldChg chg="add">
        <pc:chgData name="Stewart Gale" userId="3647ddd2-6040-41ae-a96d-232c23482af8" providerId="ADAL" clId="{BEB40008-106C-4FF8-9FA8-3E310EBBE2A2}" dt="2024-03-22T07:37:49.577" v="698"/>
        <pc:sldMkLst>
          <pc:docMk/>
          <pc:sldMk cId="3004781979" sldId="519"/>
        </pc:sldMkLst>
      </pc:sldChg>
      <pc:sldChg chg="addSp delSp modSp new mod ord">
        <pc:chgData name="Stewart Gale" userId="3647ddd2-6040-41ae-a96d-232c23482af8" providerId="ADAL" clId="{BEB40008-106C-4FF8-9FA8-3E310EBBE2A2}" dt="2024-03-22T07:54:18.321" v="823" actId="1076"/>
        <pc:sldMkLst>
          <pc:docMk/>
          <pc:sldMk cId="772674624" sldId="520"/>
        </pc:sldMkLst>
        <pc:spChg chg="add mod">
          <ac:chgData name="Stewart Gale" userId="3647ddd2-6040-41ae-a96d-232c23482af8" providerId="ADAL" clId="{BEB40008-106C-4FF8-9FA8-3E310EBBE2A2}" dt="2024-03-22T07:54:18.321" v="823" actId="1076"/>
          <ac:spMkLst>
            <pc:docMk/>
            <pc:sldMk cId="772674624" sldId="520"/>
            <ac:spMk id="4" creationId="{21009C9E-DF9D-DA61-138E-0EE3CEBB8FD2}"/>
          </ac:spMkLst>
        </pc:spChg>
        <pc:picChg chg="add del mod modCrop">
          <ac:chgData name="Stewart Gale" userId="3647ddd2-6040-41ae-a96d-232c23482af8" providerId="ADAL" clId="{BEB40008-106C-4FF8-9FA8-3E310EBBE2A2}" dt="2024-03-22T07:53:50.491" v="817" actId="21"/>
          <ac:picMkLst>
            <pc:docMk/>
            <pc:sldMk cId="772674624" sldId="520"/>
            <ac:picMk id="3" creationId="{16BEDFE4-2A83-40F8-EAEC-9B9AD640E440}"/>
          </ac:picMkLst>
        </pc:picChg>
        <pc:picChg chg="add mod modCrop">
          <ac:chgData name="Stewart Gale" userId="3647ddd2-6040-41ae-a96d-232c23482af8" providerId="ADAL" clId="{BEB40008-106C-4FF8-9FA8-3E310EBBE2A2}" dt="2024-03-22T07:54:18.321" v="823" actId="1076"/>
          <ac:picMkLst>
            <pc:docMk/>
            <pc:sldMk cId="772674624" sldId="520"/>
            <ac:picMk id="5" creationId="{16BEDFE4-2A83-40F8-EAEC-9B9AD640E440}"/>
          </ac:picMkLst>
        </pc:picChg>
      </pc:sldChg>
      <pc:sldChg chg="addSp modSp new mod ord modAnim">
        <pc:chgData name="Stewart Gale" userId="3647ddd2-6040-41ae-a96d-232c23482af8" providerId="ADAL" clId="{BEB40008-106C-4FF8-9FA8-3E310EBBE2A2}" dt="2024-03-22T07:49:57.361" v="807"/>
        <pc:sldMkLst>
          <pc:docMk/>
          <pc:sldMk cId="3319917167" sldId="521"/>
        </pc:sldMkLst>
        <pc:picChg chg="add mod modCrop">
          <ac:chgData name="Stewart Gale" userId="3647ddd2-6040-41ae-a96d-232c23482af8" providerId="ADAL" clId="{BEB40008-106C-4FF8-9FA8-3E310EBBE2A2}" dt="2024-03-22T07:49:48.171" v="805" actId="1076"/>
          <ac:picMkLst>
            <pc:docMk/>
            <pc:sldMk cId="3319917167" sldId="521"/>
            <ac:picMk id="3" creationId="{FE3CCAD4-C923-B599-F1AD-30FC2CF4474D}"/>
          </ac:picMkLst>
        </pc:picChg>
        <pc:picChg chg="add mod modCrop">
          <ac:chgData name="Stewart Gale" userId="3647ddd2-6040-41ae-a96d-232c23482af8" providerId="ADAL" clId="{BEB40008-106C-4FF8-9FA8-3E310EBBE2A2}" dt="2024-03-22T07:49:42.119" v="803" actId="1076"/>
          <ac:picMkLst>
            <pc:docMk/>
            <pc:sldMk cId="3319917167" sldId="521"/>
            <ac:picMk id="4" creationId="{EAA0FB34-F5D8-FB2B-B9E4-62B7D1A72D81}"/>
          </ac:picMkLst>
        </pc:picChg>
        <pc:picChg chg="add mod modCrop">
          <ac:chgData name="Stewart Gale" userId="3647ddd2-6040-41ae-a96d-232c23482af8" providerId="ADAL" clId="{BEB40008-106C-4FF8-9FA8-3E310EBBE2A2}" dt="2024-03-22T07:49:40.748" v="802" actId="1076"/>
          <ac:picMkLst>
            <pc:docMk/>
            <pc:sldMk cId="3319917167" sldId="521"/>
            <ac:picMk id="5" creationId="{8580F848-8CC4-EF0B-F021-5D1F8FD7B1FD}"/>
          </ac:picMkLst>
        </pc:picChg>
        <pc:picChg chg="add mod modCrop">
          <ac:chgData name="Stewart Gale" userId="3647ddd2-6040-41ae-a96d-232c23482af8" providerId="ADAL" clId="{BEB40008-106C-4FF8-9FA8-3E310EBBE2A2}" dt="2024-03-22T07:49:43.702" v="804" actId="1076"/>
          <ac:picMkLst>
            <pc:docMk/>
            <pc:sldMk cId="3319917167" sldId="521"/>
            <ac:picMk id="6" creationId="{CD6651E6-2A3E-F8AF-89B6-9FF830978C56}"/>
          </ac:picMkLst>
        </pc:picChg>
      </pc:sldChg>
      <pc:sldChg chg="addSp modSp new mod ord modAnim">
        <pc:chgData name="Stewart Gale" userId="3647ddd2-6040-41ae-a96d-232c23482af8" providerId="ADAL" clId="{BEB40008-106C-4FF8-9FA8-3E310EBBE2A2}" dt="2024-03-22T07:42:19.515" v="732"/>
        <pc:sldMkLst>
          <pc:docMk/>
          <pc:sldMk cId="990387917" sldId="522"/>
        </pc:sldMkLst>
        <pc:picChg chg="add mod modCrop">
          <ac:chgData name="Stewart Gale" userId="3647ddd2-6040-41ae-a96d-232c23482af8" providerId="ADAL" clId="{BEB40008-106C-4FF8-9FA8-3E310EBBE2A2}" dt="2024-03-22T07:41:53.912" v="726" actId="732"/>
          <ac:picMkLst>
            <pc:docMk/>
            <pc:sldMk cId="990387917" sldId="522"/>
            <ac:picMk id="3" creationId="{FAF8CCB4-411D-ECA3-CD7E-DD545A53C0A3}"/>
          </ac:picMkLst>
        </pc:picChg>
        <pc:picChg chg="add mod modCrop">
          <ac:chgData name="Stewart Gale" userId="3647ddd2-6040-41ae-a96d-232c23482af8" providerId="ADAL" clId="{BEB40008-106C-4FF8-9FA8-3E310EBBE2A2}" dt="2024-03-22T07:42:00.897" v="728" actId="1076"/>
          <ac:picMkLst>
            <pc:docMk/>
            <pc:sldMk cId="990387917" sldId="522"/>
            <ac:picMk id="4" creationId="{9907ECBB-A5FC-33C0-414A-9BAA3C9970C3}"/>
          </ac:picMkLst>
        </pc:picChg>
      </pc:sldChg>
      <pc:sldMasterChg chg="modSp modSldLayout">
        <pc:chgData name="Stewart Gale" userId="3647ddd2-6040-41ae-a96d-232c23482af8" providerId="ADAL" clId="{BEB40008-106C-4FF8-9FA8-3E310EBBE2A2}" dt="2023-08-31T11:44:39.398" v="15"/>
        <pc:sldMasterMkLst>
          <pc:docMk/>
          <pc:sldMasterMk cId="4027447752" sldId="2147483660"/>
        </pc:sldMasterMkLst>
        <pc:spChg chg="mod">
          <ac:chgData name="Stewart Gale" userId="3647ddd2-6040-41ae-a96d-232c23482af8" providerId="ADAL" clId="{BEB40008-106C-4FF8-9FA8-3E310EBBE2A2}" dt="2023-08-31T11:44:39.398" v="15"/>
          <ac:spMkLst>
            <pc:docMk/>
            <pc:sldMasterMk cId="4027447752" sldId="2147483660"/>
            <ac:spMk id="2" creationId="{F62DC40E-9C20-30AB-D125-AA6EBEFDB0AA}"/>
          </ac:spMkLst>
        </pc:spChg>
        <pc:spChg chg="mod">
          <ac:chgData name="Stewart Gale" userId="3647ddd2-6040-41ae-a96d-232c23482af8" providerId="ADAL" clId="{BEB40008-106C-4FF8-9FA8-3E310EBBE2A2}" dt="2023-08-31T11:44:39.398" v="15"/>
          <ac:spMkLst>
            <pc:docMk/>
            <pc:sldMasterMk cId="4027447752" sldId="2147483660"/>
            <ac:spMk id="3" creationId="{8386D5A6-C009-F338-AE30-B7F786A885C5}"/>
          </ac:spMkLst>
        </pc:spChg>
        <pc:spChg chg="mod">
          <ac:chgData name="Stewart Gale" userId="3647ddd2-6040-41ae-a96d-232c23482af8" providerId="ADAL" clId="{BEB40008-106C-4FF8-9FA8-3E310EBBE2A2}" dt="2023-08-31T11:44:39.398" v="15"/>
          <ac:spMkLst>
            <pc:docMk/>
            <pc:sldMasterMk cId="4027447752" sldId="2147483660"/>
            <ac:spMk id="4" creationId="{07369F58-5F74-8A80-768F-0AC8AA581FEB}"/>
          </ac:spMkLst>
        </pc:spChg>
        <pc:spChg chg="mod">
          <ac:chgData name="Stewart Gale" userId="3647ddd2-6040-41ae-a96d-232c23482af8" providerId="ADAL" clId="{BEB40008-106C-4FF8-9FA8-3E310EBBE2A2}" dt="2023-08-31T11:44:39.398" v="15"/>
          <ac:spMkLst>
            <pc:docMk/>
            <pc:sldMasterMk cId="4027447752" sldId="2147483660"/>
            <ac:spMk id="5" creationId="{5E2291CC-A2D0-9DA1-32FD-AA1ECFAB289B}"/>
          </ac:spMkLst>
        </pc:spChg>
        <pc:spChg chg="mod">
          <ac:chgData name="Stewart Gale" userId="3647ddd2-6040-41ae-a96d-232c23482af8" providerId="ADAL" clId="{BEB40008-106C-4FF8-9FA8-3E310EBBE2A2}" dt="2023-08-31T11:44:39.398" v="15"/>
          <ac:spMkLst>
            <pc:docMk/>
            <pc:sldMasterMk cId="4027447752" sldId="2147483660"/>
            <ac:spMk id="6" creationId="{BAEBAA87-2811-B3AA-7EAB-1F5CBA25B4F4}"/>
          </ac:spMkLst>
        </pc:spChg>
        <pc:sldLayoutChg chg="modSp">
          <pc:chgData name="Stewart Gale" userId="3647ddd2-6040-41ae-a96d-232c23482af8" providerId="ADAL" clId="{BEB40008-106C-4FF8-9FA8-3E310EBBE2A2}" dt="2023-08-31T11:44:39.398" v="15"/>
          <pc:sldLayoutMkLst>
            <pc:docMk/>
            <pc:sldMasterMk cId="4027447752" sldId="2147483660"/>
            <pc:sldLayoutMk cId="510579287" sldId="2147483661"/>
          </pc:sldLayoutMkLst>
          <pc:spChg chg="mod">
            <ac:chgData name="Stewart Gale" userId="3647ddd2-6040-41ae-a96d-232c23482af8" providerId="ADAL" clId="{BEB40008-106C-4FF8-9FA8-3E310EBBE2A2}" dt="2023-08-31T11:44:39.398" v="15"/>
            <ac:spMkLst>
              <pc:docMk/>
              <pc:sldMasterMk cId="4027447752" sldId="2147483660"/>
              <pc:sldLayoutMk cId="510579287" sldId="2147483661"/>
              <ac:spMk id="2" creationId="{849C032F-E9A1-50BA-EECC-12C7ACF31F6F}"/>
            </ac:spMkLst>
          </pc:spChg>
          <pc:spChg chg="mod">
            <ac:chgData name="Stewart Gale" userId="3647ddd2-6040-41ae-a96d-232c23482af8" providerId="ADAL" clId="{BEB40008-106C-4FF8-9FA8-3E310EBBE2A2}" dt="2023-08-31T11:44:39.398" v="15"/>
            <ac:spMkLst>
              <pc:docMk/>
              <pc:sldMasterMk cId="4027447752" sldId="2147483660"/>
              <pc:sldLayoutMk cId="510579287" sldId="2147483661"/>
              <ac:spMk id="3" creationId="{F186EB66-B35D-648F-7443-02C6383E97AE}"/>
            </ac:spMkLst>
          </pc:spChg>
        </pc:sldLayoutChg>
        <pc:sldLayoutChg chg="modSp">
          <pc:chgData name="Stewart Gale" userId="3647ddd2-6040-41ae-a96d-232c23482af8" providerId="ADAL" clId="{BEB40008-106C-4FF8-9FA8-3E310EBBE2A2}" dt="2023-08-31T11:44:39.398" v="15"/>
          <pc:sldLayoutMkLst>
            <pc:docMk/>
            <pc:sldMasterMk cId="4027447752" sldId="2147483660"/>
            <pc:sldLayoutMk cId="4220942803" sldId="2147483663"/>
          </pc:sldLayoutMkLst>
          <pc:spChg chg="mod">
            <ac:chgData name="Stewart Gale" userId="3647ddd2-6040-41ae-a96d-232c23482af8" providerId="ADAL" clId="{BEB40008-106C-4FF8-9FA8-3E310EBBE2A2}" dt="2023-08-31T11:44:39.398" v="15"/>
            <ac:spMkLst>
              <pc:docMk/>
              <pc:sldMasterMk cId="4027447752" sldId="2147483660"/>
              <pc:sldLayoutMk cId="4220942803" sldId="2147483663"/>
              <ac:spMk id="2" creationId="{E060CA15-1BA6-EAA3-CE9B-56246120E51B}"/>
            </ac:spMkLst>
          </pc:spChg>
          <pc:spChg chg="mod">
            <ac:chgData name="Stewart Gale" userId="3647ddd2-6040-41ae-a96d-232c23482af8" providerId="ADAL" clId="{BEB40008-106C-4FF8-9FA8-3E310EBBE2A2}" dt="2023-08-31T11:44:39.398" v="15"/>
            <ac:spMkLst>
              <pc:docMk/>
              <pc:sldMasterMk cId="4027447752" sldId="2147483660"/>
              <pc:sldLayoutMk cId="4220942803" sldId="2147483663"/>
              <ac:spMk id="3" creationId="{1259D823-A44C-506B-2921-681E0350BE49}"/>
            </ac:spMkLst>
          </pc:spChg>
        </pc:sldLayoutChg>
        <pc:sldLayoutChg chg="modSp">
          <pc:chgData name="Stewart Gale" userId="3647ddd2-6040-41ae-a96d-232c23482af8" providerId="ADAL" clId="{BEB40008-106C-4FF8-9FA8-3E310EBBE2A2}" dt="2023-08-31T11:44:39.398" v="15"/>
          <pc:sldLayoutMkLst>
            <pc:docMk/>
            <pc:sldMasterMk cId="4027447752" sldId="2147483660"/>
            <pc:sldLayoutMk cId="82370287" sldId="2147483664"/>
          </pc:sldLayoutMkLst>
          <pc:spChg chg="mod">
            <ac:chgData name="Stewart Gale" userId="3647ddd2-6040-41ae-a96d-232c23482af8" providerId="ADAL" clId="{BEB40008-106C-4FF8-9FA8-3E310EBBE2A2}" dt="2023-08-31T11:44:39.398" v="15"/>
            <ac:spMkLst>
              <pc:docMk/>
              <pc:sldMasterMk cId="4027447752" sldId="2147483660"/>
              <pc:sldLayoutMk cId="82370287" sldId="2147483664"/>
              <ac:spMk id="3" creationId="{484ABBA9-23ED-AA02-E2F3-BD9F4C75E31C}"/>
            </ac:spMkLst>
          </pc:spChg>
          <pc:spChg chg="mod">
            <ac:chgData name="Stewart Gale" userId="3647ddd2-6040-41ae-a96d-232c23482af8" providerId="ADAL" clId="{BEB40008-106C-4FF8-9FA8-3E310EBBE2A2}" dt="2023-08-31T11:44:39.398" v="15"/>
            <ac:spMkLst>
              <pc:docMk/>
              <pc:sldMasterMk cId="4027447752" sldId="2147483660"/>
              <pc:sldLayoutMk cId="82370287" sldId="2147483664"/>
              <ac:spMk id="4" creationId="{07A01B87-1DB9-8378-F74D-7384743F2208}"/>
            </ac:spMkLst>
          </pc:spChg>
        </pc:sldLayoutChg>
        <pc:sldLayoutChg chg="modSp">
          <pc:chgData name="Stewart Gale" userId="3647ddd2-6040-41ae-a96d-232c23482af8" providerId="ADAL" clId="{BEB40008-106C-4FF8-9FA8-3E310EBBE2A2}" dt="2023-08-31T11:44:39.398" v="15"/>
          <pc:sldLayoutMkLst>
            <pc:docMk/>
            <pc:sldMasterMk cId="4027447752" sldId="2147483660"/>
            <pc:sldLayoutMk cId="3602829174" sldId="2147483665"/>
          </pc:sldLayoutMkLst>
          <pc:spChg chg="mod">
            <ac:chgData name="Stewart Gale" userId="3647ddd2-6040-41ae-a96d-232c23482af8" providerId="ADAL" clId="{BEB40008-106C-4FF8-9FA8-3E310EBBE2A2}" dt="2023-08-31T11:44:39.398" v="15"/>
            <ac:spMkLst>
              <pc:docMk/>
              <pc:sldMasterMk cId="4027447752" sldId="2147483660"/>
              <pc:sldLayoutMk cId="3602829174" sldId="2147483665"/>
              <ac:spMk id="2" creationId="{641DCBDF-E037-F540-AF50-9713289F1CB6}"/>
            </ac:spMkLst>
          </pc:spChg>
          <pc:spChg chg="mod">
            <ac:chgData name="Stewart Gale" userId="3647ddd2-6040-41ae-a96d-232c23482af8" providerId="ADAL" clId="{BEB40008-106C-4FF8-9FA8-3E310EBBE2A2}" dt="2023-08-31T11:44:39.398" v="15"/>
            <ac:spMkLst>
              <pc:docMk/>
              <pc:sldMasterMk cId="4027447752" sldId="2147483660"/>
              <pc:sldLayoutMk cId="3602829174" sldId="2147483665"/>
              <ac:spMk id="3" creationId="{017D660C-9FA7-0024-4DF4-1BC76C455148}"/>
            </ac:spMkLst>
          </pc:spChg>
          <pc:spChg chg="mod">
            <ac:chgData name="Stewart Gale" userId="3647ddd2-6040-41ae-a96d-232c23482af8" providerId="ADAL" clId="{BEB40008-106C-4FF8-9FA8-3E310EBBE2A2}" dt="2023-08-31T11:44:39.398" v="15"/>
            <ac:spMkLst>
              <pc:docMk/>
              <pc:sldMasterMk cId="4027447752" sldId="2147483660"/>
              <pc:sldLayoutMk cId="3602829174" sldId="2147483665"/>
              <ac:spMk id="4" creationId="{2B77FC5A-B3D3-72E7-010A-D469D0C396E8}"/>
            </ac:spMkLst>
          </pc:spChg>
          <pc:spChg chg="mod">
            <ac:chgData name="Stewart Gale" userId="3647ddd2-6040-41ae-a96d-232c23482af8" providerId="ADAL" clId="{BEB40008-106C-4FF8-9FA8-3E310EBBE2A2}" dt="2023-08-31T11:44:39.398" v="15"/>
            <ac:spMkLst>
              <pc:docMk/>
              <pc:sldMasterMk cId="4027447752" sldId="2147483660"/>
              <pc:sldLayoutMk cId="3602829174" sldId="2147483665"/>
              <ac:spMk id="5" creationId="{BA34E1D5-FACE-ED52-70D6-67E98C6081B1}"/>
            </ac:spMkLst>
          </pc:spChg>
          <pc:spChg chg="mod">
            <ac:chgData name="Stewart Gale" userId="3647ddd2-6040-41ae-a96d-232c23482af8" providerId="ADAL" clId="{BEB40008-106C-4FF8-9FA8-3E310EBBE2A2}" dt="2023-08-31T11:44:39.398" v="15"/>
            <ac:spMkLst>
              <pc:docMk/>
              <pc:sldMasterMk cId="4027447752" sldId="2147483660"/>
              <pc:sldLayoutMk cId="3602829174" sldId="2147483665"/>
              <ac:spMk id="6" creationId="{D82B68F1-114B-B9AD-E455-CA1A0AF269EA}"/>
            </ac:spMkLst>
          </pc:spChg>
        </pc:sldLayoutChg>
        <pc:sldLayoutChg chg="modSp">
          <pc:chgData name="Stewart Gale" userId="3647ddd2-6040-41ae-a96d-232c23482af8" providerId="ADAL" clId="{BEB40008-106C-4FF8-9FA8-3E310EBBE2A2}" dt="2023-08-31T11:44:39.398" v="15"/>
          <pc:sldLayoutMkLst>
            <pc:docMk/>
            <pc:sldMasterMk cId="4027447752" sldId="2147483660"/>
            <pc:sldLayoutMk cId="4244148033" sldId="2147483668"/>
          </pc:sldLayoutMkLst>
          <pc:spChg chg="mod">
            <ac:chgData name="Stewart Gale" userId="3647ddd2-6040-41ae-a96d-232c23482af8" providerId="ADAL" clId="{BEB40008-106C-4FF8-9FA8-3E310EBBE2A2}" dt="2023-08-31T11:44:39.398" v="15"/>
            <ac:spMkLst>
              <pc:docMk/>
              <pc:sldMasterMk cId="4027447752" sldId="2147483660"/>
              <pc:sldLayoutMk cId="4244148033" sldId="2147483668"/>
              <ac:spMk id="2" creationId="{E1175C94-9F0B-88FF-D7F5-DCE1749F1484}"/>
            </ac:spMkLst>
          </pc:spChg>
          <pc:spChg chg="mod">
            <ac:chgData name="Stewart Gale" userId="3647ddd2-6040-41ae-a96d-232c23482af8" providerId="ADAL" clId="{BEB40008-106C-4FF8-9FA8-3E310EBBE2A2}" dt="2023-08-31T11:44:39.398" v="15"/>
            <ac:spMkLst>
              <pc:docMk/>
              <pc:sldMasterMk cId="4027447752" sldId="2147483660"/>
              <pc:sldLayoutMk cId="4244148033" sldId="2147483668"/>
              <ac:spMk id="3" creationId="{B7EAB937-137B-D3D9-CFF3-B2539A258DD1}"/>
            </ac:spMkLst>
          </pc:spChg>
          <pc:spChg chg="mod">
            <ac:chgData name="Stewart Gale" userId="3647ddd2-6040-41ae-a96d-232c23482af8" providerId="ADAL" clId="{BEB40008-106C-4FF8-9FA8-3E310EBBE2A2}" dt="2023-08-31T11:44:39.398" v="15"/>
            <ac:spMkLst>
              <pc:docMk/>
              <pc:sldMasterMk cId="4027447752" sldId="2147483660"/>
              <pc:sldLayoutMk cId="4244148033" sldId="2147483668"/>
              <ac:spMk id="4" creationId="{3ABB3521-9252-91B4-3558-263F06DB9101}"/>
            </ac:spMkLst>
          </pc:spChg>
        </pc:sldLayoutChg>
        <pc:sldLayoutChg chg="modSp">
          <pc:chgData name="Stewart Gale" userId="3647ddd2-6040-41ae-a96d-232c23482af8" providerId="ADAL" clId="{BEB40008-106C-4FF8-9FA8-3E310EBBE2A2}" dt="2023-08-31T11:44:39.398" v="15"/>
          <pc:sldLayoutMkLst>
            <pc:docMk/>
            <pc:sldMasterMk cId="4027447752" sldId="2147483660"/>
            <pc:sldLayoutMk cId="182743129" sldId="2147483669"/>
          </pc:sldLayoutMkLst>
          <pc:spChg chg="mod">
            <ac:chgData name="Stewart Gale" userId="3647ddd2-6040-41ae-a96d-232c23482af8" providerId="ADAL" clId="{BEB40008-106C-4FF8-9FA8-3E310EBBE2A2}" dt="2023-08-31T11:44:39.398" v="15"/>
            <ac:spMkLst>
              <pc:docMk/>
              <pc:sldMasterMk cId="4027447752" sldId="2147483660"/>
              <pc:sldLayoutMk cId="182743129" sldId="2147483669"/>
              <ac:spMk id="2" creationId="{4B943E41-09F5-6196-4017-1FCF7AE555FE}"/>
            </ac:spMkLst>
          </pc:spChg>
          <pc:spChg chg="mod">
            <ac:chgData name="Stewart Gale" userId="3647ddd2-6040-41ae-a96d-232c23482af8" providerId="ADAL" clId="{BEB40008-106C-4FF8-9FA8-3E310EBBE2A2}" dt="2023-08-31T11:44:39.398" v="15"/>
            <ac:spMkLst>
              <pc:docMk/>
              <pc:sldMasterMk cId="4027447752" sldId="2147483660"/>
              <pc:sldLayoutMk cId="182743129" sldId="2147483669"/>
              <ac:spMk id="3" creationId="{0C6E06A8-F60F-6261-A355-A1CFB3BBD811}"/>
            </ac:spMkLst>
          </pc:spChg>
          <pc:spChg chg="mod">
            <ac:chgData name="Stewart Gale" userId="3647ddd2-6040-41ae-a96d-232c23482af8" providerId="ADAL" clId="{BEB40008-106C-4FF8-9FA8-3E310EBBE2A2}" dt="2023-08-31T11:44:39.398" v="15"/>
            <ac:spMkLst>
              <pc:docMk/>
              <pc:sldMasterMk cId="4027447752" sldId="2147483660"/>
              <pc:sldLayoutMk cId="182743129" sldId="2147483669"/>
              <ac:spMk id="4" creationId="{46A0D04F-CD6E-2E70-252C-7B8115A10941}"/>
            </ac:spMkLst>
          </pc:spChg>
        </pc:sldLayoutChg>
        <pc:sldLayoutChg chg="modSp">
          <pc:chgData name="Stewart Gale" userId="3647ddd2-6040-41ae-a96d-232c23482af8" providerId="ADAL" clId="{BEB40008-106C-4FF8-9FA8-3E310EBBE2A2}" dt="2023-08-31T11:44:39.398" v="15"/>
          <pc:sldLayoutMkLst>
            <pc:docMk/>
            <pc:sldMasterMk cId="4027447752" sldId="2147483660"/>
            <pc:sldLayoutMk cId="2838234888" sldId="2147483671"/>
          </pc:sldLayoutMkLst>
          <pc:spChg chg="mod">
            <ac:chgData name="Stewart Gale" userId="3647ddd2-6040-41ae-a96d-232c23482af8" providerId="ADAL" clId="{BEB40008-106C-4FF8-9FA8-3E310EBBE2A2}" dt="2023-08-31T11:44:39.398" v="15"/>
            <ac:spMkLst>
              <pc:docMk/>
              <pc:sldMasterMk cId="4027447752" sldId="2147483660"/>
              <pc:sldLayoutMk cId="2838234888" sldId="2147483671"/>
              <ac:spMk id="2" creationId="{216811ED-EF5F-CBE3-051C-AE2E75A32E28}"/>
            </ac:spMkLst>
          </pc:spChg>
          <pc:spChg chg="mod">
            <ac:chgData name="Stewart Gale" userId="3647ddd2-6040-41ae-a96d-232c23482af8" providerId="ADAL" clId="{BEB40008-106C-4FF8-9FA8-3E310EBBE2A2}" dt="2023-08-31T11:44:39.398" v="15"/>
            <ac:spMkLst>
              <pc:docMk/>
              <pc:sldMasterMk cId="4027447752" sldId="2147483660"/>
              <pc:sldLayoutMk cId="2838234888" sldId="2147483671"/>
              <ac:spMk id="3" creationId="{BA69DD2F-08D7-E978-E6AA-C172584860D2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15/04/2024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2838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6765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195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7639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8013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7143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15/04/2024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5808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15/04/2024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7038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15/04/2024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7897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154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15/04/2024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0583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15/04/2024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0946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0.png"/><Relationship Id="rId2" Type="http://schemas.openxmlformats.org/officeDocument/2006/relationships/image" Target="../media/image29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0.png"/><Relationship Id="rId5" Type="http://schemas.openxmlformats.org/officeDocument/2006/relationships/image" Target="../media/image120.png"/><Relationship Id="rId4" Type="http://schemas.openxmlformats.org/officeDocument/2006/relationships/image" Target="../media/image11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0.png"/><Relationship Id="rId7" Type="http://schemas.openxmlformats.org/officeDocument/2006/relationships/image" Target="../media/image2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8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3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1344" y="260648"/>
            <a:ext cx="11665296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700" b="1" dirty="0"/>
              <a:t>Numerical Solutions</a:t>
            </a:r>
          </a:p>
          <a:p>
            <a:pPr algn="ctr"/>
            <a:r>
              <a:rPr lang="en-GB" sz="8700" dirty="0"/>
              <a:t>Newton Raphson Process</a:t>
            </a:r>
          </a:p>
          <a:p>
            <a:pPr algn="ctr"/>
            <a:endParaRPr lang="en-GB" sz="5400" dirty="0"/>
          </a:p>
          <a:p>
            <a:pPr algn="ctr"/>
            <a:r>
              <a:rPr lang="en-GB" sz="8800" dirty="0"/>
              <a:t>Chapter 10</a:t>
            </a:r>
          </a:p>
          <a:p>
            <a:pPr algn="ctr"/>
            <a:r>
              <a:rPr lang="en-GB" sz="8800" dirty="0"/>
              <a:t>(Part 3 </a:t>
            </a:r>
            <a:r>
              <a:rPr lang="en-GB" sz="8800"/>
              <a:t>of 3)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19832790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E3CCAD4-C923-B599-F1AD-30FC2CF447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000" t="22700" r="17800" b="49314"/>
          <a:stretch/>
        </p:blipFill>
        <p:spPr>
          <a:xfrm>
            <a:off x="2639616" y="248878"/>
            <a:ext cx="7488832" cy="30243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AA0FB34-F5D8-FB2B-B9E4-62B7D1A72D8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1745"/>
          <a:stretch/>
        </p:blipFill>
        <p:spPr>
          <a:xfrm>
            <a:off x="2552043" y="5657155"/>
            <a:ext cx="7492633" cy="12008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580F848-8CC4-EF0B-F021-5D1F8FD7B1F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3136" b="21539"/>
          <a:stretch/>
        </p:blipFill>
        <p:spPr>
          <a:xfrm>
            <a:off x="2375038" y="4401106"/>
            <a:ext cx="7492633" cy="10081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D6651E6-2A3E-F8AF-89B6-9FF830978C5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7811" b="36864"/>
          <a:stretch/>
        </p:blipFill>
        <p:spPr>
          <a:xfrm>
            <a:off x="2308170" y="3333103"/>
            <a:ext cx="7492633" cy="1008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917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AF8CCB4-411D-ECA3-CD7E-DD545A53C0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400" t="27951" r="14301" b="43337"/>
          <a:stretch/>
        </p:blipFill>
        <p:spPr>
          <a:xfrm>
            <a:off x="983432" y="168811"/>
            <a:ext cx="10225136" cy="405227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907ECBB-A5FC-33C0-414A-9BAA3C9970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0864"/>
          <a:stretch/>
        </p:blipFill>
        <p:spPr>
          <a:xfrm>
            <a:off x="911424" y="4653136"/>
            <a:ext cx="10229975" cy="1898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387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FB22FAD-31EB-4ABB-8A0C-657F9445C7E3}"/>
                  </a:ext>
                </a:extLst>
              </p:cNvPr>
              <p:cNvSpPr txBox="1"/>
              <p:nvPr/>
            </p:nvSpPr>
            <p:spPr>
              <a:xfrm>
                <a:off x="407368" y="188640"/>
                <a:ext cx="11521280" cy="630942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/>
                  <a:t>The price of a car in £s,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800" dirty="0"/>
                  <a:t> years after purchase, </a:t>
                </a:r>
              </a:p>
              <a:p>
                <a:pPr algn="ctr"/>
                <a:r>
                  <a:rPr lang="en-GB" sz="2800" dirty="0"/>
                  <a:t>is modelled by the function</a:t>
                </a:r>
              </a:p>
              <a:p>
                <a:pPr algn="ctr"/>
                <a:endParaRPr lang="en-GB" sz="1600" dirty="0"/>
              </a:p>
              <a:p>
                <a:pPr algn="ctr"/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</a:rPr>
                      <m:t>=15 000 </m:t>
                    </m:r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0.85</m:t>
                            </m:r>
                          </m:e>
                        </m:d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  <m:r>
                      <a:rPr lang="en-GB" sz="2800" i="1">
                        <a:latin typeface="Cambria Math" panose="02040503050406030204" pitchFamily="18" charset="0"/>
                      </a:rPr>
                      <m:t>−1000</m:t>
                    </m:r>
                    <m:func>
                      <m:func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8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GB" sz="28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r>
                  <a:rPr lang="en-GB" sz="2800" dirty="0"/>
                  <a:t>,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800" dirty="0"/>
                  <a:t> is in radians</a:t>
                </a:r>
              </a:p>
              <a:p>
                <a:pPr algn="ctr"/>
                <a:endParaRPr lang="en-GB" sz="1600" dirty="0"/>
              </a:p>
              <a:p>
                <a:r>
                  <a:rPr lang="en-GB" sz="2400" b="1" dirty="0"/>
                  <a:t>a) </a:t>
                </a:r>
                <a:r>
                  <a:rPr lang="en-GB" sz="2400" dirty="0"/>
                  <a:t>Use the model to find the value, to the nearest hundred £s, </a:t>
                </a:r>
              </a:p>
              <a:p>
                <a:r>
                  <a:rPr lang="en-GB" sz="2400" dirty="0"/>
                  <a:t>of the car 10 years after purchase.</a:t>
                </a:r>
              </a:p>
              <a:p>
                <a:pPr marL="342900" indent="-342900">
                  <a:buAutoNum type="alphaLcParenBoth"/>
                </a:pPr>
                <a:endParaRPr lang="en-GB" sz="2400" dirty="0"/>
              </a:p>
              <a:p>
                <a:r>
                  <a:rPr lang="en-GB" sz="2400" b="1" dirty="0"/>
                  <a:t>b) </a:t>
                </a:r>
                <a:r>
                  <a:rPr lang="en-GB" sz="2400" dirty="0"/>
                  <a:t>Show that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400" dirty="0"/>
                  <a:t> has a root between 19 and 20.</a:t>
                </a:r>
              </a:p>
              <a:p>
                <a:pPr marL="342900" indent="-342900">
                  <a:buAutoNum type="alphaLcParenBoth"/>
                </a:pPr>
                <a:endParaRPr lang="en-GB" sz="2400" dirty="0"/>
              </a:p>
              <a:p>
                <a:r>
                  <a:rPr lang="en-GB" sz="2400" b="1" dirty="0"/>
                  <a:t>c) </a:t>
                </a:r>
                <a:r>
                  <a:rPr lang="en-GB" sz="2400" dirty="0"/>
                  <a:t>Find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GB" sz="2400" dirty="0"/>
              </a:p>
              <a:p>
                <a:pPr marL="342900" indent="-342900">
                  <a:buAutoNum type="alphaLcParenBoth"/>
                </a:pPr>
                <a:endParaRPr lang="en-GB" sz="2400" dirty="0"/>
              </a:p>
              <a:p>
                <a:r>
                  <a:rPr lang="en-GB" sz="2400" b="1" dirty="0"/>
                  <a:t>d) </a:t>
                </a:r>
                <a:r>
                  <a:rPr lang="en-GB" sz="2400" dirty="0"/>
                  <a:t>Taking 19.5 as a first approximation, apply the Newton-Raphson method once to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2400" dirty="0"/>
                  <a:t> </a:t>
                </a:r>
              </a:p>
              <a:p>
                <a:r>
                  <a:rPr lang="en-GB" sz="2400" dirty="0"/>
                  <a:t>to obtain a second approximation for the time when the value of the car is zero. </a:t>
                </a:r>
              </a:p>
              <a:p>
                <a:r>
                  <a:rPr lang="en-GB" sz="2400" dirty="0"/>
                  <a:t>Give your answer to 3 decimal places.</a:t>
                </a:r>
              </a:p>
              <a:p>
                <a:endParaRPr lang="en-GB" sz="2400" dirty="0"/>
              </a:p>
              <a:p>
                <a:r>
                  <a:rPr lang="en-GB" sz="2400" b="1" dirty="0"/>
                  <a:t>e) </a:t>
                </a:r>
                <a:r>
                  <a:rPr lang="en-GB" sz="2400" dirty="0"/>
                  <a:t>Criticise this model with respect to the value of the car as it gets older.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FB22FAD-31EB-4ABB-8A0C-657F9445C7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188640"/>
                <a:ext cx="11521280" cy="63094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683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E1FD210-A74D-498B-B5A3-B255C63E450C}"/>
                  </a:ext>
                </a:extLst>
              </p:cNvPr>
              <p:cNvSpPr txBox="1"/>
              <p:nvPr/>
            </p:nvSpPr>
            <p:spPr>
              <a:xfrm>
                <a:off x="1487488" y="3140968"/>
                <a:ext cx="4320480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</m:d>
                      <m:r>
                        <a:rPr lang="en-GB" sz="4400" i="1">
                          <a:latin typeface="Cambria Math" panose="02040503050406030204" pitchFamily="18" charset="0"/>
                        </a:rPr>
                        <m:t>=3497.13</m:t>
                      </m:r>
                    </m:oMath>
                  </m:oMathPara>
                </a14:m>
                <a:endParaRPr lang="en-GB" sz="4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400" b="1" i="1">
                          <a:latin typeface="Cambria Math" panose="02040503050406030204" pitchFamily="18" charset="0"/>
                        </a:rPr>
                        <m:t>£</m:t>
                      </m:r>
                      <m:r>
                        <a:rPr lang="en-GB" sz="4400" b="1" i="1">
                          <a:latin typeface="Cambria Math" panose="02040503050406030204" pitchFamily="18" charset="0"/>
                        </a:rPr>
                        <m:t>𝟑𝟓𝟎𝟎</m:t>
                      </m:r>
                    </m:oMath>
                  </m:oMathPara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E1FD210-A74D-498B-B5A3-B255C63E45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488" y="3140968"/>
                <a:ext cx="4320480" cy="14465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92102E3-D73C-9D90-1814-835D52D3DD7B}"/>
                  </a:ext>
                </a:extLst>
              </p:cNvPr>
              <p:cNvSpPr txBox="1"/>
              <p:nvPr/>
            </p:nvSpPr>
            <p:spPr>
              <a:xfrm>
                <a:off x="407368" y="188640"/>
                <a:ext cx="11521280" cy="261610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/>
                  <a:t>The price of a car in £s,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800" dirty="0"/>
                  <a:t> years after purchase, </a:t>
                </a:r>
              </a:p>
              <a:p>
                <a:pPr algn="ctr"/>
                <a:r>
                  <a:rPr lang="en-GB" sz="2800" dirty="0"/>
                  <a:t>is modelled by the function</a:t>
                </a:r>
              </a:p>
              <a:p>
                <a:pPr algn="ctr"/>
                <a:endParaRPr lang="en-GB" sz="16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=15 000 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0.85</m:t>
                              </m:r>
                            </m:e>
                          </m:d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sz="2800" i="1">
                          <a:latin typeface="Cambria Math" panose="02040503050406030204" pitchFamily="18" charset="0"/>
                        </a:rPr>
                        <m:t>−1000</m:t>
                      </m:r>
                      <m:func>
                        <m:func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28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&gt;0</m:t>
                      </m:r>
                    </m:oMath>
                  </m:oMathPara>
                </a14:m>
                <a:endParaRPr lang="en-GB" sz="2800" dirty="0"/>
              </a:p>
              <a:p>
                <a:pPr algn="ctr"/>
                <a:endParaRPr lang="en-GB" sz="1600" dirty="0"/>
              </a:p>
              <a:p>
                <a:r>
                  <a:rPr lang="en-GB" sz="2400" b="1" dirty="0"/>
                  <a:t>a) </a:t>
                </a:r>
                <a:r>
                  <a:rPr lang="en-GB" sz="2400" dirty="0"/>
                  <a:t>Use the model to find the value, to the nearest hundred £s, </a:t>
                </a:r>
              </a:p>
              <a:p>
                <a:r>
                  <a:rPr lang="en-GB" sz="2400" dirty="0"/>
                  <a:t>of the car 10 years after purchase.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92102E3-D73C-9D90-1814-835D52D3DD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188640"/>
                <a:ext cx="11521280" cy="2616101"/>
              </a:xfrm>
              <a:prstGeom prst="rect">
                <a:avLst/>
              </a:prstGeom>
              <a:blipFill>
                <a:blip r:embed="rId3"/>
                <a:stretch>
                  <a:fillRect b="-87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87968A3E-4F2B-67EC-A236-BF89D353EFDA}"/>
              </a:ext>
            </a:extLst>
          </p:cNvPr>
          <p:cNvSpPr txBox="1"/>
          <p:nvPr/>
        </p:nvSpPr>
        <p:spPr>
          <a:xfrm>
            <a:off x="407368" y="3212976"/>
            <a:ext cx="50405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a)</a:t>
            </a:r>
          </a:p>
        </p:txBody>
      </p:sp>
    </p:spTree>
    <p:extLst>
      <p:ext uri="{BB962C8B-B14F-4D97-AF65-F5344CB8AC3E}">
        <p14:creationId xmlns:p14="http://schemas.microsoft.com/office/powerpoint/2010/main" val="3240896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2099556" y="4509120"/>
                <a:ext cx="7992888" cy="212365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4400" dirty="0">
                    <a:solidFill>
                      <a:prstClr val="black"/>
                    </a:solidFill>
                  </a:rPr>
                  <a:t>Change of sign </a:t>
                </a:r>
                <a:r>
                  <a:rPr lang="en-GB" sz="4000" dirty="0">
                    <a:solidFill>
                      <a:prstClr val="black"/>
                    </a:solidFill>
                  </a:rPr>
                  <a:t>between</a:t>
                </a:r>
                <a:r>
                  <a:rPr lang="en-GB" sz="4400" dirty="0">
                    <a:solidFill>
                      <a:prstClr val="black"/>
                    </a:solidFill>
                  </a:rPr>
                  <a:t> 19 and 20</a:t>
                </a:r>
              </a:p>
              <a:p>
                <a:pPr lvl="0"/>
                <a:r>
                  <a:rPr lang="en-GB" sz="4400" dirty="0">
                    <a:solidFill>
                      <a:prstClr val="black"/>
                    </a:solidFill>
                  </a:rPr>
                  <a:t>Continuous </a:t>
                </a:r>
                <a:r>
                  <a:rPr lang="en-GB" sz="4400" dirty="0" err="1">
                    <a:solidFill>
                      <a:prstClr val="black"/>
                    </a:solidFill>
                  </a:rPr>
                  <a:t>funciton</a:t>
                </a:r>
                <a:r>
                  <a:rPr lang="en-GB" sz="4400" dirty="0">
                    <a:solidFill>
                      <a:prstClr val="black"/>
                    </a:solidFill>
                  </a:rPr>
                  <a:t> </a:t>
                </a:r>
              </a:p>
              <a:p>
                <a:pPr lvl="0"/>
                <a:r>
                  <a:rPr lang="en-GB" sz="4400" dirty="0">
                    <a:solidFill>
                      <a:prstClr val="black"/>
                    </a:solidFill>
                  </a:rPr>
                  <a:t>Root in the interval </a:t>
                </a:r>
                <a14:m>
                  <m:oMath xmlns:m="http://schemas.openxmlformats.org/officeDocument/2006/math"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19&lt;</m:t>
                    </m:r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4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&lt;20</m:t>
                    </m:r>
                  </m:oMath>
                </a14:m>
                <a:endParaRPr lang="en-GB" sz="4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9556" y="4509120"/>
                <a:ext cx="7992888" cy="2123658"/>
              </a:xfrm>
              <a:prstGeom prst="rect">
                <a:avLst/>
              </a:prstGeom>
              <a:blipFill>
                <a:blip r:embed="rId2"/>
                <a:stretch>
                  <a:fillRect l="-3049" t="-6034" r="-838" b="-1293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9446C49-7D8D-6DCA-C798-2E2B002AE322}"/>
                  </a:ext>
                </a:extLst>
              </p:cNvPr>
              <p:cNvSpPr txBox="1"/>
              <p:nvPr/>
            </p:nvSpPr>
            <p:spPr>
              <a:xfrm>
                <a:off x="407368" y="188640"/>
                <a:ext cx="11521280" cy="224676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/>
                  <a:t>The price of a car in £s,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800" dirty="0"/>
                  <a:t> years after purchase, </a:t>
                </a:r>
              </a:p>
              <a:p>
                <a:pPr algn="ctr"/>
                <a:r>
                  <a:rPr lang="en-GB" sz="2800" dirty="0"/>
                  <a:t>is modelled by the function</a:t>
                </a:r>
              </a:p>
              <a:p>
                <a:pPr algn="ctr"/>
                <a:endParaRPr lang="en-GB" sz="16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=15 000 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0.85</m:t>
                              </m:r>
                            </m:e>
                          </m:d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sz="2800" i="1">
                          <a:latin typeface="Cambria Math" panose="02040503050406030204" pitchFamily="18" charset="0"/>
                        </a:rPr>
                        <m:t>−1000</m:t>
                      </m:r>
                      <m:func>
                        <m:func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28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&gt;0</m:t>
                      </m:r>
                    </m:oMath>
                  </m:oMathPara>
                </a14:m>
                <a:endParaRPr lang="en-GB" sz="2800" dirty="0"/>
              </a:p>
              <a:p>
                <a:pPr algn="ctr"/>
                <a:endParaRPr lang="en-GB" sz="1600" dirty="0"/>
              </a:p>
              <a:p>
                <a:r>
                  <a:rPr lang="en-GB" sz="2400" b="1" dirty="0"/>
                  <a:t>b) </a:t>
                </a:r>
                <a:r>
                  <a:rPr lang="en-GB" sz="2400" dirty="0"/>
                  <a:t>Show that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400" dirty="0"/>
                  <a:t> has a root between 19 and 20.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9446C49-7D8D-6DCA-C798-2E2B002AE3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188640"/>
                <a:ext cx="11521280" cy="2246769"/>
              </a:xfrm>
              <a:prstGeom prst="rect">
                <a:avLst/>
              </a:prstGeom>
              <a:blipFill>
                <a:blip r:embed="rId3"/>
                <a:stretch>
                  <a:fillRect b="-100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D5F718A1-A5A9-EF49-FAAF-147BB83F6F1E}"/>
              </a:ext>
            </a:extLst>
          </p:cNvPr>
          <p:cNvSpPr txBox="1"/>
          <p:nvPr/>
        </p:nvSpPr>
        <p:spPr>
          <a:xfrm>
            <a:off x="479376" y="3124998"/>
            <a:ext cx="50405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73E7C41-920D-142A-1749-617072B890DB}"/>
                  </a:ext>
                </a:extLst>
              </p:cNvPr>
              <p:cNvSpPr txBox="1"/>
              <p:nvPr/>
            </p:nvSpPr>
            <p:spPr>
              <a:xfrm>
                <a:off x="1487488" y="2924944"/>
                <a:ext cx="4968552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𝑓</m:t>
                      </m:r>
                      <m:d>
                        <m:d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19</m:t>
                          </m:r>
                        </m:e>
                      </m:d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=543.11&gt;0</m:t>
                      </m:r>
                    </m:oMath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𝑓</m:t>
                      </m:r>
                      <m:d>
                        <m:d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20</m:t>
                          </m:r>
                        </m:e>
                      </m:d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=−331.55&lt;0</m:t>
                      </m:r>
                    </m:oMath>
                  </m:oMathPara>
                </a14:m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73E7C41-920D-142A-1749-617072B890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488" y="2924944"/>
                <a:ext cx="4968552" cy="13234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580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A7FE045-9267-B1DD-9DD3-EAB2FFC42003}"/>
                  </a:ext>
                </a:extLst>
              </p:cNvPr>
              <p:cNvSpPr txBox="1"/>
              <p:nvPr/>
            </p:nvSpPr>
            <p:spPr>
              <a:xfrm>
                <a:off x="407368" y="188640"/>
                <a:ext cx="11521280" cy="224676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/>
                  <a:t>The price of a car in £s,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800" dirty="0"/>
                  <a:t> years after purchase, </a:t>
                </a:r>
              </a:p>
              <a:p>
                <a:pPr algn="ctr"/>
                <a:r>
                  <a:rPr lang="en-GB" sz="2800" dirty="0"/>
                  <a:t>is modelled by the function</a:t>
                </a:r>
              </a:p>
              <a:p>
                <a:pPr algn="ctr"/>
                <a:endParaRPr lang="en-GB" sz="16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=15 000 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0.85</m:t>
                              </m:r>
                            </m:e>
                          </m:d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sz="2800" i="1">
                          <a:latin typeface="Cambria Math" panose="02040503050406030204" pitchFamily="18" charset="0"/>
                        </a:rPr>
                        <m:t>−1000</m:t>
                      </m:r>
                      <m:func>
                        <m:func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28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&gt;0</m:t>
                      </m:r>
                    </m:oMath>
                  </m:oMathPara>
                </a14:m>
                <a:endParaRPr lang="en-GB" sz="2800" dirty="0"/>
              </a:p>
              <a:p>
                <a:endParaRPr lang="en-GB" sz="1600" b="1" dirty="0"/>
              </a:p>
              <a:p>
                <a:r>
                  <a:rPr lang="en-GB" sz="2400" b="1" dirty="0"/>
                  <a:t>c) </a:t>
                </a:r>
                <a:r>
                  <a:rPr lang="en-GB" sz="2400" dirty="0"/>
                  <a:t>Find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A7FE045-9267-B1DD-9DD3-EAB2FFC420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188640"/>
                <a:ext cx="11521280" cy="2246769"/>
              </a:xfrm>
              <a:prstGeom prst="rect">
                <a:avLst/>
              </a:prstGeom>
              <a:blipFill>
                <a:blip r:embed="rId2"/>
                <a:stretch>
                  <a:fillRect b="-100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B80A08CF-4F3F-28A4-6765-5FE835BEECC7}"/>
              </a:ext>
            </a:extLst>
          </p:cNvPr>
          <p:cNvSpPr txBox="1"/>
          <p:nvPr/>
        </p:nvSpPr>
        <p:spPr>
          <a:xfrm>
            <a:off x="479376" y="3124998"/>
            <a:ext cx="50405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c)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57056FD-9EB5-F2E6-74F9-4DDB59B26F56}"/>
                  </a:ext>
                </a:extLst>
              </p:cNvPr>
              <p:cNvSpPr txBox="1"/>
              <p:nvPr/>
            </p:nvSpPr>
            <p:spPr>
              <a:xfrm>
                <a:off x="1415480" y="3032664"/>
                <a:ext cx="936104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𝑓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d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15 000</m:t>
                          </m:r>
                        </m:e>
                      </m:d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0.85</m:t>
                              </m:r>
                            </m:e>
                          </m:d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sup>
                      </m:sSup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36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ln</m:t>
                              </m:r>
                            </m:fName>
                            <m:e>
                              <m:r>
                                <a:rPr kumimoji="0" lang="en-GB" sz="36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0.85</m:t>
                              </m:r>
                            </m:e>
                          </m:func>
                        </m:e>
                      </m:d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−1000</m:t>
                      </m:r>
                      <m:func>
                        <m:func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cos</m:t>
                          </m:r>
                        </m:fName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57056FD-9EB5-F2E6-74F9-4DDB59B26F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480" y="3032664"/>
                <a:ext cx="9361040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07301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D10DFDB-74A5-75E5-9B82-2A151011CA03}"/>
                  </a:ext>
                </a:extLst>
              </p:cNvPr>
              <p:cNvSpPr txBox="1"/>
              <p:nvPr/>
            </p:nvSpPr>
            <p:spPr>
              <a:xfrm>
                <a:off x="407368" y="188640"/>
                <a:ext cx="11521280" cy="298543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/>
                  <a:t>The price of a car in £s,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800" dirty="0"/>
                  <a:t> years after purchase, </a:t>
                </a:r>
              </a:p>
              <a:p>
                <a:pPr algn="ctr"/>
                <a:r>
                  <a:rPr lang="en-GB" sz="2800" dirty="0"/>
                  <a:t>is modelled by the function</a:t>
                </a:r>
              </a:p>
              <a:p>
                <a:pPr algn="ctr"/>
                <a:endParaRPr lang="en-GB" sz="16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=15 000 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0.85</m:t>
                              </m:r>
                            </m:e>
                          </m:d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sz="2800" i="1">
                          <a:latin typeface="Cambria Math" panose="02040503050406030204" pitchFamily="18" charset="0"/>
                        </a:rPr>
                        <m:t>−1000</m:t>
                      </m:r>
                      <m:func>
                        <m:func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28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&gt;0</m:t>
                      </m:r>
                    </m:oMath>
                  </m:oMathPara>
                </a14:m>
                <a:endParaRPr lang="en-GB" sz="2800" dirty="0"/>
              </a:p>
              <a:p>
                <a:pPr algn="ctr"/>
                <a:endParaRPr lang="en-GB" sz="1600" dirty="0"/>
              </a:p>
              <a:p>
                <a:r>
                  <a:rPr lang="en-GB" sz="2400" b="1" dirty="0"/>
                  <a:t>d) </a:t>
                </a:r>
                <a:r>
                  <a:rPr lang="en-GB" sz="2400" dirty="0"/>
                  <a:t>Taking 19.5 as a first approximation, apply the Newton-Raphson method once to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2400" dirty="0"/>
                  <a:t> </a:t>
                </a:r>
              </a:p>
              <a:p>
                <a:r>
                  <a:rPr lang="en-GB" sz="2400" dirty="0"/>
                  <a:t>to obtain a second approximation for the time when the value of the car is zero. </a:t>
                </a:r>
              </a:p>
              <a:p>
                <a:r>
                  <a:rPr lang="en-GB" sz="2400" dirty="0"/>
                  <a:t>Give your answer to 3 decimal places.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D10DFDB-74A5-75E5-9B82-2A151011CA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188640"/>
                <a:ext cx="11521280" cy="2985433"/>
              </a:xfrm>
              <a:prstGeom prst="rect">
                <a:avLst/>
              </a:prstGeom>
              <a:blipFill>
                <a:blip r:embed="rId2"/>
                <a:stretch>
                  <a:fillRect b="-38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756632E-9936-FE06-5E21-43881ABF3F3B}"/>
                  </a:ext>
                </a:extLst>
              </p:cNvPr>
              <p:cNvSpPr/>
              <p:nvPr/>
            </p:nvSpPr>
            <p:spPr>
              <a:xfrm>
                <a:off x="5879976" y="5437849"/>
                <a:ext cx="5982456" cy="12646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sz="3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3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GB" sz="3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p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d>
                            <m:d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sz="3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3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GB" sz="36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d>
                        </m:den>
                      </m:f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𝟏𝟗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𝟓𝟐𝟖</m:t>
                      </m:r>
                    </m:oMath>
                  </m:oMathPara>
                </a14:m>
                <a:endParaRPr lang="en-GB" sz="3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756632E-9936-FE06-5E21-43881ABF3F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9976" y="5437849"/>
                <a:ext cx="5982456" cy="126464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5A9B963-EAA2-4AD9-7BF7-11238D191D2B}"/>
                  </a:ext>
                </a:extLst>
              </p:cNvPr>
              <p:cNvSpPr txBox="1"/>
              <p:nvPr/>
            </p:nvSpPr>
            <p:spPr>
              <a:xfrm>
                <a:off x="1553704" y="3594907"/>
                <a:ext cx="936104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𝑓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d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15 000</m:t>
                          </m:r>
                        </m:e>
                      </m:d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0.85</m:t>
                              </m:r>
                            </m:e>
                          </m:d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sup>
                      </m:sSup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36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ln</m:t>
                              </m:r>
                            </m:fName>
                            <m:e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0.85</m:t>
                              </m:r>
                            </m:e>
                          </m:func>
                        </m:e>
                      </m:d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−1000</m:t>
                      </m:r>
                      <m:func>
                        <m:func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cos</m:t>
                          </m:r>
                        </m:fName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5A9B963-EAA2-4AD9-7BF7-11238D191D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3704" y="3594907"/>
                <a:ext cx="9361040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A1FB218A-DAD8-3150-8A8C-65B3F0B4A270}"/>
              </a:ext>
            </a:extLst>
          </p:cNvPr>
          <p:cNvSpPr txBox="1"/>
          <p:nvPr/>
        </p:nvSpPr>
        <p:spPr>
          <a:xfrm>
            <a:off x="551384" y="3687241"/>
            <a:ext cx="50405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d)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AE83B96-4C04-3C07-9D4B-E6577BD80585}"/>
                  </a:ext>
                </a:extLst>
              </p:cNvPr>
              <p:cNvSpPr txBox="1"/>
              <p:nvPr/>
            </p:nvSpPr>
            <p:spPr>
              <a:xfrm>
                <a:off x="1127448" y="4581128"/>
                <a:ext cx="432048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𝑓</m:t>
                      </m:r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19.5</m:t>
                          </m:r>
                        </m:e>
                      </m:d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=25.0693…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AE83B96-4C04-3C07-9D4B-E6577BD805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4581128"/>
                <a:ext cx="4320480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41C2EF7-B072-B119-AC95-715550EBE393}"/>
                  </a:ext>
                </a:extLst>
              </p:cNvPr>
              <p:cNvSpPr txBox="1"/>
              <p:nvPr/>
            </p:nvSpPr>
            <p:spPr>
              <a:xfrm>
                <a:off x="479376" y="5244183"/>
                <a:ext cx="609600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𝑓</m:t>
                          </m:r>
                        </m:e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19.5</m:t>
                          </m:r>
                        </m:e>
                      </m:d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=−898.3009…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41C2EF7-B072-B119-AC95-715550EBE3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5244183"/>
                <a:ext cx="6096000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2583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3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993020E-68EB-482E-B9A6-65096DEEA119}"/>
              </a:ext>
            </a:extLst>
          </p:cNvPr>
          <p:cNvSpPr txBox="1"/>
          <p:nvPr/>
        </p:nvSpPr>
        <p:spPr>
          <a:xfrm>
            <a:off x="1199456" y="3140968"/>
            <a:ext cx="103691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In reality, the car can never have a negative value </a:t>
            </a:r>
          </a:p>
          <a:p>
            <a:r>
              <a:rPr lang="en-GB" sz="4000" dirty="0"/>
              <a:t>so this model is not reasonable for cars that are approximately 20 or more years old.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F265D1A-A0E8-8FBC-0F2C-0F27BC4F9211}"/>
                  </a:ext>
                </a:extLst>
              </p:cNvPr>
              <p:cNvSpPr txBox="1"/>
              <p:nvPr/>
            </p:nvSpPr>
            <p:spPr>
              <a:xfrm>
                <a:off x="407368" y="188640"/>
                <a:ext cx="11521280" cy="224676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dirty="0"/>
                  <a:t>The price of a car in £s,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800" dirty="0"/>
                  <a:t> years after purchase, </a:t>
                </a:r>
              </a:p>
              <a:p>
                <a:pPr algn="ctr"/>
                <a:r>
                  <a:rPr lang="en-GB" sz="2800" dirty="0"/>
                  <a:t>is modelled by the function</a:t>
                </a:r>
              </a:p>
              <a:p>
                <a:pPr algn="ctr"/>
                <a:endParaRPr lang="en-GB" sz="16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=15 000 </m:t>
                      </m:r>
                      <m:sSup>
                        <m:sSup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0.85</m:t>
                              </m:r>
                            </m:e>
                          </m:d>
                        </m:e>
                        <m:sup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  <m:r>
                        <a:rPr lang="en-GB" sz="2800" i="1">
                          <a:latin typeface="Cambria Math" panose="02040503050406030204" pitchFamily="18" charset="0"/>
                        </a:rPr>
                        <m:t>−1000</m:t>
                      </m:r>
                      <m:func>
                        <m:func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r>
                        <a:rPr lang="en-GB" sz="2800" i="1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&gt;0</m:t>
                      </m:r>
                    </m:oMath>
                  </m:oMathPara>
                </a14:m>
                <a:endParaRPr lang="en-GB" sz="2800" dirty="0"/>
              </a:p>
              <a:p>
                <a:pPr algn="ctr"/>
                <a:endParaRPr lang="en-GB" sz="1600" dirty="0"/>
              </a:p>
              <a:p>
                <a:r>
                  <a:rPr lang="en-GB" sz="2400" b="1" dirty="0"/>
                  <a:t>e) </a:t>
                </a:r>
                <a:r>
                  <a:rPr lang="en-GB" sz="2400" dirty="0"/>
                  <a:t>Criticise this model with respect to the value of the car as it gets older.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7F265D1A-A0E8-8FBC-0F2C-0F27BC4F9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188640"/>
                <a:ext cx="11521280" cy="2246769"/>
              </a:xfrm>
              <a:prstGeom prst="rect">
                <a:avLst/>
              </a:prstGeom>
              <a:blipFill>
                <a:blip r:embed="rId2"/>
                <a:stretch>
                  <a:fillRect b="-100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5404363C-A7D0-8F9C-C398-2B20A89E24BF}"/>
              </a:ext>
            </a:extLst>
          </p:cNvPr>
          <p:cNvSpPr txBox="1"/>
          <p:nvPr/>
        </p:nvSpPr>
        <p:spPr>
          <a:xfrm>
            <a:off x="407368" y="3212976"/>
            <a:ext cx="50405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e)</a:t>
            </a:r>
          </a:p>
        </p:txBody>
      </p:sp>
    </p:spTree>
    <p:extLst>
      <p:ext uri="{BB962C8B-B14F-4D97-AF65-F5344CB8AC3E}">
        <p14:creationId xmlns:p14="http://schemas.microsoft.com/office/powerpoint/2010/main" val="3004781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99456" y="1700808"/>
            <a:ext cx="957706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00" dirty="0">
                <a:solidFill>
                  <a:srgbClr val="222222"/>
                </a:solidFill>
                <a:latin typeface="arial" panose="020B0604020202020204" pitchFamily="34" charset="0"/>
              </a:rPr>
              <a:t>Newton–Raphson method, </a:t>
            </a:r>
          </a:p>
          <a:p>
            <a:pPr algn="ctr"/>
            <a:r>
              <a:rPr lang="en-US" sz="5000" dirty="0">
                <a:solidFill>
                  <a:srgbClr val="222222"/>
                </a:solidFill>
                <a:latin typeface="arial" panose="020B0604020202020204" pitchFamily="34" charset="0"/>
              </a:rPr>
              <a:t>named after Isaac </a:t>
            </a:r>
            <a:r>
              <a:rPr lang="en-US" sz="5000" b="1" dirty="0">
                <a:solidFill>
                  <a:srgbClr val="222222"/>
                </a:solidFill>
                <a:latin typeface="arial" panose="020B0604020202020204" pitchFamily="34" charset="0"/>
              </a:rPr>
              <a:t>Newton</a:t>
            </a:r>
            <a:r>
              <a:rPr lang="en-US" sz="5000" dirty="0">
                <a:solidFill>
                  <a:srgbClr val="222222"/>
                </a:solidFill>
                <a:latin typeface="arial" panose="020B0604020202020204" pitchFamily="34" charset="0"/>
              </a:rPr>
              <a:t> </a:t>
            </a:r>
          </a:p>
          <a:p>
            <a:pPr algn="ctr"/>
            <a:r>
              <a:rPr lang="en-US" sz="5000" dirty="0">
                <a:solidFill>
                  <a:srgbClr val="222222"/>
                </a:solidFill>
                <a:latin typeface="arial" panose="020B0604020202020204" pitchFamily="34" charset="0"/>
              </a:rPr>
              <a:t>and Joseph </a:t>
            </a:r>
            <a:r>
              <a:rPr lang="en-US" sz="5000" b="1" dirty="0">
                <a:solidFill>
                  <a:srgbClr val="222222"/>
                </a:solidFill>
                <a:latin typeface="arial" panose="020B0604020202020204" pitchFamily="34" charset="0"/>
              </a:rPr>
              <a:t>Raphson</a:t>
            </a:r>
            <a:r>
              <a:rPr lang="en-US" sz="5000" dirty="0">
                <a:solidFill>
                  <a:srgbClr val="222222"/>
                </a:solidFill>
                <a:latin typeface="arial" panose="020B0604020202020204" pitchFamily="34" charset="0"/>
              </a:rPr>
              <a:t>, </a:t>
            </a:r>
          </a:p>
          <a:p>
            <a:pPr algn="ctr"/>
            <a:r>
              <a:rPr lang="en-US" sz="5000" dirty="0">
                <a:solidFill>
                  <a:srgbClr val="222222"/>
                </a:solidFill>
                <a:latin typeface="arial" panose="020B0604020202020204" pitchFamily="34" charset="0"/>
              </a:rPr>
              <a:t>is a method for finding </a:t>
            </a:r>
          </a:p>
          <a:p>
            <a:pPr algn="ctr"/>
            <a:r>
              <a:rPr lang="en-US" sz="5000" dirty="0">
                <a:solidFill>
                  <a:srgbClr val="222222"/>
                </a:solidFill>
                <a:latin typeface="arial" panose="020B0604020202020204" pitchFamily="34" charset="0"/>
              </a:rPr>
              <a:t>approximations to the </a:t>
            </a:r>
          </a:p>
          <a:p>
            <a:pPr algn="ctr"/>
            <a:r>
              <a:rPr lang="en-US" sz="5000" dirty="0">
                <a:solidFill>
                  <a:srgbClr val="222222"/>
                </a:solidFill>
                <a:latin typeface="arial" panose="020B0604020202020204" pitchFamily="34" charset="0"/>
              </a:rPr>
              <a:t>roots of a function.</a:t>
            </a:r>
          </a:p>
        </p:txBody>
      </p:sp>
      <p:sp>
        <p:nvSpPr>
          <p:cNvPr id="4" name="TextBox 32"/>
          <p:cNvSpPr txBox="1"/>
          <p:nvPr/>
        </p:nvSpPr>
        <p:spPr>
          <a:xfrm>
            <a:off x="983432" y="332656"/>
            <a:ext cx="10009112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="1" dirty="0"/>
              <a:t>The Newton-Raphson Process </a:t>
            </a:r>
          </a:p>
        </p:txBody>
      </p:sp>
    </p:spTree>
    <p:extLst>
      <p:ext uri="{BB962C8B-B14F-4D97-AF65-F5344CB8AC3E}">
        <p14:creationId xmlns:p14="http://schemas.microsoft.com/office/powerpoint/2010/main" val="3794701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623392" y="908720"/>
                <a:ext cx="10843097" cy="321844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96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9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GB" sz="9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GB" sz="9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9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GB" sz="9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sz="9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9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GB" sz="9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</m:sSub>
                      <m:r>
                        <a:rPr lang="en-GB" sz="96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9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  <m:d>
                            <m:dPr>
                              <m:ctrlPr>
                                <a:rPr lang="en-GB" sz="9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sz="96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96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GB" sz="96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GB" sz="9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9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p>
                              <m:r>
                                <a:rPr lang="en-GB" sz="9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d>
                            <m:dPr>
                              <m:ctrlPr>
                                <a:rPr lang="en-GB" sz="9600" b="1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sz="96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96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GB" sz="9600" b="1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</m:sub>
                              </m:sSub>
                            </m:e>
                          </m:d>
                        </m:den>
                      </m:f>
                    </m:oMath>
                  </m:oMathPara>
                </a14:m>
                <a:endParaRPr lang="en-GB" sz="8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908720"/>
                <a:ext cx="10843097" cy="32184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551384" y="4797152"/>
            <a:ext cx="108430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It is in the formulae booklet.</a:t>
            </a:r>
          </a:p>
        </p:txBody>
      </p:sp>
    </p:spTree>
    <p:extLst>
      <p:ext uri="{BB962C8B-B14F-4D97-AF65-F5344CB8AC3E}">
        <p14:creationId xmlns:p14="http://schemas.microsoft.com/office/powerpoint/2010/main" val="1620922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23392" y="1028071"/>
                <a:ext cx="432048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48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4800" i="1">
                          <a:latin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1028071"/>
                <a:ext cx="4320480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5879976" y="476672"/>
                <a:ext cx="5574882" cy="1655453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8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GB" sz="4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sz="4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GB" sz="4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sz="4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GB" sz="4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GB" sz="4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4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GB" sz="4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sz="48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48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GB" sz="48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GB" sz="4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p>
                              <m:r>
                                <a:rPr lang="en-GB" sz="4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d>
                            <m:dPr>
                              <m:ctrlPr>
                                <a:rPr lang="en-GB" sz="4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sz="48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48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GB" sz="48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d>
                        </m:den>
                      </m:f>
                    </m:oMath>
                  </m:oMathPara>
                </a14:m>
                <a:endParaRPr lang="en-GB" sz="4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9976" y="476672"/>
                <a:ext cx="5574882" cy="16554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07A1FEC-94C3-0378-1518-44C5C2E513D3}"/>
                  </a:ext>
                </a:extLst>
              </p:cNvPr>
              <p:cNvSpPr txBox="1"/>
              <p:nvPr/>
            </p:nvSpPr>
            <p:spPr>
              <a:xfrm>
                <a:off x="479376" y="2598003"/>
                <a:ext cx="358403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4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4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4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07A1FEC-94C3-0378-1518-44C5C2E513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2598003"/>
                <a:ext cx="3584034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43CB5CD-F270-1FC6-2814-AFCFA3425986}"/>
                  </a:ext>
                </a:extLst>
              </p:cNvPr>
              <p:cNvSpPr txBox="1"/>
              <p:nvPr/>
            </p:nvSpPr>
            <p:spPr>
              <a:xfrm>
                <a:off x="1307468" y="3645024"/>
                <a:ext cx="9577064" cy="25303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7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72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GB" sz="7200" b="1" i="1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GB" sz="72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72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GB" sz="7200" b="1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sz="72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72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GB" sz="72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</m:sSub>
                      <m:r>
                        <a:rPr lang="en-GB" sz="7200" b="1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72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72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72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GB" sz="72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72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en-GB" sz="7200" b="1" i="1">
                                          <a:latin typeface="Cambria Math" panose="02040503050406030204" pitchFamily="18" charset="0"/>
                                        </a:rPr>
                                        <m:t>𝒏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GB" sz="72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  <m:r>
                            <a:rPr lang="en-GB" sz="72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72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GB" sz="72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sSup>
                            <m:sSupPr>
                              <m:ctrlPr>
                                <a:rPr lang="en-GB" sz="72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72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GB" sz="72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GB" sz="72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en-GB" sz="7200" b="1" i="1">
                                          <a:latin typeface="Cambria Math" panose="02040503050406030204" pitchFamily="18" charset="0"/>
                                        </a:rPr>
                                        <m:t>𝒏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GB" sz="72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7200" b="1" baseline="30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43CB5CD-F270-1FC6-2814-AFCFA34259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7468" y="3645024"/>
                <a:ext cx="9577064" cy="253030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0473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74288" y="980728"/>
                <a:ext cx="504056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i="1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48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8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8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i="1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en-GB" sz="48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288" y="980728"/>
                <a:ext cx="5040560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5951984" y="404664"/>
                <a:ext cx="5574882" cy="1655453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8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GB" sz="4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sz="4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GB" sz="4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sz="4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GB" sz="4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GB" sz="48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4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GB" sz="4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sz="48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48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GB" sz="48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GB" sz="4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p>
                              <m:r>
                                <a:rPr lang="en-GB" sz="4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d>
                            <m:dPr>
                              <m:ctrlPr>
                                <a:rPr lang="en-GB" sz="4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sz="48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48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GB" sz="48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d>
                        </m:den>
                      </m:f>
                    </m:oMath>
                  </m:oMathPara>
                </a14:m>
                <a:endParaRPr lang="en-GB" sz="4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1984" y="404664"/>
                <a:ext cx="5574882" cy="16554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07A1FEC-94C3-0378-1518-44C5C2E513D3}"/>
                  </a:ext>
                </a:extLst>
              </p:cNvPr>
              <p:cNvSpPr txBox="1"/>
              <p:nvPr/>
            </p:nvSpPr>
            <p:spPr>
              <a:xfrm>
                <a:off x="483709" y="2397081"/>
                <a:ext cx="4290213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48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4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−1</m:t>
                      </m:r>
                    </m:oMath>
                  </m:oMathPara>
                </a14:m>
                <a:endParaRPr lang="en-GB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07A1FEC-94C3-0378-1518-44C5C2E513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709" y="2397081"/>
                <a:ext cx="4290213" cy="8309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43CB5CD-F270-1FC6-2814-AFCFA3425986}"/>
                  </a:ext>
                </a:extLst>
              </p:cNvPr>
              <p:cNvSpPr txBox="1"/>
              <p:nvPr/>
            </p:nvSpPr>
            <p:spPr>
              <a:xfrm>
                <a:off x="839416" y="3933056"/>
                <a:ext cx="10585176" cy="21088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6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GB" sz="6000" b="1" i="1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GB" sz="60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60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GB" sz="6000" b="1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sz="6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GB" sz="6000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</m:sSub>
                      <m:r>
                        <a:rPr lang="en-GB" sz="6000" b="1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6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6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GB" sz="60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6000" i="1" dirty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GB" sz="6000" i="1" dirty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GB" sz="6000" i="1" dirty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lang="en-GB" sz="60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GB" sz="60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GB" sz="6000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6000" i="1" dirty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6000" i="1" dirty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GB" sz="6000" i="1" dirty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GB" sz="6000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b>
                            <m:sSubPr>
                              <m:ctrlPr>
                                <a:rPr lang="en-GB" sz="66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66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2(</m:t>
                              </m:r>
                              <m:r>
                                <a:rPr lang="en-GB" sz="66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GB" sz="6600" i="1" dirty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GB" sz="66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)−1</m:t>
                          </m:r>
                        </m:den>
                      </m:f>
                    </m:oMath>
                  </m:oMathPara>
                </a14:m>
                <a:endParaRPr lang="en-GB" sz="6000" b="1" baseline="30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43CB5CD-F270-1FC6-2814-AFCFA34259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3933056"/>
                <a:ext cx="10585176" cy="210884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7423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188707" y="3821639"/>
                <a:ext cx="6827927" cy="9894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2800" i="1">
                          <a:latin typeface="Cambria Math" panose="02040503050406030204" pitchFamily="18" charset="0"/>
                        </a:rPr>
                        <m:t>=0.5−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0.5−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d>
                            <m:d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0.5</m:t>
                              </m:r>
                            </m:e>
                          </m:d>
                        </m:num>
                        <m:den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GB" sz="28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d>
                            <m:dPr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2800" i="1">
                                  <a:latin typeface="Cambria Math" panose="02040503050406030204" pitchFamily="18" charset="0"/>
                                </a:rPr>
                                <m:t>0.5</m:t>
                              </m:r>
                            </m:e>
                          </m:d>
                        </m:den>
                      </m:f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𝟕𝟓𝟓𝟐𝟐𝟐𝟒𝟏𝟕</m:t>
                      </m:r>
                    </m:oMath>
                  </m:oMathPara>
                </a14:m>
                <a:endParaRPr lang="en-GB" sz="2800" b="1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8707" y="3821639"/>
                <a:ext cx="6827927" cy="98943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4538410" y="2489741"/>
                <a:ext cx="4846070" cy="11312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GB" sz="3200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𝑐𝑜𝑠</m:t>
                          </m:r>
                          <m:d>
                            <m:d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𝑠𝑖𝑛</m:t>
                          </m:r>
                          <m:d>
                            <m:d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GB" sz="32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d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8410" y="2489741"/>
                <a:ext cx="4846070" cy="113120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B59E833C-DDB9-4B6A-9269-7AF6C2EB7BBA}"/>
              </a:ext>
            </a:extLst>
          </p:cNvPr>
          <p:cNvSpPr txBox="1"/>
          <p:nvPr/>
        </p:nvSpPr>
        <p:spPr>
          <a:xfrm>
            <a:off x="10272464" y="1052736"/>
            <a:ext cx="15121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Use radians</a:t>
            </a:r>
            <a:endParaRPr lang="en-GB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136AC7F-1B88-ABB0-F070-B064BE78A51D}"/>
                  </a:ext>
                </a:extLst>
              </p:cNvPr>
              <p:cNvSpPr txBox="1"/>
              <p:nvPr/>
            </p:nvSpPr>
            <p:spPr>
              <a:xfrm>
                <a:off x="1487488" y="292598"/>
                <a:ext cx="8568952" cy="175432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r>
                      <a:rPr lang="en-GB" sz="54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GB" sz="54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54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54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)=</m:t>
                    </m:r>
                    <m:func>
                      <m:funcPr>
                        <m:ctrlPr>
                          <a:rPr lang="en-GB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54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5400" b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m:rPr>
                            <m:sty m:val="p"/>
                          </m:rPr>
                          <a:rPr lang="en-GB" sz="54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d>
                          <m:dPr>
                            <m:ctrlPr>
                              <a:rPr lang="en-GB" sz="5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5400" b="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func>
                  </m:oMath>
                </a14:m>
                <a:r>
                  <a:rPr lang="en-GB" sz="5400" dirty="0">
                    <a:solidFill>
                      <a:prstClr val="black"/>
                    </a:solidFill>
                  </a:rPr>
                  <a:t> </a:t>
                </a:r>
              </a:p>
              <a:p>
                <a:pPr lvl="0" algn="ctr"/>
                <a:r>
                  <a:rPr lang="en-GB" sz="5400" dirty="0">
                    <a:solidFill>
                      <a:prstClr val="black"/>
                    </a:solidFill>
                  </a:rPr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54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54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GB" sz="54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=0.5</m:t>
                    </m:r>
                  </m:oMath>
                </a14:m>
                <a:r>
                  <a:rPr lang="en-GB" sz="5400" i="1" dirty="0">
                    <a:solidFill>
                      <a:prstClr val="black"/>
                    </a:solidFill>
                  </a:rPr>
                  <a:t> </a:t>
                </a:r>
                <a:r>
                  <a:rPr lang="en-GB" sz="5400" dirty="0">
                    <a:solidFill>
                      <a:prstClr val="black"/>
                    </a:solidFill>
                  </a:rPr>
                  <a:t> find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54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GB" sz="54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54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5400" i="1" dirty="0">
                    <a:solidFill>
                      <a:prstClr val="black"/>
                    </a:solidFill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54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54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sz="54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sSub>
                      <m:sSubPr>
                        <m:ctrlPr>
                          <a:rPr lang="en-GB" sz="5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54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GB" sz="54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en-GB" sz="5400" i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136AC7F-1B88-ABB0-F070-B064BE78A5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488" y="292598"/>
                <a:ext cx="8568952" cy="1754326"/>
              </a:xfrm>
              <a:prstGeom prst="rect">
                <a:avLst/>
              </a:prstGeom>
              <a:blipFill>
                <a:blip r:embed="rId4"/>
                <a:stretch>
                  <a:fillRect b="-1424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99CF075-46DA-D132-CA48-6D1CDD76823E}"/>
              </a:ext>
            </a:extLst>
          </p:cNvPr>
          <p:cNvCxnSpPr>
            <a:cxnSpLocks/>
          </p:cNvCxnSpPr>
          <p:nvPr/>
        </p:nvCxnSpPr>
        <p:spPr>
          <a:xfrm>
            <a:off x="4439816" y="2420888"/>
            <a:ext cx="0" cy="4032448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224AC02-68FF-96E1-97F3-0F80DBADF4EB}"/>
                  </a:ext>
                </a:extLst>
              </p:cNvPr>
              <p:cNvSpPr txBox="1"/>
              <p:nvPr/>
            </p:nvSpPr>
            <p:spPr>
              <a:xfrm>
                <a:off x="5199078" y="5042730"/>
                <a:ext cx="279793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b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b>
                      </m:sSub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</m:t>
                      </m:r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𝟕𝟑𝟗𝟏𝟒𝟏</m:t>
                      </m:r>
                    </m:oMath>
                  </m:oMathPara>
                </a14:m>
                <a:endParaRPr kumimoji="0" lang="en-GB" sz="2800" b="1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224AC02-68FF-96E1-97F3-0F80DBADF4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9078" y="5042730"/>
                <a:ext cx="2797938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6B6A442-6E84-6353-7CB1-D77039B52C3D}"/>
                  </a:ext>
                </a:extLst>
              </p:cNvPr>
              <p:cNvSpPr txBox="1"/>
              <p:nvPr/>
            </p:nvSpPr>
            <p:spPr>
              <a:xfrm>
                <a:off x="5231904" y="5877272"/>
                <a:ext cx="2687683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b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b>
                      </m:sSub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kumimoji="0" lang="en-GB" sz="28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𝟕𝟑𝟗𝟎𝟖𝟓</m:t>
                      </m:r>
                    </m:oMath>
                  </m:oMathPara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6B6A442-6E84-6353-7CB1-D77039B52C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1904" y="5877272"/>
                <a:ext cx="2687683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D185A02-F648-375F-DCF6-35A68B89EDA4}"/>
                  </a:ext>
                </a:extLst>
              </p:cNvPr>
              <p:cNvSpPr txBox="1"/>
              <p:nvPr/>
            </p:nvSpPr>
            <p:spPr>
              <a:xfrm>
                <a:off x="535406" y="3849040"/>
                <a:ext cx="291937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𝑐𝑜𝑠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D185A02-F648-375F-DCF6-35A68B89ED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406" y="3849040"/>
                <a:ext cx="2919376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D090EF1-6926-7EB0-2C6E-41690FB04CA5}"/>
                  </a:ext>
                </a:extLst>
              </p:cNvPr>
              <p:cNvSpPr txBox="1"/>
              <p:nvPr/>
            </p:nvSpPr>
            <p:spPr>
              <a:xfrm>
                <a:off x="364951" y="4949324"/>
                <a:ext cx="321136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D090EF1-6926-7EB0-2C6E-41690FB04C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951" y="4949324"/>
                <a:ext cx="3211369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9262FDCE-6EF8-23D3-DA3B-974AAD443C9A}"/>
                  </a:ext>
                </a:extLst>
              </p:cNvPr>
              <p:cNvSpPr/>
              <p:nvPr/>
            </p:nvSpPr>
            <p:spPr>
              <a:xfrm>
                <a:off x="252302" y="2415440"/>
                <a:ext cx="3955505" cy="113434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2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GB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GB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sz="32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32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GB" sz="32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p>
                              <m: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d>
                            <m:dPr>
                              <m:ctrlP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sz="32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32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GB" sz="32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d>
                        </m:den>
                      </m:f>
                    </m:oMath>
                  </m:oMathPara>
                </a14:m>
                <a:endParaRPr lang="en-GB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9262FDCE-6EF8-23D3-DA3B-974AAD443C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302" y="2415440"/>
                <a:ext cx="3955505" cy="113434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3758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16" grpId="0"/>
      <p:bldP spid="18" grpId="0"/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C381CA6-509E-4923-B312-DA7639400D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03"/>
          <a:stretch/>
        </p:blipFill>
        <p:spPr>
          <a:xfrm>
            <a:off x="474960" y="332656"/>
            <a:ext cx="11242079" cy="216024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14CAAEDE-C6FE-B58C-35A3-5124FC64BFC0}"/>
                  </a:ext>
                </a:extLst>
              </p:cNvPr>
              <p:cNvSpPr/>
              <p:nvPr/>
            </p:nvSpPr>
            <p:spPr>
              <a:xfrm>
                <a:off x="5231904" y="2778105"/>
                <a:ext cx="6580584" cy="13022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GB" sz="3600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−11</m:t>
                          </m:r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3600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sup>
                          </m:sSup>
                        </m:num>
                        <m:den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6</m:t>
                          </m:r>
                          <m:sSub>
                            <m:sSub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+22</m:t>
                          </m:r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14CAAEDE-C6FE-B58C-35A3-5124FC64BFC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1904" y="2778105"/>
                <a:ext cx="6580584" cy="130221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FE407C5-23ED-4B5D-DFDA-7977C526D668}"/>
              </a:ext>
            </a:extLst>
          </p:cNvPr>
          <p:cNvCxnSpPr>
            <a:cxnSpLocks/>
          </p:cNvCxnSpPr>
          <p:nvPr/>
        </p:nvCxnSpPr>
        <p:spPr>
          <a:xfrm>
            <a:off x="5087888" y="2778105"/>
            <a:ext cx="0" cy="3734772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B71D509-7D18-E64D-D572-1C3C9A28CF65}"/>
                  </a:ext>
                </a:extLst>
              </p:cNvPr>
              <p:cNvSpPr txBox="1"/>
              <p:nvPr/>
            </p:nvSpPr>
            <p:spPr>
              <a:xfrm>
                <a:off x="246788" y="4134588"/>
                <a:ext cx="381641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11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AB71D509-7D18-E64D-D572-1C3C9A28CF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788" y="4134588"/>
                <a:ext cx="3816413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EF58D77-B41C-7991-8887-A628E9FF202F}"/>
                  </a:ext>
                </a:extLst>
              </p:cNvPr>
              <p:cNvSpPr txBox="1"/>
              <p:nvPr/>
            </p:nvSpPr>
            <p:spPr>
              <a:xfrm>
                <a:off x="158341" y="5013269"/>
                <a:ext cx="390486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+22</m:t>
                      </m:r>
                      <m:sSup>
                        <m:sSup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EF58D77-B41C-7991-8887-A628E9FF20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341" y="5013269"/>
                <a:ext cx="3904860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6705F72-A190-37F0-DE20-F2C1CCF2C462}"/>
                  </a:ext>
                </a:extLst>
              </p:cNvPr>
              <p:cNvSpPr txBox="1"/>
              <p:nvPr/>
            </p:nvSpPr>
            <p:spPr>
              <a:xfrm>
                <a:off x="5807969" y="5949280"/>
                <a:ext cx="259228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𝟑𝟖𝟒</m:t>
                      </m:r>
                    </m:oMath>
                  </m:oMathPara>
                </a14:m>
                <a:endParaRPr lang="en-GB" sz="3600" b="1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6705F72-A190-37F0-DE20-F2C1CCF2C4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7969" y="5949280"/>
                <a:ext cx="2592287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6D5B9069-653D-06D3-7E73-350CF46A6B08}"/>
                  </a:ext>
                </a:extLst>
              </p:cNvPr>
              <p:cNvSpPr/>
              <p:nvPr/>
            </p:nvSpPr>
            <p:spPr>
              <a:xfrm>
                <a:off x="5735960" y="4473557"/>
                <a:ext cx="3857916" cy="11330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0" i="1" smtClean="0">
                          <a:latin typeface="Cambria Math" panose="02040503050406030204" pitchFamily="18" charset="0"/>
                        </a:rPr>
                        <m:t>1.4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.268</m:t>
                          </m:r>
                        </m:num>
                        <m:den>
                          <m:r>
                            <a:rPr lang="en-GB" sz="3600" b="0" i="1" smtClean="0">
                              <a:latin typeface="Cambria Math" panose="02040503050406030204" pitchFamily="18" charset="0"/>
                            </a:rPr>
                            <m:t>16.417</m:t>
                          </m:r>
                        </m:den>
                      </m:f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6D5B9069-653D-06D3-7E73-350CF46A6B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5960" y="4473557"/>
                <a:ext cx="3857916" cy="113306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F00BCC8D-02BE-4A43-A67F-8E31A30595B1}"/>
                  </a:ext>
                </a:extLst>
              </p:cNvPr>
              <p:cNvSpPr/>
              <p:nvPr/>
            </p:nvSpPr>
            <p:spPr>
              <a:xfrm>
                <a:off x="379512" y="2719722"/>
                <a:ext cx="3955505" cy="113434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2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GB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GB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sz="32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32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GB" sz="32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p>
                              <m: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d>
                            <m:dPr>
                              <m:ctrlP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sz="32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32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GB" sz="32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d>
                        </m:den>
                      </m:f>
                    </m:oMath>
                  </m:oMathPara>
                </a14:m>
                <a:endParaRPr lang="en-GB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F00BCC8D-02BE-4A43-A67F-8E31A30595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512" y="2719722"/>
                <a:ext cx="3955505" cy="113434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26175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904757" y="5410086"/>
                <a:ext cx="5660862" cy="9105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800" b="0" i="1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GB" sz="2800" b="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2800" b="0" i="1">
                          <a:latin typeface="Cambria Math" panose="02040503050406030204" pitchFamily="18" charset="0"/>
                        </a:rPr>
                        <m:t>=−1.5 −</m:t>
                      </m:r>
                      <m:f>
                        <m:f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>
                              <a:latin typeface="Cambria Math" panose="02040503050406030204" pitchFamily="18" charset="0"/>
                            </a:rPr>
                            <m:t>1.40625</m:t>
                          </m:r>
                        </m:num>
                        <m:den>
                          <m:r>
                            <a:rPr lang="en-GB" sz="2800" b="0" i="1">
                              <a:latin typeface="Cambria Math" panose="02040503050406030204" pitchFamily="18" charset="0"/>
                            </a:rPr>
                            <m:t>−12.5</m:t>
                          </m:r>
                        </m:den>
                      </m:f>
                      <m:r>
                        <a:rPr lang="en-GB" sz="2800" b="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2800" b="1" i="1">
                          <a:latin typeface="Cambria Math" panose="02040503050406030204" pitchFamily="18" charset="0"/>
                        </a:rPr>
                        <m:t>𝟑𝟖𝟕𝟓</m:t>
                      </m:r>
                    </m:oMath>
                  </m:oMathPara>
                </a14:m>
                <a:endParaRPr lang="en-GB" sz="28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4757" y="5410086"/>
                <a:ext cx="5660862" cy="91057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69895281-804A-4FE4-8A2B-4F97BF55ED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400" y="188640"/>
            <a:ext cx="10441160" cy="294792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A2F51FE-BF0C-D370-B6B8-49E06CE5B879}"/>
                  </a:ext>
                </a:extLst>
              </p:cNvPr>
              <p:cNvSpPr txBox="1"/>
              <p:nvPr/>
            </p:nvSpPr>
            <p:spPr>
              <a:xfrm>
                <a:off x="5755652" y="3654184"/>
                <a:ext cx="6096000" cy="12533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28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0" lang="en-GB" sz="28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kumimoji="0" lang="en-GB" sz="28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kumimoji="0" lang="en-GB" sz="280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  <m:sSup>
                            <m:sSupPr>
                              <m:ctrlPr>
                                <a:rPr kumimoji="0" lang="en-GB" sz="280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kumimoji="0" lang="en-GB" sz="280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0" lang="en-GB" sz="280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0" lang="en-GB" sz="28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kumimoji="0" lang="en-GB" sz="28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kumimoji="0" lang="en-GB" sz="280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kumimoji="0" lang="en-GB" sz="280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0" lang="en-GB" sz="280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0" lang="en-GB" sz="28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kumimoji="0" lang="en-GB" sz="28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kumimoji="0" lang="en-GB" sz="280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−3</m:t>
                          </m:r>
                        </m:num>
                        <m:den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  <m:sSup>
                            <m:sSupPr>
                              <m:ctrlPr>
                                <a:rPr kumimoji="0" lang="en-GB" sz="280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kumimoji="0" lang="en-GB" sz="280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0" lang="en-GB" sz="280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0" lang="en-GB" sz="28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kumimoji="0" lang="en-GB" sz="28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−3</m:t>
                          </m:r>
                          <m:sSup>
                            <m:sSupPr>
                              <m:ctrlPr>
                                <a:rPr kumimoji="0" lang="en-GB" sz="280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kumimoji="0" lang="en-GB" sz="280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0" lang="en-GB" sz="280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0" lang="en-GB" sz="28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kumimoji="0" lang="en-GB" sz="2800" b="0" i="1" u="none" strike="noStrike" kern="120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prstClr val="black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kumimoji="0" lang="en-GB" sz="2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+1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A2F51FE-BF0C-D370-B6B8-49E06CE5B8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5652" y="3654184"/>
                <a:ext cx="6096000" cy="125335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A8FEF87-0ABB-D226-8702-0551D34EA214}"/>
              </a:ext>
            </a:extLst>
          </p:cNvPr>
          <p:cNvCxnSpPr>
            <a:cxnSpLocks/>
          </p:cNvCxnSpPr>
          <p:nvPr/>
        </p:nvCxnSpPr>
        <p:spPr>
          <a:xfrm>
            <a:off x="5591944" y="3410842"/>
            <a:ext cx="0" cy="309634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8E2024F-DDDF-425C-DCC3-A29CA7D7411A}"/>
                  </a:ext>
                </a:extLst>
              </p:cNvPr>
              <p:cNvSpPr txBox="1"/>
              <p:nvPr/>
            </p:nvSpPr>
            <p:spPr>
              <a:xfrm>
                <a:off x="173880" y="4656326"/>
                <a:ext cx="5254357" cy="1014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2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8E2024F-DDDF-425C-DCC3-A29CA7D741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880" y="4656326"/>
                <a:ext cx="5254357" cy="101431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E2C4791-CF1A-671E-163D-2A39249B114A}"/>
                  </a:ext>
                </a:extLst>
              </p:cNvPr>
              <p:cNvSpPr txBox="1"/>
              <p:nvPr/>
            </p:nvSpPr>
            <p:spPr>
              <a:xfrm>
                <a:off x="207249" y="6012577"/>
                <a:ext cx="532859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e>
                        <m:sup>
                          <m: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GB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−3</m:t>
                      </m:r>
                      <m:sSup>
                        <m:sSup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GB" sz="3200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E2C4791-CF1A-671E-163D-2A39249B11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249" y="6012577"/>
                <a:ext cx="5328591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56141121-5A22-3C6F-AA0B-2BF315AC4D31}"/>
                  </a:ext>
                </a:extLst>
              </p:cNvPr>
              <p:cNvSpPr/>
              <p:nvPr/>
            </p:nvSpPr>
            <p:spPr>
              <a:xfrm>
                <a:off x="695400" y="3390702"/>
                <a:ext cx="3955505" cy="1134349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32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GB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GB" sz="3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sz="32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32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GB" sz="32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p>
                              <m: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d>
                            <m:dPr>
                              <m:ctrlPr>
                                <a:rPr lang="en-GB" sz="32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GB" sz="32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32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GB" sz="3200" i="1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d>
                        </m:den>
                      </m:f>
                    </m:oMath>
                  </m:oMathPara>
                </a14:m>
                <a:endParaRPr lang="en-GB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56141121-5A22-3C6F-AA0B-2BF315AC4D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3390702"/>
                <a:ext cx="3955505" cy="113434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4506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  <p:bldP spid="6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1009C9E-DF9D-DA61-138E-0EE3CEBB8FD2}"/>
              </a:ext>
            </a:extLst>
          </p:cNvPr>
          <p:cNvSpPr txBox="1"/>
          <p:nvPr/>
        </p:nvSpPr>
        <p:spPr>
          <a:xfrm>
            <a:off x="249955" y="474345"/>
            <a:ext cx="11692089" cy="590931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lvl="0" algn="ctr"/>
            <a:endParaRPr lang="en-GB" sz="5400" i="1" dirty="0">
              <a:solidFill>
                <a:prstClr val="black"/>
              </a:solidFill>
            </a:endParaRPr>
          </a:p>
          <a:p>
            <a:pPr lvl="0" algn="ctr"/>
            <a:endParaRPr lang="en-GB" sz="5400" i="1" dirty="0">
              <a:solidFill>
                <a:prstClr val="black"/>
              </a:solidFill>
            </a:endParaRPr>
          </a:p>
          <a:p>
            <a:pPr lvl="0" algn="ctr"/>
            <a:endParaRPr lang="en-GB" sz="5400" i="1" dirty="0">
              <a:solidFill>
                <a:prstClr val="black"/>
              </a:solidFill>
            </a:endParaRPr>
          </a:p>
          <a:p>
            <a:pPr lvl="0" algn="ctr"/>
            <a:endParaRPr lang="en-GB" sz="5400" i="1" dirty="0">
              <a:solidFill>
                <a:prstClr val="black"/>
              </a:solidFill>
            </a:endParaRPr>
          </a:p>
          <a:p>
            <a:pPr lvl="0" algn="ctr"/>
            <a:endParaRPr lang="en-GB" sz="5400" i="1" dirty="0">
              <a:solidFill>
                <a:prstClr val="black"/>
              </a:solidFill>
            </a:endParaRPr>
          </a:p>
          <a:p>
            <a:pPr lvl="0" algn="ctr"/>
            <a:endParaRPr lang="en-GB" sz="5400" i="1" dirty="0">
              <a:solidFill>
                <a:prstClr val="black"/>
              </a:solidFill>
            </a:endParaRPr>
          </a:p>
          <a:p>
            <a:pPr lvl="0" algn="ctr"/>
            <a:endParaRPr lang="en-GB" sz="5400" i="1" dirty="0">
              <a:solidFill>
                <a:prstClr val="black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BEDFE4-2A83-40F8-EAEC-9B9AD640E4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501" t="32150" r="10100" b="25413"/>
          <a:stretch/>
        </p:blipFill>
        <p:spPr>
          <a:xfrm>
            <a:off x="407367" y="586411"/>
            <a:ext cx="11534677" cy="5685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6746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56855</TotalTime>
  <Words>751</Words>
  <Application>Microsoft Office PowerPoint</Application>
  <PresentationFormat>Widescreen</PresentationFormat>
  <Paragraphs>116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1231</cp:revision>
  <dcterms:created xsi:type="dcterms:W3CDTF">2013-02-28T07:36:55Z</dcterms:created>
  <dcterms:modified xsi:type="dcterms:W3CDTF">2024-04-15T04:10:58Z</dcterms:modified>
</cp:coreProperties>
</file>