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E6C34-3F08-4667-9900-7898C0FE5FC6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330-7E0B-4125-ADA9-8B5C287B6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0912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E6C34-3F08-4667-9900-7898C0FE5FC6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330-7E0B-4125-ADA9-8B5C287B6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37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E6C34-3F08-4667-9900-7898C0FE5FC6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330-7E0B-4125-ADA9-8B5C287B6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247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E6C34-3F08-4667-9900-7898C0FE5FC6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330-7E0B-4125-ADA9-8B5C287B6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883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E6C34-3F08-4667-9900-7898C0FE5FC6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330-7E0B-4125-ADA9-8B5C287B6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608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E6C34-3F08-4667-9900-7898C0FE5FC6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330-7E0B-4125-ADA9-8B5C287B6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062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E6C34-3F08-4667-9900-7898C0FE5FC6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330-7E0B-4125-ADA9-8B5C287B6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203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E6C34-3F08-4667-9900-7898C0FE5FC6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330-7E0B-4125-ADA9-8B5C287B6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689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E6C34-3F08-4667-9900-7898C0FE5FC6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330-7E0B-4125-ADA9-8B5C287B6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971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E6C34-3F08-4667-9900-7898C0FE5FC6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330-7E0B-4125-ADA9-8B5C287B6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163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E6C34-3F08-4667-9900-7898C0FE5FC6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330-7E0B-4125-ADA9-8B5C287B6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033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E6C34-3F08-4667-9900-7898C0FE5FC6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2F330-7E0B-4125-ADA9-8B5C287B6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946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5154" t="8934" r="51690" b="10948"/>
          <a:stretch/>
        </p:blipFill>
        <p:spPr>
          <a:xfrm rot="16200000">
            <a:off x="1260517" y="-251631"/>
            <a:ext cx="4940473" cy="74615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43325"/>
            <a:ext cx="4418283" cy="676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29543" y="2216984"/>
            <a:ext cx="80880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84649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7731" y="-43543"/>
            <a:ext cx="53780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63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2016-02-20T06:42:26Z</dcterms:created>
  <dcterms:modified xsi:type="dcterms:W3CDTF">2020-04-13T06:48:47Z</dcterms:modified>
</cp:coreProperties>
</file>