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0" r:id="rId3"/>
    <p:sldId id="260" r:id="rId4"/>
    <p:sldId id="262" r:id="rId5"/>
    <p:sldId id="263" r:id="rId6"/>
    <p:sldId id="264" r:id="rId7"/>
    <p:sldId id="266" r:id="rId8"/>
    <p:sldId id="265" r:id="rId9"/>
    <p:sldId id="268" r:id="rId10"/>
    <p:sldId id="267" r:id="rId11"/>
    <p:sldId id="26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9EAB25-BB06-4036-B2DB-E5E580A36993}" v="1" dt="2022-01-24T10:31:37.5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30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519EAB25-BB06-4036-B2DB-E5E580A36993}"/>
    <pc:docChg chg="custSel addSld modSld">
      <pc:chgData name="Stewart Gale" userId="3647ddd2-6040-41ae-a96d-232c23482af8" providerId="ADAL" clId="{519EAB25-BB06-4036-B2DB-E5E580A36993}" dt="2023-09-20T06:59:42.390" v="21" actId="1076"/>
      <pc:docMkLst>
        <pc:docMk/>
      </pc:docMkLst>
      <pc:sldChg chg="delSp modSp mod delAnim">
        <pc:chgData name="Stewart Gale" userId="3647ddd2-6040-41ae-a96d-232c23482af8" providerId="ADAL" clId="{519EAB25-BB06-4036-B2DB-E5E580A36993}" dt="2023-09-20T06:59:42.390" v="21" actId="1076"/>
        <pc:sldMkLst>
          <pc:docMk/>
          <pc:sldMk cId="1344729289" sldId="257"/>
        </pc:sldMkLst>
        <pc:spChg chg="mod">
          <ac:chgData name="Stewart Gale" userId="3647ddd2-6040-41ae-a96d-232c23482af8" providerId="ADAL" clId="{519EAB25-BB06-4036-B2DB-E5E580A36993}" dt="2023-09-20T06:59:42.390" v="21" actId="1076"/>
          <ac:spMkLst>
            <pc:docMk/>
            <pc:sldMk cId="1344729289" sldId="257"/>
            <ac:spMk id="10" creationId="{00000000-0000-0000-0000-000000000000}"/>
          </ac:spMkLst>
        </pc:spChg>
        <pc:spChg chg="del mod">
          <ac:chgData name="Stewart Gale" userId="3647ddd2-6040-41ae-a96d-232c23482af8" providerId="ADAL" clId="{519EAB25-BB06-4036-B2DB-E5E580A36993}" dt="2022-01-24T10:31:40.499" v="3" actId="478"/>
          <ac:spMkLst>
            <pc:docMk/>
            <pc:sldMk cId="1344729289" sldId="257"/>
            <ac:spMk id="11" creationId="{00000000-0000-0000-0000-000000000000}"/>
          </ac:spMkLst>
        </pc:spChg>
        <pc:spChg chg="del">
          <ac:chgData name="Stewart Gale" userId="3647ddd2-6040-41ae-a96d-232c23482af8" providerId="ADAL" clId="{519EAB25-BB06-4036-B2DB-E5E580A36993}" dt="2022-01-24T10:31:40.499" v="3" actId="478"/>
          <ac:spMkLst>
            <pc:docMk/>
            <pc:sldMk cId="1344729289" sldId="257"/>
            <ac:spMk id="12" creationId="{00000000-0000-0000-0000-000000000000}"/>
          </ac:spMkLst>
        </pc:spChg>
        <pc:spChg chg="del mod">
          <ac:chgData name="Stewart Gale" userId="3647ddd2-6040-41ae-a96d-232c23482af8" providerId="ADAL" clId="{519EAB25-BB06-4036-B2DB-E5E580A36993}" dt="2022-01-24T10:31:40.499" v="3" actId="478"/>
          <ac:spMkLst>
            <pc:docMk/>
            <pc:sldMk cId="1344729289" sldId="257"/>
            <ac:spMk id="15" creationId="{00000000-0000-0000-0000-000000000000}"/>
          </ac:spMkLst>
        </pc:spChg>
        <pc:spChg chg="del mod">
          <ac:chgData name="Stewart Gale" userId="3647ddd2-6040-41ae-a96d-232c23482af8" providerId="ADAL" clId="{519EAB25-BB06-4036-B2DB-E5E580A36993}" dt="2022-01-24T10:31:40.499" v="3" actId="478"/>
          <ac:spMkLst>
            <pc:docMk/>
            <pc:sldMk cId="1344729289" sldId="257"/>
            <ac:spMk id="16" creationId="{00000000-0000-0000-0000-000000000000}"/>
          </ac:spMkLst>
        </pc:spChg>
      </pc:sldChg>
      <pc:sldChg chg="delSp modSp add mod">
        <pc:chgData name="Stewart Gale" userId="3647ddd2-6040-41ae-a96d-232c23482af8" providerId="ADAL" clId="{519EAB25-BB06-4036-B2DB-E5E580A36993}" dt="2022-01-24T10:32:14.605" v="17" actId="1076"/>
        <pc:sldMkLst>
          <pc:docMk/>
          <pc:sldMk cId="1238243097" sldId="270"/>
        </pc:sldMkLst>
        <pc:spChg chg="del">
          <ac:chgData name="Stewart Gale" userId="3647ddd2-6040-41ae-a96d-232c23482af8" providerId="ADAL" clId="{519EAB25-BB06-4036-B2DB-E5E580A36993}" dt="2022-01-24T10:32:04.276" v="15" actId="478"/>
          <ac:spMkLst>
            <pc:docMk/>
            <pc:sldMk cId="1238243097" sldId="270"/>
            <ac:spMk id="10" creationId="{00000000-0000-0000-0000-000000000000}"/>
          </ac:spMkLst>
        </pc:spChg>
        <pc:spChg chg="mod">
          <ac:chgData name="Stewart Gale" userId="3647ddd2-6040-41ae-a96d-232c23482af8" providerId="ADAL" clId="{519EAB25-BB06-4036-B2DB-E5E580A36993}" dt="2022-01-24T10:32:08.624" v="16" actId="1076"/>
          <ac:spMkLst>
            <pc:docMk/>
            <pc:sldMk cId="1238243097" sldId="270"/>
            <ac:spMk id="11" creationId="{00000000-0000-0000-0000-000000000000}"/>
          </ac:spMkLst>
        </pc:spChg>
        <pc:spChg chg="mod">
          <ac:chgData name="Stewart Gale" userId="3647ddd2-6040-41ae-a96d-232c23482af8" providerId="ADAL" clId="{519EAB25-BB06-4036-B2DB-E5E580A36993}" dt="2022-01-24T10:32:08.624" v="16" actId="1076"/>
          <ac:spMkLst>
            <pc:docMk/>
            <pc:sldMk cId="1238243097" sldId="270"/>
            <ac:spMk id="12" creationId="{00000000-0000-0000-0000-000000000000}"/>
          </ac:spMkLst>
        </pc:spChg>
        <pc:spChg chg="mod">
          <ac:chgData name="Stewart Gale" userId="3647ddd2-6040-41ae-a96d-232c23482af8" providerId="ADAL" clId="{519EAB25-BB06-4036-B2DB-E5E580A36993}" dt="2022-01-24T10:32:14.605" v="17" actId="1076"/>
          <ac:spMkLst>
            <pc:docMk/>
            <pc:sldMk cId="1238243097" sldId="270"/>
            <ac:spMk id="15" creationId="{00000000-0000-0000-0000-000000000000}"/>
          </ac:spMkLst>
        </pc:spChg>
        <pc:spChg chg="mod">
          <ac:chgData name="Stewart Gale" userId="3647ddd2-6040-41ae-a96d-232c23482af8" providerId="ADAL" clId="{519EAB25-BB06-4036-B2DB-E5E580A36993}" dt="2022-01-24T10:32:14.605" v="17" actId="1076"/>
          <ac:spMkLst>
            <pc:docMk/>
            <pc:sldMk cId="1238243097" sldId="270"/>
            <ac:spMk id="16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FA15B-2EFA-4A76-8D3D-766B836993D4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27CC8-F4F6-45D4-9DFE-E010255DD9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2484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FA15B-2EFA-4A76-8D3D-766B836993D4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27CC8-F4F6-45D4-9DFE-E010255DD9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6196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FA15B-2EFA-4A76-8D3D-766B836993D4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27CC8-F4F6-45D4-9DFE-E010255DD9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2417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FA15B-2EFA-4A76-8D3D-766B836993D4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27CC8-F4F6-45D4-9DFE-E010255DD9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222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FA15B-2EFA-4A76-8D3D-766B836993D4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27CC8-F4F6-45D4-9DFE-E010255DD9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9643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FA15B-2EFA-4A76-8D3D-766B836993D4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27CC8-F4F6-45D4-9DFE-E010255DD9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8435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FA15B-2EFA-4A76-8D3D-766B836993D4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27CC8-F4F6-45D4-9DFE-E010255DD9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951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FA15B-2EFA-4A76-8D3D-766B836993D4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27CC8-F4F6-45D4-9DFE-E010255DD9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5485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FA15B-2EFA-4A76-8D3D-766B836993D4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27CC8-F4F6-45D4-9DFE-E010255DD9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1830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FA15B-2EFA-4A76-8D3D-766B836993D4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27CC8-F4F6-45D4-9DFE-E010255DD9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8195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FA15B-2EFA-4A76-8D3D-766B836993D4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27CC8-F4F6-45D4-9DFE-E010255DD9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7207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FA15B-2EFA-4A76-8D3D-766B836993D4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27CC8-F4F6-45D4-9DFE-E010255DD9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7802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27214" y="1370837"/>
            <a:ext cx="11737571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i="0" u="sng" strike="noStrike" dirty="0">
                <a:solidFill>
                  <a:srgbClr val="000000"/>
                </a:solidFill>
                <a:effectLst/>
              </a:rPr>
              <a:t>LO: Fractional and </a:t>
            </a:r>
          </a:p>
          <a:p>
            <a:pPr algn="ctr"/>
            <a:r>
              <a:rPr lang="en-GB" sz="11500" b="1" i="0" u="sng" strike="noStrike" dirty="0">
                <a:solidFill>
                  <a:srgbClr val="000000"/>
                </a:solidFill>
                <a:effectLst/>
              </a:rPr>
              <a:t>Negative </a:t>
            </a:r>
            <a:r>
              <a:rPr lang="en-GB" sz="11500" b="1" u="sng" dirty="0">
                <a:solidFill>
                  <a:srgbClr val="000000"/>
                </a:solidFill>
              </a:rPr>
              <a:t>I</a:t>
            </a:r>
            <a:r>
              <a:rPr lang="en-GB" sz="11500" b="1" i="0" u="sng" strike="noStrike" dirty="0">
                <a:solidFill>
                  <a:srgbClr val="000000"/>
                </a:solidFill>
                <a:effectLst/>
              </a:rPr>
              <a:t>ndices</a:t>
            </a:r>
            <a:r>
              <a:rPr lang="en-GB" sz="11500" u="sng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44729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50156"/>
            <a:ext cx="120867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Write as a root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6484352" y="2373231"/>
                <a:ext cx="4240131" cy="29088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3800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ctrlPr>
                                    <a:rPr lang="en-GB" sz="138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>
                                  <m:r>
                                    <m:rPr>
                                      <m:brk m:alnAt="7"/>
                                    </m:rPr>
                                    <a:rPr lang="en-GB" sz="13800" b="0" i="1" dirty="0" smtClean="0">
                                      <a:solidFill>
                                        <a:srgbClr val="FF00FF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g>
                                <m:e>
                                  <m:r>
                                    <a:rPr lang="en-GB" sz="13800" b="0" i="1" dirty="0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GB" sz="138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138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4352" y="2373231"/>
                <a:ext cx="4240131" cy="2908810"/>
              </a:xfrm>
              <a:prstGeom prst="rect">
                <a:avLst/>
              </a:prstGeom>
              <a:blipFill>
                <a:blip r:embed="rId2"/>
                <a:stretch>
                  <a:fillRect r="-92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884063" y="1836295"/>
                <a:ext cx="5910631" cy="38127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6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f>
                            <m:fPr>
                              <m:ctrlPr>
                                <a:rPr lang="en-GB" sz="16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GB" sz="16600" i="1">
                                  <a:solidFill>
                                    <a:srgbClr val="FF00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sup>
                      </m:sSup>
                      <m:r>
                        <a:rPr lang="en-GB" sz="166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66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063" y="1836295"/>
                <a:ext cx="5910631" cy="38127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602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50156"/>
            <a:ext cx="120867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Write as a root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7182621" y="2855369"/>
                <a:ext cx="3851139" cy="22396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3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ad>
                        <m:radPr>
                          <m:degHide m:val="on"/>
                          <m:ctrlPr>
                            <a:rPr lang="en-GB" sz="138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3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rad>
                    </m:oMath>
                  </m:oMathPara>
                </a14:m>
                <a:endParaRPr lang="en-GB" sz="138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2621" y="2855369"/>
                <a:ext cx="3851139" cy="22396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839728" y="2024718"/>
                <a:ext cx="6270849" cy="31699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13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en-GB" sz="13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3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f>
                            <m:fPr>
                              <m:ctrlPr>
                                <a:rPr lang="en-GB" sz="13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3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13800" b="0" i="1" smtClean="0">
                                  <a:solidFill>
                                    <a:srgbClr val="FF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GB" sz="138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38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38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728" y="2024718"/>
                <a:ext cx="6270849" cy="31699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4527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747828" y="988248"/>
                <a:ext cx="3824767" cy="18620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115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1150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115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11500" dirty="0"/>
                  <a:t> =</a:t>
                </a: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7828" y="988248"/>
                <a:ext cx="3824767" cy="1862048"/>
              </a:xfrm>
              <a:prstGeom prst="rect">
                <a:avLst/>
              </a:prstGeom>
              <a:blipFill>
                <a:blip r:embed="rId2"/>
                <a:stretch>
                  <a:fillRect t="-20915" r="-13557" b="-441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6831075" y="642498"/>
                <a:ext cx="1690784" cy="24674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GB" sz="9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9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9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1075" y="642498"/>
                <a:ext cx="1690784" cy="24674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2844656" y="4014213"/>
                <a:ext cx="3457421" cy="21113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9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9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9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  <m:sup>
                        <m:f>
                          <m:fPr>
                            <m:ctrlPr>
                              <a:rPr lang="en-GB" sz="96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9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9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</m:oMath>
                </a14:m>
                <a:r>
                  <a:rPr lang="en-GB" sz="11500" dirty="0">
                    <a:solidFill>
                      <a:schemeClr val="tx1"/>
                    </a:solidFill>
                  </a:rPr>
                  <a:t> =</a:t>
                </a: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4656" y="4014213"/>
                <a:ext cx="3457421" cy="2111347"/>
              </a:xfrm>
              <a:prstGeom prst="rect">
                <a:avLst/>
              </a:prstGeom>
              <a:blipFill>
                <a:blip r:embed="rId4"/>
                <a:stretch>
                  <a:fillRect t="-6052" r="-21869" b="-3919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6470859" y="4428457"/>
                <a:ext cx="1964960" cy="15862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96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rad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0859" y="4428457"/>
                <a:ext cx="1964960" cy="158620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8243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45412" y="224060"/>
            <a:ext cx="1073283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Write as a fraction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312461" y="2580125"/>
                <a:ext cx="4354346" cy="22159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13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GB" sz="1380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13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13800" dirty="0"/>
                  <a:t> =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2461" y="2580125"/>
                <a:ext cx="4354346" cy="2215991"/>
              </a:xfrm>
              <a:prstGeom prst="rect">
                <a:avLst/>
              </a:prstGeom>
              <a:blipFill>
                <a:blip r:embed="rId2"/>
                <a:stretch>
                  <a:fillRect t="-21429" r="-20000" b="-450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991788" y="2244099"/>
                <a:ext cx="2312428" cy="34426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GB" sz="13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38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GB" sz="13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1788" y="2244099"/>
                <a:ext cx="2312428" cy="344267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34926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4823" y="312729"/>
            <a:ext cx="110420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Write as a negative index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6834583" y="2550472"/>
                <a:ext cx="3157314" cy="22159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1380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3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138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4583" y="2550472"/>
                <a:ext cx="3157314" cy="22159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447497" y="2111095"/>
                <a:ext cx="3853550" cy="34426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GB" sz="13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38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GB" sz="13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96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7497" y="2111095"/>
                <a:ext cx="3853550" cy="344267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1012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4452" y="240685"/>
            <a:ext cx="1073283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Write as a fraction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241702" y="2868300"/>
                <a:ext cx="4463898" cy="18620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115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15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GB" sz="1150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115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11500" dirty="0"/>
                  <a:t> =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1702" y="2868300"/>
                <a:ext cx="4463898" cy="1862048"/>
              </a:xfrm>
              <a:prstGeom prst="rect">
                <a:avLst/>
              </a:prstGeom>
              <a:blipFill>
                <a:blip r:embed="rId2"/>
                <a:stretch>
                  <a:fillRect t="-20984" r="-16120" b="-445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108167" y="2005799"/>
                <a:ext cx="2373886" cy="37194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15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5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sSup>
                            <m:sSupPr>
                              <m:ctrlPr>
                                <a:rPr lang="en-GB" sz="115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15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GB" sz="115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115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8167" y="2005799"/>
                <a:ext cx="2373886" cy="371948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976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40685"/>
            <a:ext cx="120867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Write as a negative index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6076640" y="2833513"/>
                <a:ext cx="3931884" cy="22159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13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sz="13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GB" sz="1380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13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13800" dirty="0"/>
                  <a:t> 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6640" y="2833513"/>
                <a:ext cx="3931884" cy="22159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087279" y="2044593"/>
                <a:ext cx="3737171" cy="38721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15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5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sSup>
                            <m:sSupPr>
                              <m:ctrlPr>
                                <a:rPr lang="en-GB" sz="115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15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GB" sz="115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115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15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7279" y="2044593"/>
                <a:ext cx="3737171" cy="38721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1277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8545" y="240685"/>
            <a:ext cx="119481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Write as a fraction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826064" y="2192323"/>
                <a:ext cx="6154153" cy="30910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3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3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3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sSup>
                      <m:sSupPr>
                        <m:ctrlPr>
                          <a:rPr lang="en-GB" sz="13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GB" sz="1380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13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138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13800" dirty="0"/>
                  <a:t> 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6064" y="2192323"/>
                <a:ext cx="6154153" cy="30910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8168641" y="1912975"/>
                <a:ext cx="2732115" cy="38270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15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GB" sz="115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15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GB" sz="115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GB" sz="115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115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8641" y="1912975"/>
                <a:ext cx="2732115" cy="38270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7636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40685"/>
            <a:ext cx="120867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Write as a negative index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6863578" y="2262980"/>
                <a:ext cx="3931884" cy="30910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3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3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3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sSup>
                      <m:sSupPr>
                        <m:ctrlPr>
                          <a:rPr lang="en-GB" sz="13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GB" sz="1380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13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GB" sz="13800" dirty="0"/>
                  <a:t> 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3578" y="2262980"/>
                <a:ext cx="3931884" cy="30910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734590" y="1894964"/>
                <a:ext cx="4533206" cy="38270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15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GB" sz="115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15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GB" sz="115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GB" sz="115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en-GB" sz="115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15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4590" y="1894964"/>
                <a:ext cx="4533206" cy="38270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6946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50156"/>
            <a:ext cx="120867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Write as a root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6484352" y="2373231"/>
                <a:ext cx="4240131" cy="29088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3800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ctrlPr>
                                    <a:rPr lang="en-GB" sz="138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>
                                  <m:r>
                                    <m:rPr>
                                      <m:brk m:alnAt="7"/>
                                    </m:rPr>
                                    <a:rPr lang="en-GB" sz="13800" b="0" i="1" dirty="0" smtClean="0">
                                      <a:solidFill>
                                        <a:srgbClr val="FF00FF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g>
                                <m:e>
                                  <m:r>
                                    <a:rPr lang="en-GB" sz="13800" b="0" i="1" dirty="0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GB" sz="138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en-GB" sz="138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4352" y="2373231"/>
                <a:ext cx="4240131" cy="2908810"/>
              </a:xfrm>
              <a:prstGeom prst="rect">
                <a:avLst/>
              </a:prstGeom>
              <a:blipFill>
                <a:blip r:embed="rId2"/>
                <a:stretch>
                  <a:fillRect r="-87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884063" y="1836295"/>
                <a:ext cx="5910631" cy="38127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6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f>
                            <m:fPr>
                              <m:ctrlPr>
                                <a:rPr lang="en-GB" sz="16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16600" i="1">
                                  <a:solidFill>
                                    <a:srgbClr val="FF00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sup>
                      </m:sSup>
                      <m:r>
                        <a:rPr lang="en-GB" sz="166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66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063" y="1836295"/>
                <a:ext cx="5910631" cy="38127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9424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81</Words>
  <Application>Microsoft Office PowerPoint</Application>
  <PresentationFormat>Widescreen</PresentationFormat>
  <Paragraphs>33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7</cp:revision>
  <dcterms:created xsi:type="dcterms:W3CDTF">2020-05-05T09:04:40Z</dcterms:created>
  <dcterms:modified xsi:type="dcterms:W3CDTF">2023-09-20T06:59:51Z</dcterms:modified>
</cp:coreProperties>
</file>