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675" r:id="rId2"/>
    <p:sldId id="676" r:id="rId3"/>
    <p:sldId id="690" r:id="rId4"/>
    <p:sldId id="677" r:id="rId5"/>
    <p:sldId id="620" r:id="rId6"/>
    <p:sldId id="672" r:id="rId7"/>
    <p:sldId id="681" r:id="rId8"/>
    <p:sldId id="673" r:id="rId9"/>
    <p:sldId id="683" r:id="rId10"/>
    <p:sldId id="691" r:id="rId11"/>
    <p:sldId id="703" r:id="rId12"/>
    <p:sldId id="704" r:id="rId13"/>
    <p:sldId id="705" r:id="rId14"/>
    <p:sldId id="706" r:id="rId15"/>
    <p:sldId id="684" r:id="rId16"/>
    <p:sldId id="693" r:id="rId17"/>
    <p:sldId id="707" r:id="rId18"/>
    <p:sldId id="694" r:id="rId19"/>
    <p:sldId id="708" r:id="rId20"/>
    <p:sldId id="710" r:id="rId21"/>
    <p:sldId id="709" r:id="rId22"/>
    <p:sldId id="698" r:id="rId23"/>
    <p:sldId id="686" r:id="rId24"/>
    <p:sldId id="629" r:id="rId25"/>
    <p:sldId id="631" r:id="rId26"/>
    <p:sldId id="699" r:id="rId27"/>
    <p:sldId id="700" r:id="rId28"/>
    <p:sldId id="701" r:id="rId29"/>
    <p:sldId id="70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1B0578-4B7B-4FA5-8607-8EBBDC3CBDFE}" v="134" dt="2024-11-12T07:14:24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 varScale="1">
        <p:scale>
          <a:sx n="75" d="100"/>
          <a:sy n="75" d="100"/>
        </p:scale>
        <p:origin x="30" y="38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DBF4A0A-4162-4F82-8932-65A7C5F0FCB8}"/>
    <pc:docChg chg="modSld">
      <pc:chgData name="Stewart Gale" userId="3647ddd2-6040-41ae-a96d-232c23482af8" providerId="ADAL" clId="{CDBF4A0A-4162-4F82-8932-65A7C5F0FCB8}" dt="2023-06-13T10:47:02.751" v="9" actId="1076"/>
      <pc:docMkLst>
        <pc:docMk/>
      </pc:docMkLst>
      <pc:sldChg chg="modSp mod">
        <pc:chgData name="Stewart Gale" userId="3647ddd2-6040-41ae-a96d-232c23482af8" providerId="ADAL" clId="{CDBF4A0A-4162-4F82-8932-65A7C5F0FCB8}" dt="2023-06-13T10:47:02.751" v="9" actId="1076"/>
        <pc:sldMkLst>
          <pc:docMk/>
          <pc:sldMk cId="2224955687" sldId="631"/>
        </pc:sldMkLst>
        <pc:spChg chg="mod">
          <ac:chgData name="Stewart Gale" userId="3647ddd2-6040-41ae-a96d-232c23482af8" providerId="ADAL" clId="{CDBF4A0A-4162-4F82-8932-65A7C5F0FCB8}" dt="2023-06-13T10:47:02.751" v="9" actId="1076"/>
          <ac:spMkLst>
            <pc:docMk/>
            <pc:sldMk cId="2224955687" sldId="631"/>
            <ac:spMk id="6" creationId="{00000000-0000-0000-0000-000000000000}"/>
          </ac:spMkLst>
        </pc:spChg>
      </pc:sldChg>
    </pc:docChg>
  </pc:docChgLst>
  <pc:docChgLst>
    <pc:chgData name="Stewart Gale" userId="3647ddd2-6040-41ae-a96d-232c23482af8" providerId="ADAL" clId="{CAD21993-8664-4C75-AF3E-7B7DF16E550B}"/>
    <pc:docChg chg="undo custSel addSld delSld modSld sldOrd modMainMaster modNotesMaster">
      <pc:chgData name="Stewart Gale" userId="3647ddd2-6040-41ae-a96d-232c23482af8" providerId="ADAL" clId="{CAD21993-8664-4C75-AF3E-7B7DF16E550B}" dt="2023-08-23T17:45:28.679" v="1594" actId="47"/>
      <pc:docMkLst>
        <pc:docMk/>
      </pc:docMkLst>
      <pc:sldChg chg="delSp modSp mod ord">
        <pc:chgData name="Stewart Gale" userId="3647ddd2-6040-41ae-a96d-232c23482af8" providerId="ADAL" clId="{CAD21993-8664-4C75-AF3E-7B7DF16E550B}" dt="2023-08-23T17:15:26.763" v="1418" actId="1076"/>
        <pc:sldMkLst>
          <pc:docMk/>
          <pc:sldMk cId="2238044947" sldId="620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238044947" sldId="620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06.092" v="442" actId="1076"/>
          <ac:spMkLst>
            <pc:docMk/>
            <pc:sldMk cId="2238044947" sldId="620"/>
            <ac:spMk id="6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06.092" v="442" actId="1076"/>
          <ac:spMkLst>
            <pc:docMk/>
            <pc:sldMk cId="2238044947" sldId="620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06.092" v="442" actId="1076"/>
          <ac:spMkLst>
            <pc:docMk/>
            <pc:sldMk cId="2238044947" sldId="620"/>
            <ac:spMk id="11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15:26.763" v="1418" actId="1076"/>
          <ac:spMkLst>
            <pc:docMk/>
            <pc:sldMk cId="2238044947" sldId="620"/>
            <ac:spMk id="2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15.048" v="446" actId="1076"/>
          <ac:spMkLst>
            <pc:docMk/>
            <pc:sldMk cId="2238044947" sldId="620"/>
            <ac:spMk id="2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06.092" v="442" actId="1076"/>
          <ac:spMkLst>
            <pc:docMk/>
            <pc:sldMk cId="2238044947" sldId="620"/>
            <ac:spMk id="2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06.092" v="442" actId="1076"/>
          <ac:spMkLst>
            <pc:docMk/>
            <pc:sldMk cId="2238044947" sldId="620"/>
            <ac:spMk id="2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3:54.113" v="441" actId="1076"/>
          <ac:spMkLst>
            <pc:docMk/>
            <pc:sldMk cId="2238044947" sldId="620"/>
            <ac:spMk id="2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06.092" v="442" actId="1076"/>
          <ac:spMkLst>
            <pc:docMk/>
            <pc:sldMk cId="2238044947" sldId="620"/>
            <ac:spMk id="4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06.092" v="442" actId="1076"/>
          <ac:spMkLst>
            <pc:docMk/>
            <pc:sldMk cId="2238044947" sldId="620"/>
            <ac:spMk id="4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06.092" v="442" actId="1076"/>
          <ac:spMkLst>
            <pc:docMk/>
            <pc:sldMk cId="2238044947" sldId="620"/>
            <ac:spMk id="5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4:06.092" v="442" actId="1076"/>
          <ac:spMkLst>
            <pc:docMk/>
            <pc:sldMk cId="2238044947" sldId="620"/>
            <ac:spMk id="51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15:40.561" v="343" actId="478"/>
          <ac:grpSpMkLst>
            <pc:docMk/>
            <pc:sldMk cId="2238044947" sldId="62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238044947" sldId="62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6:24:06.092" v="442" actId="1076"/>
          <ac:cxnSpMkLst>
            <pc:docMk/>
            <pc:sldMk cId="2238044947" sldId="620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6:24:06.092" v="442" actId="1076"/>
          <ac:cxnSpMkLst>
            <pc:docMk/>
            <pc:sldMk cId="2238044947" sldId="620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6:24:06.092" v="442" actId="1076"/>
          <ac:cxnSpMkLst>
            <pc:docMk/>
            <pc:sldMk cId="2238044947" sldId="620"/>
            <ac:cxnSpMk id="17" creationId="{00000000-0000-0000-0000-000000000000}"/>
          </ac:cxnSpMkLst>
        </pc:cxnChg>
      </pc:sldChg>
      <pc:sldChg chg="delSp modSp mod">
        <pc:chgData name="Stewart Gale" userId="3647ddd2-6040-41ae-a96d-232c23482af8" providerId="ADAL" clId="{CAD21993-8664-4C75-AF3E-7B7DF16E550B}" dt="2023-08-23T16:58:48.174" v="1134" actId="478"/>
        <pc:sldMkLst>
          <pc:docMk/>
          <pc:sldMk cId="3845835175" sldId="628"/>
        </pc:sldMkLst>
        <pc:spChg chg="mod topLvl">
          <ac:chgData name="Stewart Gale" userId="3647ddd2-6040-41ae-a96d-232c23482af8" providerId="ADAL" clId="{CAD21993-8664-4C75-AF3E-7B7DF16E550B}" dt="2023-08-23T16:58:48.174" v="1134" actId="478"/>
          <ac:spMkLst>
            <pc:docMk/>
            <pc:sldMk cId="3845835175" sldId="628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845835175" sldId="628"/>
            <ac:spMk id="6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845835175" sldId="628"/>
            <ac:spMk id="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845835175" sldId="628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845835175" sldId="628"/>
            <ac:spMk id="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845835175" sldId="628"/>
            <ac:spMk id="1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845835175" sldId="628"/>
            <ac:spMk id="11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845835175" sldId="628"/>
            <ac:spMk id="1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845835175" sldId="628"/>
            <ac:spMk id="14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845835175" sldId="628"/>
            <ac:spMk id="15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58:48.174" v="1134" actId="478"/>
          <ac:grpSpMkLst>
            <pc:docMk/>
            <pc:sldMk cId="3845835175" sldId="628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AD21993-8664-4C75-AF3E-7B7DF16E550B}" dt="2023-08-23T16:58:48.174" v="1134" actId="478"/>
          <ac:cxnSpMkLst>
            <pc:docMk/>
            <pc:sldMk cId="3845835175" sldId="628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AD21993-8664-4C75-AF3E-7B7DF16E550B}" dt="2023-08-23T17:05:32.318" v="1269" actId="1076"/>
        <pc:sldMkLst>
          <pc:docMk/>
          <pc:sldMk cId="371820442" sldId="629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71820442" sldId="629"/>
            <ac:spMk id="3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7:05:01.042" v="1248" actId="20577"/>
          <ac:spMkLst>
            <pc:docMk/>
            <pc:sldMk cId="371820442" sldId="629"/>
            <ac:spMk id="5" creationId="{BC09A493-C164-8FE5-BC74-838C23717220}"/>
          </ac:spMkLst>
        </pc:spChg>
        <pc:spChg chg="mod">
          <ac:chgData name="Stewart Gale" userId="3647ddd2-6040-41ae-a96d-232c23482af8" providerId="ADAL" clId="{CAD21993-8664-4C75-AF3E-7B7DF16E550B}" dt="2023-08-23T17:05:32.318" v="1269" actId="1076"/>
          <ac:spMkLst>
            <pc:docMk/>
            <pc:sldMk cId="371820442" sldId="629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5:32.318" v="1269" actId="1076"/>
          <ac:spMkLst>
            <pc:docMk/>
            <pc:sldMk cId="371820442" sldId="629"/>
            <ac:spMk id="11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7:04:51.423" v="1243" actId="478"/>
          <ac:spMkLst>
            <pc:docMk/>
            <pc:sldMk cId="371820442" sldId="629"/>
            <ac:spMk id="15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7:04:39.175" v="1241" actId="478"/>
          <ac:grpSpMkLst>
            <pc:docMk/>
            <pc:sldMk cId="371820442" sldId="62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71820442" sldId="629"/>
            <ac:cxnSpMk id="4" creationId="{00000000-0000-0000-0000-000000000000}"/>
          </ac:cxnSpMkLst>
        </pc:cxnChg>
      </pc:sldChg>
      <pc:sldChg chg="delSp modSp add del mod delAnim">
        <pc:chgData name="Stewart Gale" userId="3647ddd2-6040-41ae-a96d-232c23482af8" providerId="ADAL" clId="{CAD21993-8664-4C75-AF3E-7B7DF16E550B}" dt="2023-08-23T17:45:28.679" v="1594" actId="47"/>
        <pc:sldMkLst>
          <pc:docMk/>
          <pc:sldMk cId="2993960400" sldId="630"/>
        </pc:sldMkLst>
        <pc:spChg chg="mod">
          <ac:chgData name="Stewart Gale" userId="3647ddd2-6040-41ae-a96d-232c23482af8" providerId="ADAL" clId="{CAD21993-8664-4C75-AF3E-7B7DF16E550B}" dt="2023-08-23T17:33:54.121" v="1450" actId="1076"/>
          <ac:spMkLst>
            <pc:docMk/>
            <pc:sldMk cId="2993960400" sldId="630"/>
            <ac:spMk id="5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3:59.168" v="1452" actId="478"/>
          <ac:spMkLst>
            <pc:docMk/>
            <pc:sldMk cId="2993960400" sldId="630"/>
            <ac:spMk id="7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3:59.168" v="1452" actId="478"/>
          <ac:spMkLst>
            <pc:docMk/>
            <pc:sldMk cId="2993960400" sldId="630"/>
            <ac:spMk id="12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3:59.168" v="1452" actId="478"/>
          <ac:spMkLst>
            <pc:docMk/>
            <pc:sldMk cId="2993960400" sldId="630"/>
            <ac:spMk id="22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3:56.525" v="1451" actId="478"/>
          <ac:spMkLst>
            <pc:docMk/>
            <pc:sldMk cId="2993960400" sldId="630"/>
            <ac:spMk id="23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3:56.525" v="1451" actId="478"/>
          <ac:spMkLst>
            <pc:docMk/>
            <pc:sldMk cId="2993960400" sldId="630"/>
            <ac:spMk id="24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3:56.525" v="1451" actId="478"/>
          <ac:spMkLst>
            <pc:docMk/>
            <pc:sldMk cId="2993960400" sldId="630"/>
            <ac:spMk id="25" creationId="{00000000-0000-0000-0000-000000000000}"/>
          </ac:spMkLst>
        </pc:spChg>
        <pc:grpChg chg="del">
          <ac:chgData name="Stewart Gale" userId="3647ddd2-6040-41ae-a96d-232c23482af8" providerId="ADAL" clId="{CAD21993-8664-4C75-AF3E-7B7DF16E550B}" dt="2023-08-23T17:33:42.178" v="1444" actId="478"/>
          <ac:grpSpMkLst>
            <pc:docMk/>
            <pc:sldMk cId="2993960400" sldId="630"/>
            <ac:grpSpMk id="2" creationId="{00000000-0000-0000-0000-000000000000}"/>
          </ac:grpSpMkLst>
        </pc:grpChg>
        <pc:cxnChg chg="del">
          <ac:chgData name="Stewart Gale" userId="3647ddd2-6040-41ae-a96d-232c23482af8" providerId="ADAL" clId="{CAD21993-8664-4C75-AF3E-7B7DF16E550B}" dt="2023-08-23T17:34:01.381" v="1453" actId="478"/>
          <ac:cxnSpMkLst>
            <pc:docMk/>
            <pc:sldMk cId="2993960400" sldId="630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CAD21993-8664-4C75-AF3E-7B7DF16E550B}" dt="2023-08-23T17:34:01.381" v="1453" actId="478"/>
          <ac:cxnSpMkLst>
            <pc:docMk/>
            <pc:sldMk cId="2993960400" sldId="630"/>
            <ac:cxnSpMk id="13" creationId="{00000000-0000-0000-0000-000000000000}"/>
          </ac:cxnSpMkLst>
        </pc:cxnChg>
        <pc:cxnChg chg="del">
          <ac:chgData name="Stewart Gale" userId="3647ddd2-6040-41ae-a96d-232c23482af8" providerId="ADAL" clId="{CAD21993-8664-4C75-AF3E-7B7DF16E550B}" dt="2023-08-23T17:34:01.381" v="1453" actId="478"/>
          <ac:cxnSpMkLst>
            <pc:docMk/>
            <pc:sldMk cId="2993960400" sldId="630"/>
            <ac:cxnSpMk id="19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CAD21993-8664-4C75-AF3E-7B7DF16E550B}" dt="2023-08-23T17:14:41.670" v="1414" actId="1076"/>
        <pc:sldMkLst>
          <pc:docMk/>
          <pc:sldMk cId="2224955687" sldId="631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224955687" sldId="631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6:03.831" v="1279" actId="14100"/>
          <ac:spMkLst>
            <pc:docMk/>
            <pc:sldMk cId="2224955687" sldId="631"/>
            <ac:spMk id="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14:41.670" v="1414" actId="1076"/>
          <ac:spMkLst>
            <pc:docMk/>
            <pc:sldMk cId="2224955687" sldId="631"/>
            <ac:spMk id="6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14:34.795" v="1413" actId="1076"/>
          <ac:spMkLst>
            <pc:docMk/>
            <pc:sldMk cId="2224955687" sldId="631"/>
            <ac:spMk id="7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7:06:29.044" v="1283" actId="478"/>
          <ac:spMkLst>
            <pc:docMk/>
            <pc:sldMk cId="2224955687" sldId="631"/>
            <ac:spMk id="8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7:07:57.989" v="1321" actId="478"/>
          <ac:spMkLst>
            <pc:docMk/>
            <pc:sldMk cId="2224955687" sldId="631"/>
            <ac:spMk id="9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7:06:21.755" v="1281" actId="478"/>
          <ac:spMkLst>
            <pc:docMk/>
            <pc:sldMk cId="2224955687" sldId="631"/>
            <ac:spMk id="10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7:06:21.755" v="1281" actId="478"/>
          <ac:spMkLst>
            <pc:docMk/>
            <pc:sldMk cId="2224955687" sldId="631"/>
            <ac:spMk id="11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7:14:41.670" v="1414" actId="1076"/>
          <ac:spMkLst>
            <pc:docMk/>
            <pc:sldMk cId="2224955687" sldId="631"/>
            <ac:spMk id="12" creationId="{B3E0DD50-1A4F-014E-8CC2-679267193872}"/>
          </ac:spMkLst>
        </pc:spChg>
        <pc:spChg chg="add mod">
          <ac:chgData name="Stewart Gale" userId="3647ddd2-6040-41ae-a96d-232c23482af8" providerId="ADAL" clId="{CAD21993-8664-4C75-AF3E-7B7DF16E550B}" dt="2023-08-23T17:14:41.670" v="1414" actId="1076"/>
          <ac:spMkLst>
            <pc:docMk/>
            <pc:sldMk cId="2224955687" sldId="631"/>
            <ac:spMk id="14" creationId="{8397390B-8514-2B48-2706-08AC675A8C87}"/>
          </ac:spMkLst>
        </pc:spChg>
        <pc:spChg chg="add mod">
          <ac:chgData name="Stewart Gale" userId="3647ddd2-6040-41ae-a96d-232c23482af8" providerId="ADAL" clId="{CAD21993-8664-4C75-AF3E-7B7DF16E550B}" dt="2023-08-23T17:14:41.670" v="1414" actId="1076"/>
          <ac:spMkLst>
            <pc:docMk/>
            <pc:sldMk cId="2224955687" sldId="631"/>
            <ac:spMk id="16" creationId="{91329D8D-6EAD-6239-955D-A7DE472FC437}"/>
          </ac:spMkLst>
        </pc:spChg>
        <pc:spChg chg="add mod">
          <ac:chgData name="Stewart Gale" userId="3647ddd2-6040-41ae-a96d-232c23482af8" providerId="ADAL" clId="{CAD21993-8664-4C75-AF3E-7B7DF16E550B}" dt="2023-08-23T17:14:34.795" v="1413" actId="1076"/>
          <ac:spMkLst>
            <pc:docMk/>
            <pc:sldMk cId="2224955687" sldId="631"/>
            <ac:spMk id="17" creationId="{D85E8E2A-A519-46DA-F5AB-8C10F727FCEA}"/>
          </ac:spMkLst>
        </pc:spChg>
        <pc:spChg chg="add mod">
          <ac:chgData name="Stewart Gale" userId="3647ddd2-6040-41ae-a96d-232c23482af8" providerId="ADAL" clId="{CAD21993-8664-4C75-AF3E-7B7DF16E550B}" dt="2023-08-23T17:14:34.795" v="1413" actId="1076"/>
          <ac:spMkLst>
            <pc:docMk/>
            <pc:sldMk cId="2224955687" sldId="631"/>
            <ac:spMk id="19" creationId="{2BCC7665-01FB-2C69-41C0-80346F4BC7AD}"/>
          </ac:spMkLst>
        </pc:spChg>
        <pc:spChg chg="add mod">
          <ac:chgData name="Stewart Gale" userId="3647ddd2-6040-41ae-a96d-232c23482af8" providerId="ADAL" clId="{CAD21993-8664-4C75-AF3E-7B7DF16E550B}" dt="2023-08-23T17:14:34.795" v="1413" actId="1076"/>
          <ac:spMkLst>
            <pc:docMk/>
            <pc:sldMk cId="2224955687" sldId="631"/>
            <ac:spMk id="21" creationId="{53E9922D-F19A-975B-8B3C-9A141C746767}"/>
          </ac:spMkLst>
        </pc:spChg>
        <pc:spChg chg="add mod">
          <ac:chgData name="Stewart Gale" userId="3647ddd2-6040-41ae-a96d-232c23482af8" providerId="ADAL" clId="{CAD21993-8664-4C75-AF3E-7B7DF16E550B}" dt="2023-08-23T17:14:34.795" v="1413" actId="1076"/>
          <ac:spMkLst>
            <pc:docMk/>
            <pc:sldMk cId="2224955687" sldId="631"/>
            <ac:spMk id="23" creationId="{807669D0-A56F-BECD-21CB-116369F0BB75}"/>
          </ac:spMkLst>
        </pc:spChg>
        <pc:grpChg chg="del mod">
          <ac:chgData name="Stewart Gale" userId="3647ddd2-6040-41ae-a96d-232c23482af8" providerId="ADAL" clId="{CAD21993-8664-4C75-AF3E-7B7DF16E550B}" dt="2023-08-23T17:05:56.249" v="1274" actId="478"/>
          <ac:grpSpMkLst>
            <pc:docMk/>
            <pc:sldMk cId="2224955687" sldId="63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224955687" sldId="631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CAD21993-8664-4C75-AF3E-7B7DF16E550B}" dt="2023-08-23T16:52:27.475" v="1046" actId="1076"/>
        <pc:sldMkLst>
          <pc:docMk/>
          <pc:sldMk cId="2689449486" sldId="633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89449486" sldId="633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52:20.606" v="1043" actId="1076"/>
          <ac:spMkLst>
            <pc:docMk/>
            <pc:sldMk cId="2689449486" sldId="633"/>
            <ac:spMk id="5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6:52:27.475" v="1046" actId="1076"/>
          <ac:spMkLst>
            <pc:docMk/>
            <pc:sldMk cId="2689449486" sldId="633"/>
            <ac:spMk id="6" creationId="{298D4FA6-67CF-2A73-1B81-E5AB3433A459}"/>
          </ac:spMkLst>
        </pc:spChg>
        <pc:spChg chg="mod">
          <ac:chgData name="Stewart Gale" userId="3647ddd2-6040-41ae-a96d-232c23482af8" providerId="ADAL" clId="{CAD21993-8664-4C75-AF3E-7B7DF16E550B}" dt="2023-08-23T16:52:25.130" v="1045" actId="1076"/>
          <ac:spMkLst>
            <pc:docMk/>
            <pc:sldMk cId="2689449486" sldId="633"/>
            <ac:spMk id="7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44:24.153" v="889" actId="478"/>
          <ac:spMkLst>
            <pc:docMk/>
            <pc:sldMk cId="2689449486" sldId="633"/>
            <ac:spMk id="8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42:40.764" v="857" actId="478"/>
          <ac:spMkLst>
            <pc:docMk/>
            <pc:sldMk cId="2689449486" sldId="633"/>
            <ac:spMk id="9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44:24.153" v="889" actId="478"/>
          <ac:spMkLst>
            <pc:docMk/>
            <pc:sldMk cId="2689449486" sldId="633"/>
            <ac:spMk id="1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52:20.606" v="1043" actId="1076"/>
          <ac:spMkLst>
            <pc:docMk/>
            <pc:sldMk cId="2689449486" sldId="633"/>
            <ac:spMk id="16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44:24.153" v="889" actId="478"/>
          <ac:spMkLst>
            <pc:docMk/>
            <pc:sldMk cId="2689449486" sldId="633"/>
            <ac:spMk id="1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52:20.606" v="1043" actId="1076"/>
          <ac:spMkLst>
            <pc:docMk/>
            <pc:sldMk cId="2689449486" sldId="633"/>
            <ac:spMk id="18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44:24.153" v="889" actId="478"/>
          <ac:spMkLst>
            <pc:docMk/>
            <pc:sldMk cId="2689449486" sldId="633"/>
            <ac:spMk id="19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42:39.072" v="856" actId="478"/>
          <ac:grpSpMkLst>
            <pc:docMk/>
            <pc:sldMk cId="2689449486" sldId="63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689449486" sldId="633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CAD21993-8664-4C75-AF3E-7B7DF16E550B}" dt="2023-08-23T16:44:24.153" v="889" actId="478"/>
          <ac:cxnSpMkLst>
            <pc:docMk/>
            <pc:sldMk cId="2689449486" sldId="633"/>
            <ac:cxnSpMk id="11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AD21993-8664-4C75-AF3E-7B7DF16E550B}" dt="2023-08-23T16:10:31.244" v="279" actId="14100"/>
        <pc:sldMkLst>
          <pc:docMk/>
          <pc:sldMk cId="305281607" sldId="672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05281607" sldId="672"/>
            <ac:spMk id="3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6:09:23.171" v="257" actId="255"/>
          <ac:spMkLst>
            <pc:docMk/>
            <pc:sldMk cId="305281607" sldId="672"/>
            <ac:spMk id="6" creationId="{A4F2A93A-56C2-5F51-21DB-4511D139A805}"/>
          </ac:spMkLst>
        </pc:spChg>
        <pc:spChg chg="del mod">
          <ac:chgData name="Stewart Gale" userId="3647ddd2-6040-41ae-a96d-232c23482af8" providerId="ADAL" clId="{CAD21993-8664-4C75-AF3E-7B7DF16E550B}" dt="2023-08-23T16:09:04.072" v="249" actId="478"/>
          <ac:spMkLst>
            <pc:docMk/>
            <pc:sldMk cId="305281607" sldId="672"/>
            <ac:spMk id="2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31.244" v="279" actId="14100"/>
          <ac:spMkLst>
            <pc:docMk/>
            <pc:sldMk cId="305281607" sldId="672"/>
            <ac:spMk id="56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28.557" v="278" actId="14100"/>
          <ac:spMkLst>
            <pc:docMk/>
            <pc:sldMk cId="305281607" sldId="672"/>
            <ac:spMk id="5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25.896" v="277" actId="14100"/>
          <ac:spMkLst>
            <pc:docMk/>
            <pc:sldMk cId="305281607" sldId="672"/>
            <ac:spMk id="5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23.012" v="276" actId="14100"/>
          <ac:spMkLst>
            <pc:docMk/>
            <pc:sldMk cId="305281607" sldId="672"/>
            <ac:spMk id="5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16.707" v="273" actId="1076"/>
          <ac:spMkLst>
            <pc:docMk/>
            <pc:sldMk cId="305281607" sldId="672"/>
            <ac:spMk id="6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14.709" v="272" actId="1076"/>
          <ac:spMkLst>
            <pc:docMk/>
            <pc:sldMk cId="305281607" sldId="672"/>
            <ac:spMk id="61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12.587" v="271" actId="1076"/>
          <ac:spMkLst>
            <pc:docMk/>
            <pc:sldMk cId="305281607" sldId="672"/>
            <ac:spMk id="62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06.382" v="270" actId="403"/>
          <ac:spMkLst>
            <pc:docMk/>
            <pc:sldMk cId="305281607" sldId="672"/>
            <ac:spMk id="6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06.382" v="270" actId="403"/>
          <ac:spMkLst>
            <pc:docMk/>
            <pc:sldMk cId="305281607" sldId="672"/>
            <ac:spMk id="66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06.382" v="270" actId="403"/>
          <ac:spMkLst>
            <pc:docMk/>
            <pc:sldMk cId="305281607" sldId="672"/>
            <ac:spMk id="6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06.382" v="270" actId="403"/>
          <ac:spMkLst>
            <pc:docMk/>
            <pc:sldMk cId="305281607" sldId="672"/>
            <ac:spMk id="6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06.382" v="270" actId="403"/>
          <ac:spMkLst>
            <pc:docMk/>
            <pc:sldMk cId="305281607" sldId="672"/>
            <ac:spMk id="6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06.382" v="270" actId="403"/>
          <ac:spMkLst>
            <pc:docMk/>
            <pc:sldMk cId="305281607" sldId="672"/>
            <ac:spMk id="7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0:06.382" v="270" actId="403"/>
          <ac:spMkLst>
            <pc:docMk/>
            <pc:sldMk cId="305281607" sldId="672"/>
            <ac:spMk id="71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08:19.273" v="238" actId="478"/>
          <ac:grpSpMkLst>
            <pc:docMk/>
            <pc:sldMk cId="305281607" sldId="672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CAD21993-8664-4C75-AF3E-7B7DF16E550B}" dt="2023-08-23T16:09:45.614" v="263" actId="1076"/>
          <ac:grpSpMkLst>
            <pc:docMk/>
            <pc:sldMk cId="305281607" sldId="672"/>
            <ac:grpSpMk id="5" creationId="{00000000-0000-0000-0000-000000000000}"/>
          </ac:grpSpMkLst>
        </pc:grpChg>
        <pc:picChg chg="mod">
          <ac:chgData name="Stewart Gale" userId="3647ddd2-6040-41ae-a96d-232c23482af8" providerId="ADAL" clId="{CAD21993-8664-4C75-AF3E-7B7DF16E550B}" dt="2023-08-23T16:10:19.562" v="275" actId="1076"/>
          <ac:picMkLst>
            <pc:docMk/>
            <pc:sldMk cId="305281607" sldId="672"/>
            <ac:picMk id="14" creationId="{00000000-0000-0000-0000-000000000000}"/>
          </ac:picMkLst>
        </pc:pic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05281607" sldId="67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05281607" sldId="672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05281607" sldId="672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05281607" sldId="672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05281607" sldId="672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05281607" sldId="672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05281607" sldId="672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05281607" sldId="672"/>
            <ac:cxnSpMk id="41" creationId="{00000000-0000-0000-0000-000000000000}"/>
          </ac:cxnSpMkLst>
        </pc:cxnChg>
      </pc:sldChg>
      <pc:sldChg chg="delSp modSp mod">
        <pc:chgData name="Stewart Gale" userId="3647ddd2-6040-41ae-a96d-232c23482af8" providerId="ADAL" clId="{CAD21993-8664-4C75-AF3E-7B7DF16E550B}" dt="2023-08-23T16:26:47.981" v="492" actId="1076"/>
        <pc:sldMkLst>
          <pc:docMk/>
          <pc:sldMk cId="4107320243" sldId="673"/>
        </pc:sldMkLst>
        <pc:spChg chg="mod topLvl">
          <ac:chgData name="Stewart Gale" userId="3647ddd2-6040-41ae-a96d-232c23482af8" providerId="ADAL" clId="{CAD21993-8664-4C75-AF3E-7B7DF16E550B}" dt="2023-08-23T16:26:15.112" v="487" actId="1076"/>
          <ac:spMkLst>
            <pc:docMk/>
            <pc:sldMk cId="4107320243" sldId="673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6:47.981" v="492" actId="1076"/>
          <ac:spMkLst>
            <pc:docMk/>
            <pc:sldMk cId="4107320243" sldId="673"/>
            <ac:spMk id="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6:28.582" v="489" actId="1076"/>
          <ac:spMkLst>
            <pc:docMk/>
            <pc:sldMk cId="4107320243" sldId="673"/>
            <ac:spMk id="4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6:28.582" v="489" actId="1076"/>
          <ac:spMkLst>
            <pc:docMk/>
            <pc:sldMk cId="4107320243" sldId="673"/>
            <ac:spMk id="44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24:26.229" v="447" actId="478"/>
          <ac:grpSpMkLst>
            <pc:docMk/>
            <pc:sldMk cId="4107320243" sldId="673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AD21993-8664-4C75-AF3E-7B7DF16E550B}" dt="2023-08-23T16:24:26.229" v="447" actId="478"/>
          <ac:cxnSpMkLst>
            <pc:docMk/>
            <pc:sldMk cId="4107320243" sldId="67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AD21993-8664-4C75-AF3E-7B7DF16E550B}" dt="2023-08-23T15:58:20.441" v="15" actId="404"/>
        <pc:sldMkLst>
          <pc:docMk/>
          <pc:sldMk cId="1346973417" sldId="675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1346973417" sldId="675"/>
            <ac:spMk id="3" creationId="{1DCD659B-9B0F-4736-B272-47379BEFFD3A}"/>
          </ac:spMkLst>
        </pc:spChg>
        <pc:spChg chg="mod">
          <ac:chgData name="Stewart Gale" userId="3647ddd2-6040-41ae-a96d-232c23482af8" providerId="ADAL" clId="{CAD21993-8664-4C75-AF3E-7B7DF16E550B}" dt="2023-08-23T15:58:20.441" v="15" actId="404"/>
          <ac:spMkLst>
            <pc:docMk/>
            <pc:sldMk cId="1346973417" sldId="675"/>
            <ac:spMk id="5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5:57:59.913" v="1" actId="478"/>
          <ac:grpSpMkLst>
            <pc:docMk/>
            <pc:sldMk cId="1346973417" sldId="67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1346973417" sldId="675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CAD21993-8664-4C75-AF3E-7B7DF16E550B}" dt="2023-08-23T16:03:52.741" v="214" actId="1036"/>
        <pc:sldMkLst>
          <pc:docMk/>
          <pc:sldMk cId="3210971462" sldId="676"/>
        </pc:sldMkLst>
        <pc:spChg chg="del mod topLvl">
          <ac:chgData name="Stewart Gale" userId="3647ddd2-6040-41ae-a96d-232c23482af8" providerId="ADAL" clId="{CAD21993-8664-4C75-AF3E-7B7DF16E550B}" dt="2023-08-23T15:58:26.973" v="16" actId="478"/>
          <ac:spMkLst>
            <pc:docMk/>
            <pc:sldMk cId="3210971462" sldId="676"/>
            <ac:spMk id="3" creationId="{00000000-0000-0000-0000-000000000000}"/>
          </ac:spMkLst>
        </pc:spChg>
        <pc:spChg chg="add del">
          <ac:chgData name="Stewart Gale" userId="3647ddd2-6040-41ae-a96d-232c23482af8" providerId="ADAL" clId="{CAD21993-8664-4C75-AF3E-7B7DF16E550B}" dt="2023-08-23T16:03:19.209" v="202" actId="22"/>
          <ac:spMkLst>
            <pc:docMk/>
            <pc:sldMk cId="3210971462" sldId="676"/>
            <ac:spMk id="7" creationId="{DE6D754A-79A3-EF7C-3BD5-666F00228357}"/>
          </ac:spMkLst>
        </pc:spChg>
        <pc:spChg chg="add mod">
          <ac:chgData name="Stewart Gale" userId="3647ddd2-6040-41ae-a96d-232c23482af8" providerId="ADAL" clId="{CAD21993-8664-4C75-AF3E-7B7DF16E550B}" dt="2023-08-23T16:03:47.717" v="211" actId="403"/>
          <ac:spMkLst>
            <pc:docMk/>
            <pc:sldMk cId="3210971462" sldId="676"/>
            <ac:spMk id="8" creationId="{936B058C-D539-19D1-9D03-BFE2C0B4E26D}"/>
          </ac:spMkLst>
        </pc:spChg>
        <pc:spChg chg="del mod">
          <ac:chgData name="Stewart Gale" userId="3647ddd2-6040-41ae-a96d-232c23482af8" providerId="ADAL" clId="{CAD21993-8664-4C75-AF3E-7B7DF16E550B}" dt="2023-08-23T16:03:41.643" v="207" actId="478"/>
          <ac:spMkLst>
            <pc:docMk/>
            <pc:sldMk cId="3210971462" sldId="676"/>
            <ac:spMk id="2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9:15.875" v="41" actId="403"/>
          <ac:spMkLst>
            <pc:docMk/>
            <pc:sldMk cId="3210971462" sldId="676"/>
            <ac:spMk id="22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8:56.460" v="31" actId="164"/>
          <ac:spMkLst>
            <pc:docMk/>
            <pc:sldMk cId="3210971462" sldId="676"/>
            <ac:spMk id="6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8:56.460" v="31" actId="164"/>
          <ac:spMkLst>
            <pc:docMk/>
            <pc:sldMk cId="3210971462" sldId="676"/>
            <ac:spMk id="66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8:56.460" v="31" actId="164"/>
          <ac:spMkLst>
            <pc:docMk/>
            <pc:sldMk cId="3210971462" sldId="676"/>
            <ac:spMk id="6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8:56.460" v="31" actId="164"/>
          <ac:spMkLst>
            <pc:docMk/>
            <pc:sldMk cId="3210971462" sldId="676"/>
            <ac:spMk id="6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8:56.460" v="31" actId="164"/>
          <ac:spMkLst>
            <pc:docMk/>
            <pc:sldMk cId="3210971462" sldId="676"/>
            <ac:spMk id="6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8:56.460" v="31" actId="164"/>
          <ac:spMkLst>
            <pc:docMk/>
            <pc:sldMk cId="3210971462" sldId="676"/>
            <ac:spMk id="7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8:56.460" v="31" actId="164"/>
          <ac:spMkLst>
            <pc:docMk/>
            <pc:sldMk cId="3210971462" sldId="676"/>
            <ac:spMk id="71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5:58:26.973" v="16" actId="478"/>
          <ac:grpSpMkLst>
            <pc:docMk/>
            <pc:sldMk cId="3210971462" sldId="676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CAD21993-8664-4C75-AF3E-7B7DF16E550B}" dt="2023-08-23T16:03:52.741" v="214" actId="1036"/>
          <ac:grpSpMkLst>
            <pc:docMk/>
            <pc:sldMk cId="3210971462" sldId="676"/>
            <ac:grpSpMk id="5" creationId="{B94AEFE8-AA3B-2AE6-A319-B03BF1BC3F0A}"/>
          </ac:grpSpMkLst>
        </pc:grpChg>
        <pc:picChg chg="mod">
          <ac:chgData name="Stewart Gale" userId="3647ddd2-6040-41ae-a96d-232c23482af8" providerId="ADAL" clId="{CAD21993-8664-4C75-AF3E-7B7DF16E550B}" dt="2023-08-23T15:58:56.460" v="31" actId="164"/>
          <ac:picMkLst>
            <pc:docMk/>
            <pc:sldMk cId="3210971462" sldId="676"/>
            <ac:picMk id="14" creationId="{00000000-0000-0000-0000-000000000000}"/>
          </ac:picMkLst>
        </pc:picChg>
        <pc:cxnChg chg="del mod topLvl">
          <ac:chgData name="Stewart Gale" userId="3647ddd2-6040-41ae-a96d-232c23482af8" providerId="ADAL" clId="{CAD21993-8664-4C75-AF3E-7B7DF16E550B}" dt="2023-08-23T15:58:28.645" v="17" actId="478"/>
          <ac:cxnSpMkLst>
            <pc:docMk/>
            <pc:sldMk cId="3210971462" sldId="676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CAD21993-8664-4C75-AF3E-7B7DF16E550B}" dt="2023-08-23T16:08:48.636" v="247"/>
        <pc:sldMkLst>
          <pc:docMk/>
          <pc:sldMk cId="3926702760" sldId="677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926702760" sldId="677"/>
            <ac:spMk id="3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04:17.451" v="220" actId="478"/>
          <ac:spMkLst>
            <pc:docMk/>
            <pc:sldMk cId="3926702760" sldId="677"/>
            <ac:spMk id="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04:51.929" v="236" actId="1076"/>
          <ac:spMkLst>
            <pc:docMk/>
            <pc:sldMk cId="3926702760" sldId="677"/>
            <ac:spMk id="7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6:04:23.856" v="223" actId="1076"/>
          <ac:spMkLst>
            <pc:docMk/>
            <pc:sldMk cId="3926702760" sldId="677"/>
            <ac:spMk id="9" creationId="{701D8AAB-BEEA-B10D-924B-70D982F5A4FF}"/>
          </ac:spMkLst>
        </pc:spChg>
        <pc:spChg chg="del mod">
          <ac:chgData name="Stewart Gale" userId="3647ddd2-6040-41ae-a96d-232c23482af8" providerId="ADAL" clId="{CAD21993-8664-4C75-AF3E-7B7DF16E550B}" dt="2023-08-23T16:00:25.161" v="62" actId="478"/>
          <ac:spMkLst>
            <pc:docMk/>
            <pc:sldMk cId="3926702760" sldId="677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CAD21993-8664-4C75-AF3E-7B7DF16E550B}" dt="2023-08-23T16:08:39.114" v="244" actId="165"/>
          <ac:spMkLst>
            <pc:docMk/>
            <pc:sldMk cId="3926702760" sldId="677"/>
            <ac:spMk id="65" creationId="{00000000-0000-0000-0000-000000000000}"/>
          </ac:spMkLst>
        </pc:spChg>
        <pc:spChg chg="mod topLvl">
          <ac:chgData name="Stewart Gale" userId="3647ddd2-6040-41ae-a96d-232c23482af8" providerId="ADAL" clId="{CAD21993-8664-4C75-AF3E-7B7DF16E550B}" dt="2023-08-23T16:08:39.114" v="244" actId="165"/>
          <ac:spMkLst>
            <pc:docMk/>
            <pc:sldMk cId="3926702760" sldId="677"/>
            <ac:spMk id="66" creationId="{00000000-0000-0000-0000-000000000000}"/>
          </ac:spMkLst>
        </pc:spChg>
        <pc:spChg chg="mod topLvl">
          <ac:chgData name="Stewart Gale" userId="3647ddd2-6040-41ae-a96d-232c23482af8" providerId="ADAL" clId="{CAD21993-8664-4C75-AF3E-7B7DF16E550B}" dt="2023-08-23T16:08:39.114" v="244" actId="165"/>
          <ac:spMkLst>
            <pc:docMk/>
            <pc:sldMk cId="3926702760" sldId="677"/>
            <ac:spMk id="67" creationId="{00000000-0000-0000-0000-000000000000}"/>
          </ac:spMkLst>
        </pc:spChg>
        <pc:spChg chg="mod topLvl">
          <ac:chgData name="Stewart Gale" userId="3647ddd2-6040-41ae-a96d-232c23482af8" providerId="ADAL" clId="{CAD21993-8664-4C75-AF3E-7B7DF16E550B}" dt="2023-08-23T16:08:39.114" v="244" actId="165"/>
          <ac:spMkLst>
            <pc:docMk/>
            <pc:sldMk cId="3926702760" sldId="677"/>
            <ac:spMk id="68" creationId="{00000000-0000-0000-0000-000000000000}"/>
          </ac:spMkLst>
        </pc:spChg>
        <pc:spChg chg="mod topLvl">
          <ac:chgData name="Stewart Gale" userId="3647ddd2-6040-41ae-a96d-232c23482af8" providerId="ADAL" clId="{CAD21993-8664-4C75-AF3E-7B7DF16E550B}" dt="2023-08-23T16:08:39.114" v="244" actId="165"/>
          <ac:spMkLst>
            <pc:docMk/>
            <pc:sldMk cId="3926702760" sldId="677"/>
            <ac:spMk id="69" creationId="{00000000-0000-0000-0000-000000000000}"/>
          </ac:spMkLst>
        </pc:spChg>
        <pc:spChg chg="mod topLvl">
          <ac:chgData name="Stewart Gale" userId="3647ddd2-6040-41ae-a96d-232c23482af8" providerId="ADAL" clId="{CAD21993-8664-4C75-AF3E-7B7DF16E550B}" dt="2023-08-23T16:08:39.114" v="244" actId="165"/>
          <ac:spMkLst>
            <pc:docMk/>
            <pc:sldMk cId="3926702760" sldId="677"/>
            <ac:spMk id="70" creationId="{00000000-0000-0000-0000-000000000000}"/>
          </ac:spMkLst>
        </pc:spChg>
        <pc:spChg chg="mod topLvl">
          <ac:chgData name="Stewart Gale" userId="3647ddd2-6040-41ae-a96d-232c23482af8" providerId="ADAL" clId="{CAD21993-8664-4C75-AF3E-7B7DF16E550B}" dt="2023-08-23T16:08:39.114" v="244" actId="165"/>
          <ac:spMkLst>
            <pc:docMk/>
            <pc:sldMk cId="3926702760" sldId="677"/>
            <ac:spMk id="71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5:59:26.531" v="43" actId="478"/>
          <ac:grpSpMkLst>
            <pc:docMk/>
            <pc:sldMk cId="3926702760" sldId="677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CAD21993-8664-4C75-AF3E-7B7DF16E550B}" dt="2023-08-23T16:08:39.114" v="244" actId="165"/>
          <ac:grpSpMkLst>
            <pc:docMk/>
            <pc:sldMk cId="3926702760" sldId="677"/>
            <ac:grpSpMk id="8" creationId="{D998E950-5E43-F3B4-89E1-A617E0BBFBDC}"/>
          </ac:grpSpMkLst>
        </pc:grpChg>
        <pc:picChg chg="mod topLvl">
          <ac:chgData name="Stewart Gale" userId="3647ddd2-6040-41ae-a96d-232c23482af8" providerId="ADAL" clId="{CAD21993-8664-4C75-AF3E-7B7DF16E550B}" dt="2023-08-23T16:08:39.114" v="244" actId="165"/>
          <ac:picMkLst>
            <pc:docMk/>
            <pc:sldMk cId="3926702760" sldId="677"/>
            <ac:picMk id="14" creationId="{00000000-0000-0000-0000-000000000000}"/>
          </ac:picMkLst>
        </pc:pic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926702760" sldId="677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CAD21993-8664-4C75-AF3E-7B7DF16E550B}" dt="2023-08-23T16:08:39.114" v="244" actId="165"/>
          <ac:cxnSpMkLst>
            <pc:docMk/>
            <pc:sldMk cId="3926702760" sldId="677"/>
            <ac:cxnSpMk id="6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AD21993-8664-4C75-AF3E-7B7DF16E550B}" dt="2023-08-23T16:15:20.950" v="342"/>
        <pc:sldMkLst>
          <pc:docMk/>
          <pc:sldMk cId="2023968976" sldId="681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023968976" sldId="681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4:36.287" v="336" actId="20577"/>
          <ac:spMkLst>
            <pc:docMk/>
            <pc:sldMk cId="2023968976" sldId="681"/>
            <ac:spMk id="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44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4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4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40.700" v="291" actId="1076"/>
          <ac:spMkLst>
            <pc:docMk/>
            <pc:sldMk cId="2023968976" sldId="681"/>
            <ac:spMk id="4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4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5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51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52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5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54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5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3:25.364" v="316" actId="1076"/>
          <ac:spMkLst>
            <pc:docMk/>
            <pc:sldMk cId="2023968976" sldId="681"/>
            <ac:spMk id="6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64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72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7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11:25.337" v="290" actId="403"/>
          <ac:spMkLst>
            <pc:docMk/>
            <pc:sldMk cId="2023968976" sldId="681"/>
            <ac:spMk id="74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10:38.914" v="281" actId="478"/>
          <ac:grpSpMkLst>
            <pc:docMk/>
            <pc:sldMk cId="2023968976" sldId="681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CAD21993-8664-4C75-AF3E-7B7DF16E550B}" dt="2023-08-23T16:12:30.502" v="302" actId="1036"/>
          <ac:grpSpMkLst>
            <pc:docMk/>
            <pc:sldMk cId="2023968976" sldId="681"/>
            <ac:grpSpMk id="6" creationId="{A3CA76D7-3CBB-70EB-0856-F89AA4C2DDE5}"/>
          </ac:grpSpMkLst>
        </pc:grpChg>
        <pc:grpChg chg="mod">
          <ac:chgData name="Stewart Gale" userId="3647ddd2-6040-41ae-a96d-232c23482af8" providerId="ADAL" clId="{CAD21993-8664-4C75-AF3E-7B7DF16E550B}" dt="2023-08-23T16:11:06.210" v="283" actId="164"/>
          <ac:grpSpMkLst>
            <pc:docMk/>
            <pc:sldMk cId="2023968976" sldId="681"/>
            <ac:grpSpMk id="31" creationId="{00000000-0000-0000-0000-000000000000}"/>
          </ac:grpSpMkLst>
        </pc:grpChg>
        <pc:graphicFrameChg chg="mod modGraphic">
          <ac:chgData name="Stewart Gale" userId="3647ddd2-6040-41ae-a96d-232c23482af8" providerId="ADAL" clId="{CAD21993-8664-4C75-AF3E-7B7DF16E550B}" dt="2023-08-23T16:15:20.950" v="342"/>
          <ac:graphicFrameMkLst>
            <pc:docMk/>
            <pc:sldMk cId="2023968976" sldId="681"/>
            <ac:graphicFrameMk id="46" creationId="{00000000-0000-0000-0000-000000000000}"/>
          </ac:graphicFrameMkLst>
        </pc:graphicFrameChg>
        <pc:picChg chg="mod">
          <ac:chgData name="Stewart Gale" userId="3647ddd2-6040-41ae-a96d-232c23482af8" providerId="ADAL" clId="{CAD21993-8664-4C75-AF3E-7B7DF16E550B}" dt="2023-08-23T15:57:58.493" v="0"/>
          <ac:picMkLst>
            <pc:docMk/>
            <pc:sldMk cId="2023968976" sldId="681"/>
            <ac:picMk id="33" creationId="{00000000-0000-0000-0000-000000000000}"/>
          </ac:picMkLst>
        </pc:pic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023968976" sldId="68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023968976" sldId="681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023968976" sldId="681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023968976" sldId="681"/>
            <ac:cxnSpMk id="37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023968976" sldId="681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023968976" sldId="681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023968976" sldId="681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023968976" sldId="681"/>
            <ac:cxnSpMk id="43" creationId="{00000000-0000-0000-0000-000000000000}"/>
          </ac:cxnSpMkLst>
        </pc:cxnChg>
      </pc:sldChg>
      <pc:sldChg chg="addSp delSp modSp del mod">
        <pc:chgData name="Stewart Gale" userId="3647ddd2-6040-41ae-a96d-232c23482af8" providerId="ADAL" clId="{CAD21993-8664-4C75-AF3E-7B7DF16E550B}" dt="2023-08-23T17:16:04.220" v="1419" actId="47"/>
        <pc:sldMkLst>
          <pc:docMk/>
          <pc:sldMk cId="3245510876" sldId="682"/>
        </pc:sldMkLst>
        <pc:spChg chg="del mod topLvl">
          <ac:chgData name="Stewart Gale" userId="3647ddd2-6040-41ae-a96d-232c23482af8" providerId="ADAL" clId="{CAD21993-8664-4C75-AF3E-7B7DF16E550B}" dt="2023-08-23T16:27:21.642" v="506" actId="478"/>
          <ac:spMkLst>
            <pc:docMk/>
            <pc:sldMk cId="3245510876" sldId="682"/>
            <ac:spMk id="3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27:04.536" v="494" actId="478"/>
          <ac:spMkLst>
            <pc:docMk/>
            <pc:sldMk cId="3245510876" sldId="682"/>
            <ac:spMk id="5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6:27:38.467" v="522" actId="1076"/>
          <ac:spMkLst>
            <pc:docMk/>
            <pc:sldMk cId="3245510876" sldId="682"/>
            <ac:spMk id="7" creationId="{2F8D7FCC-CCE0-0E9D-9973-8C899FAE86CB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245510876" sldId="682"/>
            <ac:spMk id="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245510876" sldId="682"/>
            <ac:spMk id="1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245510876" sldId="682"/>
            <ac:spMk id="4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245510876" sldId="682"/>
            <ac:spMk id="44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27:02.026" v="493" actId="478"/>
          <ac:grpSpMkLst>
            <pc:docMk/>
            <pc:sldMk cId="3245510876" sldId="682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AD21993-8664-4C75-AF3E-7B7DF16E550B}" dt="2023-08-23T16:27:02.026" v="493" actId="478"/>
          <ac:cxnSpMkLst>
            <pc:docMk/>
            <pc:sldMk cId="3245510876" sldId="68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245510876" sldId="682"/>
            <ac:cxnSpMk id="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CAD21993-8664-4C75-AF3E-7B7DF16E550B}" dt="2023-08-23T17:22:36.203" v="1439" actId="1076"/>
        <pc:sldMkLst>
          <pc:docMk/>
          <pc:sldMk cId="309907182" sldId="683"/>
        </pc:sldMkLst>
        <pc:spChg chg="del mod topLvl">
          <ac:chgData name="Stewart Gale" userId="3647ddd2-6040-41ae-a96d-232c23482af8" providerId="ADAL" clId="{CAD21993-8664-4C75-AF3E-7B7DF16E550B}" dt="2023-08-23T17:22:22.307" v="1434" actId="478"/>
          <ac:spMkLst>
            <pc:docMk/>
            <pc:sldMk cId="309907182" sldId="683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22:08.264" v="1431" actId="1076"/>
          <ac:spMkLst>
            <pc:docMk/>
            <pc:sldMk cId="309907182" sldId="683"/>
            <ac:spMk id="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32:26.548" v="646" actId="1076"/>
          <ac:spMkLst>
            <pc:docMk/>
            <pc:sldMk cId="309907182" sldId="683"/>
            <ac:spMk id="6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7:22:08.264" v="1431" actId="1076"/>
          <ac:spMkLst>
            <pc:docMk/>
            <pc:sldMk cId="309907182" sldId="683"/>
            <ac:spMk id="8" creationId="{FFB62335-51A2-2EC5-BD4B-CC1CC979DCF3}"/>
          </ac:spMkLst>
        </pc:spChg>
        <pc:spChg chg="add mod">
          <ac:chgData name="Stewart Gale" userId="3647ddd2-6040-41ae-a96d-232c23482af8" providerId="ADAL" clId="{CAD21993-8664-4C75-AF3E-7B7DF16E550B}" dt="2023-08-23T17:22:36.203" v="1439" actId="1076"/>
          <ac:spMkLst>
            <pc:docMk/>
            <pc:sldMk cId="309907182" sldId="683"/>
            <ac:spMk id="10" creationId="{4B4FEDC3-35A6-71F2-FFC2-6365BEB24A81}"/>
          </ac:spMkLst>
        </pc:spChg>
        <pc:spChg chg="mod">
          <ac:chgData name="Stewart Gale" userId="3647ddd2-6040-41ae-a96d-232c23482af8" providerId="ADAL" clId="{CAD21993-8664-4C75-AF3E-7B7DF16E550B}" dt="2023-08-23T16:32:26.548" v="646" actId="1076"/>
          <ac:spMkLst>
            <pc:docMk/>
            <pc:sldMk cId="309907182" sldId="683"/>
            <ac:spMk id="4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32:26.548" v="646" actId="1076"/>
          <ac:spMkLst>
            <pc:docMk/>
            <pc:sldMk cId="309907182" sldId="683"/>
            <ac:spMk id="44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29:29.435" v="571" actId="478"/>
          <ac:grpSpMkLst>
            <pc:docMk/>
            <pc:sldMk cId="309907182" sldId="683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AD21993-8664-4C75-AF3E-7B7DF16E550B}" dt="2023-08-23T16:29:29.435" v="571" actId="478"/>
          <ac:cxnSpMkLst>
            <pc:docMk/>
            <pc:sldMk cId="309907182" sldId="683"/>
            <ac:cxnSpMk id="4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CAD21993-8664-4C75-AF3E-7B7DF16E550B}" dt="2023-08-23T16:38:02.321" v="754" actId="1076"/>
        <pc:sldMkLst>
          <pc:docMk/>
          <pc:sldMk cId="3342329907" sldId="684"/>
        </pc:sldMkLst>
        <pc:spChg chg="mod topLvl">
          <ac:chgData name="Stewart Gale" userId="3647ddd2-6040-41ae-a96d-232c23482af8" providerId="ADAL" clId="{CAD21993-8664-4C75-AF3E-7B7DF16E550B}" dt="2023-08-23T16:37:56.550" v="753" actId="1076"/>
          <ac:spMkLst>
            <pc:docMk/>
            <pc:sldMk cId="3342329907" sldId="684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38:02.321" v="754" actId="1076"/>
          <ac:spMkLst>
            <pc:docMk/>
            <pc:sldMk cId="3342329907" sldId="684"/>
            <ac:spMk id="5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37:21.892" v="735" actId="478"/>
          <ac:spMkLst>
            <pc:docMk/>
            <pc:sldMk cId="3342329907" sldId="684"/>
            <ac:spMk id="6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37:21.892" v="735" actId="478"/>
          <ac:spMkLst>
            <pc:docMk/>
            <pc:sldMk cId="3342329907" sldId="684"/>
            <ac:spMk id="8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37:21.892" v="735" actId="478"/>
          <ac:spMkLst>
            <pc:docMk/>
            <pc:sldMk cId="3342329907" sldId="684"/>
            <ac:spMk id="9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37:21.892" v="735" actId="478"/>
          <ac:spMkLst>
            <pc:docMk/>
            <pc:sldMk cId="3342329907" sldId="684"/>
            <ac:spMk id="10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36:48.930" v="719" actId="478"/>
          <ac:grpSpMkLst>
            <pc:docMk/>
            <pc:sldMk cId="3342329907" sldId="684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AD21993-8664-4C75-AF3E-7B7DF16E550B}" dt="2023-08-23T16:36:48.930" v="719" actId="478"/>
          <ac:cxnSpMkLst>
            <pc:docMk/>
            <pc:sldMk cId="3342329907" sldId="684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CAD21993-8664-4C75-AF3E-7B7DF16E550B}" dt="2023-08-23T16:36:34.037" v="718"/>
        <pc:sldMkLst>
          <pc:docMk/>
          <pc:sldMk cId="2982637551" sldId="685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982637551" sldId="685"/>
            <ac:spMk id="3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6:35:49.329" v="708" actId="1076"/>
          <ac:spMkLst>
            <pc:docMk/>
            <pc:sldMk cId="2982637551" sldId="685"/>
            <ac:spMk id="5" creationId="{5B520935-887D-F53A-CCA4-34FB9527D784}"/>
          </ac:spMkLst>
        </pc:spChg>
        <pc:spChg chg="del mod">
          <ac:chgData name="Stewart Gale" userId="3647ddd2-6040-41ae-a96d-232c23482af8" providerId="ADAL" clId="{CAD21993-8664-4C75-AF3E-7B7DF16E550B}" dt="2023-08-23T16:36:14.813" v="711" actId="478"/>
          <ac:spMkLst>
            <pc:docMk/>
            <pc:sldMk cId="2982637551" sldId="685"/>
            <ac:spMk id="6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35:25.303" v="690" actId="478"/>
          <ac:spMkLst>
            <pc:docMk/>
            <pc:sldMk cId="2982637551" sldId="685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36:27.889" v="717" actId="113"/>
          <ac:spMkLst>
            <pc:docMk/>
            <pc:sldMk cId="2982637551" sldId="685"/>
            <ac:spMk id="9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32:40.465" v="647" actId="478"/>
          <ac:spMkLst>
            <pc:docMk/>
            <pc:sldMk cId="2982637551" sldId="685"/>
            <ac:spMk id="10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32:40.465" v="647" actId="478"/>
          <ac:grpSpMkLst>
            <pc:docMk/>
            <pc:sldMk cId="2982637551" sldId="68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982637551" sldId="685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AD21993-8664-4C75-AF3E-7B7DF16E550B}" dt="2023-08-23T17:05:50.261" v="1273" actId="1076"/>
        <pc:sldMkLst>
          <pc:docMk/>
          <pc:sldMk cId="819512718" sldId="686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819512718" sldId="686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5:50.261" v="1273" actId="1076"/>
          <ac:spMkLst>
            <pc:docMk/>
            <pc:sldMk cId="819512718" sldId="686"/>
            <ac:spMk id="5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7:03:53.670" v="1223" actId="20577"/>
          <ac:spMkLst>
            <pc:docMk/>
            <pc:sldMk cId="819512718" sldId="686"/>
            <ac:spMk id="6" creationId="{67A69459-6F82-6BD3-FAE4-8225D5FBC29E}"/>
          </ac:spMkLst>
        </pc:spChg>
        <pc:spChg chg="mod">
          <ac:chgData name="Stewart Gale" userId="3647ddd2-6040-41ae-a96d-232c23482af8" providerId="ADAL" clId="{CAD21993-8664-4C75-AF3E-7B7DF16E550B}" dt="2023-08-23T17:05:50.261" v="1273" actId="1076"/>
          <ac:spMkLst>
            <pc:docMk/>
            <pc:sldMk cId="819512718" sldId="686"/>
            <ac:spMk id="7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7:03:33.467" v="1214" actId="478"/>
          <ac:spMkLst>
            <pc:docMk/>
            <pc:sldMk cId="819512718" sldId="686"/>
            <ac:spMk id="22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7:03:08.459" v="1210" actId="478"/>
          <ac:grpSpMkLst>
            <pc:docMk/>
            <pc:sldMk cId="819512718" sldId="68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819512718" sldId="686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AD21993-8664-4C75-AF3E-7B7DF16E550B}" dt="2023-08-23T16:58:38.070" v="1133" actId="1076"/>
        <pc:sldMkLst>
          <pc:docMk/>
          <pc:sldMk cId="3176877041" sldId="688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3176877041" sldId="688"/>
            <ac:spMk id="3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6:57:36.080" v="1106" actId="1076"/>
          <ac:spMkLst>
            <pc:docMk/>
            <pc:sldMk cId="3176877041" sldId="688"/>
            <ac:spMk id="5" creationId="{D3B06828-4596-F5C1-F281-19A66C8876FD}"/>
          </ac:spMkLst>
        </pc:spChg>
        <pc:spChg chg="mod">
          <ac:chgData name="Stewart Gale" userId="3647ddd2-6040-41ae-a96d-232c23482af8" providerId="ADAL" clId="{CAD21993-8664-4C75-AF3E-7B7DF16E550B}" dt="2023-08-23T16:58:38.070" v="1133" actId="1076"/>
          <ac:spMkLst>
            <pc:docMk/>
            <pc:sldMk cId="3176877041" sldId="688"/>
            <ac:spMk id="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58:38.070" v="1133" actId="1076"/>
          <ac:spMkLst>
            <pc:docMk/>
            <pc:sldMk cId="3176877041" sldId="688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58:38.070" v="1133" actId="1076"/>
          <ac:spMkLst>
            <pc:docMk/>
            <pc:sldMk cId="3176877041" sldId="688"/>
            <ac:spMk id="1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58:38.070" v="1133" actId="1076"/>
          <ac:spMkLst>
            <pc:docMk/>
            <pc:sldMk cId="3176877041" sldId="688"/>
            <ac:spMk id="13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57:26.422" v="1103" actId="478"/>
          <ac:spMkLst>
            <pc:docMk/>
            <pc:sldMk cId="3176877041" sldId="688"/>
            <ac:spMk id="22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57:04.582" v="1098" actId="478"/>
          <ac:grpSpMkLst>
            <pc:docMk/>
            <pc:sldMk cId="3176877041" sldId="68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3176877041" sldId="688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CAD21993-8664-4C75-AF3E-7B7DF16E550B}" dt="2023-08-23T16:57:00.796" v="1097" actId="47"/>
        <pc:sldMkLst>
          <pc:docMk/>
          <pc:sldMk cId="264393104" sldId="689"/>
        </pc:sld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4393104" sldId="689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4393104" sldId="689"/>
            <ac:spMk id="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4393104" sldId="689"/>
            <ac:spMk id="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4393104" sldId="689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4393104" sldId="689"/>
            <ac:spMk id="1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4393104" sldId="689"/>
            <ac:spMk id="16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4393104" sldId="689"/>
            <ac:spMk id="1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4393104" sldId="689"/>
            <ac:spMk id="1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k cId="264393104" sldId="689"/>
            <ac:spMk id="19" creationId="{00000000-0000-0000-0000-000000000000}"/>
          </ac:spMkLst>
        </pc:spChg>
        <pc:grpChg chg="del mod">
          <ac:chgData name="Stewart Gale" userId="3647ddd2-6040-41ae-a96d-232c23482af8" providerId="ADAL" clId="{CAD21993-8664-4C75-AF3E-7B7DF16E550B}" dt="2023-08-23T16:49:33.124" v="1004" actId="478"/>
          <ac:grpSpMkLst>
            <pc:docMk/>
            <pc:sldMk cId="264393104" sldId="68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64393104" sldId="68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AD21993-8664-4C75-AF3E-7B7DF16E550B}" dt="2023-08-23T15:57:58.493" v="0"/>
          <ac:cxnSpMkLst>
            <pc:docMk/>
            <pc:sldMk cId="264393104" sldId="689"/>
            <ac:cxnSpMk id="11" creationId="{00000000-0000-0000-0000-000000000000}"/>
          </ac:cxnSpMkLst>
        </pc:cxnChg>
      </pc:sldChg>
      <pc:sldChg chg="addSp delSp modSp add mod ord delAnim modAnim">
        <pc:chgData name="Stewart Gale" userId="3647ddd2-6040-41ae-a96d-232c23482af8" providerId="ADAL" clId="{CAD21993-8664-4C75-AF3E-7B7DF16E550B}" dt="2023-08-23T16:04:02.678" v="216" actId="1076"/>
        <pc:sldMkLst>
          <pc:docMk/>
          <pc:sldMk cId="2127033342" sldId="690"/>
        </pc:sldMkLst>
        <pc:spChg chg="add mod">
          <ac:chgData name="Stewart Gale" userId="3647ddd2-6040-41ae-a96d-232c23482af8" providerId="ADAL" clId="{CAD21993-8664-4C75-AF3E-7B7DF16E550B}" dt="2023-08-23T16:02:05.557" v="182" actId="113"/>
          <ac:spMkLst>
            <pc:docMk/>
            <pc:sldMk cId="2127033342" sldId="690"/>
            <ac:spMk id="2" creationId="{71063208-1EFB-F5A6-19A2-FC58FA24ADC4}"/>
          </ac:spMkLst>
        </pc:spChg>
        <pc:spChg chg="add mod">
          <ac:chgData name="Stewart Gale" userId="3647ddd2-6040-41ae-a96d-232c23482af8" providerId="ADAL" clId="{CAD21993-8664-4C75-AF3E-7B7DF16E550B}" dt="2023-08-23T16:04:02.678" v="216" actId="1076"/>
          <ac:spMkLst>
            <pc:docMk/>
            <pc:sldMk cId="2127033342" sldId="690"/>
            <ac:spMk id="3" creationId="{AD7B7CFE-B8A1-5B2A-2CD6-E58E45DFE392}"/>
          </ac:spMkLst>
        </pc:spChg>
        <pc:spChg chg="del">
          <ac:chgData name="Stewart Gale" userId="3647ddd2-6040-41ae-a96d-232c23482af8" providerId="ADAL" clId="{CAD21993-8664-4C75-AF3E-7B7DF16E550B}" dt="2023-08-23T16:00:36.376" v="66" actId="478"/>
          <ac:spMkLst>
            <pc:docMk/>
            <pc:sldMk cId="2127033342" sldId="690"/>
            <ac:spMk id="5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00:36.376" v="66" actId="478"/>
          <ac:spMkLst>
            <pc:docMk/>
            <pc:sldMk cId="2127033342" sldId="690"/>
            <ac:spMk id="7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02:51.941" v="189" actId="478"/>
          <ac:spMkLst>
            <pc:docMk/>
            <pc:sldMk cId="2127033342" sldId="690"/>
            <ac:spMk id="20" creationId="{00000000-0000-0000-0000-000000000000}"/>
          </ac:spMkLst>
        </pc:spChg>
        <pc:grpChg chg="mod">
          <ac:chgData name="Stewart Gale" userId="3647ddd2-6040-41ae-a96d-232c23482af8" providerId="ADAL" clId="{CAD21993-8664-4C75-AF3E-7B7DF16E550B}" dt="2023-08-23T16:01:25.108" v="122" actId="1076"/>
          <ac:grpSpMkLst>
            <pc:docMk/>
            <pc:sldMk cId="2127033342" sldId="690"/>
            <ac:grpSpMk id="8" creationId="{D998E950-5E43-F3B4-89E1-A617E0BBFBDC}"/>
          </ac:grpSpMkLst>
        </pc:grpChg>
      </pc:sldChg>
      <pc:sldChg chg="delSp modSp add mod delAnim modAnim">
        <pc:chgData name="Stewart Gale" userId="3647ddd2-6040-41ae-a96d-232c23482af8" providerId="ADAL" clId="{CAD21993-8664-4C75-AF3E-7B7DF16E550B}" dt="2023-08-23T17:18:23.085" v="1423" actId="14100"/>
        <pc:sldMkLst>
          <pc:docMk/>
          <pc:sldMk cId="249113261" sldId="691"/>
        </pc:sldMkLst>
        <pc:spChg chg="del">
          <ac:chgData name="Stewart Gale" userId="3647ddd2-6040-41ae-a96d-232c23482af8" providerId="ADAL" clId="{CAD21993-8664-4C75-AF3E-7B7DF16E550B}" dt="2023-08-23T16:27:49.324" v="524" actId="478"/>
          <ac:spMkLst>
            <pc:docMk/>
            <pc:sldMk cId="249113261" sldId="691"/>
            <ac:spMk id="9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27:49.324" v="524" actId="478"/>
          <ac:spMkLst>
            <pc:docMk/>
            <pc:sldMk cId="249113261" sldId="691"/>
            <ac:spMk id="1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18:19.921" v="1422" actId="403"/>
          <ac:spMkLst>
            <pc:docMk/>
            <pc:sldMk cId="249113261" sldId="691"/>
            <ac:spMk id="4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18:23.085" v="1423" actId="14100"/>
          <ac:spMkLst>
            <pc:docMk/>
            <pc:sldMk cId="249113261" sldId="691"/>
            <ac:spMk id="44" creationId="{00000000-0000-0000-0000-000000000000}"/>
          </ac:spMkLst>
        </pc:spChg>
        <pc:cxnChg chg="del">
          <ac:chgData name="Stewart Gale" userId="3647ddd2-6040-41ae-a96d-232c23482af8" providerId="ADAL" clId="{CAD21993-8664-4C75-AF3E-7B7DF16E550B}" dt="2023-08-23T16:27:49.324" v="524" actId="478"/>
          <ac:cxnSpMkLst>
            <pc:docMk/>
            <pc:sldMk cId="249113261" sldId="691"/>
            <ac:cxnSpMk id="8" creationId="{00000000-0000-0000-0000-000000000000}"/>
          </ac:cxnSpMkLst>
        </pc:cxnChg>
      </pc:sldChg>
      <pc:sldChg chg="modSp add mod modAnim">
        <pc:chgData name="Stewart Gale" userId="3647ddd2-6040-41ae-a96d-232c23482af8" providerId="ADAL" clId="{CAD21993-8664-4C75-AF3E-7B7DF16E550B}" dt="2023-08-23T17:17:23.924" v="1421"/>
        <pc:sldMkLst>
          <pc:docMk/>
          <pc:sldMk cId="1982248884" sldId="692"/>
        </pc:sldMkLst>
        <pc:spChg chg="mod">
          <ac:chgData name="Stewart Gale" userId="3647ddd2-6040-41ae-a96d-232c23482af8" providerId="ADAL" clId="{CAD21993-8664-4C75-AF3E-7B7DF16E550B}" dt="2023-08-23T16:29:21.982" v="570" actId="1076"/>
          <ac:spMkLst>
            <pc:docMk/>
            <pc:sldMk cId="1982248884" sldId="692"/>
            <ac:spMk id="4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29:21.982" v="570" actId="1076"/>
          <ac:spMkLst>
            <pc:docMk/>
            <pc:sldMk cId="1982248884" sldId="692"/>
            <ac:spMk id="44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CAD21993-8664-4C75-AF3E-7B7DF16E550B}" dt="2023-08-23T16:42:52.309" v="859" actId="1076"/>
        <pc:sldMkLst>
          <pc:docMk/>
          <pc:sldMk cId="2112854335" sldId="693"/>
        </pc:sldMkLst>
        <pc:spChg chg="add mod">
          <ac:chgData name="Stewart Gale" userId="3647ddd2-6040-41ae-a96d-232c23482af8" providerId="ADAL" clId="{CAD21993-8664-4C75-AF3E-7B7DF16E550B}" dt="2023-08-23T16:42:52.309" v="859" actId="1076"/>
          <ac:spMkLst>
            <pc:docMk/>
            <pc:sldMk cId="2112854335" sldId="693"/>
            <ac:spMk id="2" creationId="{37D61CCC-696D-55F5-C2F1-BD39D1A45791}"/>
          </ac:spMkLst>
        </pc:spChg>
        <pc:spChg chg="del">
          <ac:chgData name="Stewart Gale" userId="3647ddd2-6040-41ae-a96d-232c23482af8" providerId="ADAL" clId="{CAD21993-8664-4C75-AF3E-7B7DF16E550B}" dt="2023-08-23T16:38:09.731" v="756" actId="478"/>
          <ac:spMkLst>
            <pc:docMk/>
            <pc:sldMk cId="2112854335" sldId="693"/>
            <ac:spMk id="3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38:06.383" v="755" actId="478"/>
          <ac:spMkLst>
            <pc:docMk/>
            <pc:sldMk cId="2112854335" sldId="693"/>
            <ac:spMk id="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42:50.402" v="858" actId="1076"/>
          <ac:spMkLst>
            <pc:docMk/>
            <pc:sldMk cId="2112854335" sldId="693"/>
            <ac:spMk id="6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42:50.402" v="858" actId="1076"/>
          <ac:spMkLst>
            <pc:docMk/>
            <pc:sldMk cId="2112854335" sldId="693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42:50.402" v="858" actId="1076"/>
          <ac:spMkLst>
            <pc:docMk/>
            <pc:sldMk cId="2112854335" sldId="693"/>
            <ac:spMk id="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42:50.402" v="858" actId="1076"/>
          <ac:spMkLst>
            <pc:docMk/>
            <pc:sldMk cId="2112854335" sldId="693"/>
            <ac:spMk id="10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CAD21993-8664-4C75-AF3E-7B7DF16E550B}" dt="2023-08-23T17:30:38.099" v="1442" actId="1076"/>
        <pc:sldMkLst>
          <pc:docMk/>
          <pc:sldMk cId="2119785484" sldId="694"/>
        </pc:sldMkLst>
        <pc:spChg chg="del mod topLvl">
          <ac:chgData name="Stewart Gale" userId="3647ddd2-6040-41ae-a96d-232c23482af8" providerId="ADAL" clId="{CAD21993-8664-4C75-AF3E-7B7DF16E550B}" dt="2023-08-23T16:40:15.871" v="801" actId="478"/>
          <ac:spMkLst>
            <pc:docMk/>
            <pc:sldMk cId="2119785484" sldId="694"/>
            <ac:spMk id="3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39:52.317" v="785" actId="478"/>
          <ac:spMkLst>
            <pc:docMk/>
            <pc:sldMk cId="2119785484" sldId="694"/>
            <ac:spMk id="5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39:52.317" v="785" actId="478"/>
          <ac:spMkLst>
            <pc:docMk/>
            <pc:sldMk cId="2119785484" sldId="694"/>
            <ac:spMk id="7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39:52.317" v="785" actId="478"/>
          <ac:spMkLst>
            <pc:docMk/>
            <pc:sldMk cId="2119785484" sldId="694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41:24.484" v="840" actId="1076"/>
          <ac:spMkLst>
            <pc:docMk/>
            <pc:sldMk cId="2119785484" sldId="694"/>
            <ac:spMk id="9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6:41:22.050" v="839" actId="1076"/>
          <ac:spMkLst>
            <pc:docMk/>
            <pc:sldMk cId="2119785484" sldId="694"/>
            <ac:spMk id="10" creationId="{DB899988-2535-0F31-2EA8-0D225B2E4811}"/>
          </ac:spMkLst>
        </pc:spChg>
        <pc:spChg chg="add mod">
          <ac:chgData name="Stewart Gale" userId="3647ddd2-6040-41ae-a96d-232c23482af8" providerId="ADAL" clId="{CAD21993-8664-4C75-AF3E-7B7DF16E550B}" dt="2023-08-23T17:23:06.402" v="1441" actId="113"/>
          <ac:spMkLst>
            <pc:docMk/>
            <pc:sldMk cId="2119785484" sldId="694"/>
            <ac:spMk id="12" creationId="{2E2E44B6-5C54-0CD7-728F-991C9F4ACE40}"/>
          </ac:spMkLst>
        </pc:spChg>
        <pc:spChg chg="add mod">
          <ac:chgData name="Stewart Gale" userId="3647ddd2-6040-41ae-a96d-232c23482af8" providerId="ADAL" clId="{CAD21993-8664-4C75-AF3E-7B7DF16E550B}" dt="2023-08-23T17:30:38.099" v="1442" actId="1076"/>
          <ac:spMkLst>
            <pc:docMk/>
            <pc:sldMk cId="2119785484" sldId="694"/>
            <ac:spMk id="13" creationId="{A80EBA0C-00F9-26D6-A2AB-8CC795E466D9}"/>
          </ac:spMkLst>
        </pc:spChg>
        <pc:spChg chg="del">
          <ac:chgData name="Stewart Gale" userId="3647ddd2-6040-41ae-a96d-232c23482af8" providerId="ADAL" clId="{CAD21993-8664-4C75-AF3E-7B7DF16E550B}" dt="2023-08-23T16:39:52.317" v="785" actId="478"/>
          <ac:spMkLst>
            <pc:docMk/>
            <pc:sldMk cId="2119785484" sldId="694"/>
            <ac:spMk id="15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39:52.317" v="785" actId="478"/>
          <ac:spMkLst>
            <pc:docMk/>
            <pc:sldMk cId="2119785484" sldId="694"/>
            <ac:spMk id="16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39:52.317" v="785" actId="478"/>
          <ac:spMkLst>
            <pc:docMk/>
            <pc:sldMk cId="2119785484" sldId="694"/>
            <ac:spMk id="17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39:52.317" v="785" actId="478"/>
          <ac:spMkLst>
            <pc:docMk/>
            <pc:sldMk cId="2119785484" sldId="694"/>
            <ac:spMk id="18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39:52.317" v="785" actId="478"/>
          <ac:spMkLst>
            <pc:docMk/>
            <pc:sldMk cId="2119785484" sldId="694"/>
            <ac:spMk id="19" creationId="{00000000-0000-0000-0000-000000000000}"/>
          </ac:spMkLst>
        </pc:spChg>
        <pc:grpChg chg="del">
          <ac:chgData name="Stewart Gale" userId="3647ddd2-6040-41ae-a96d-232c23482af8" providerId="ADAL" clId="{CAD21993-8664-4C75-AF3E-7B7DF16E550B}" dt="2023-08-23T16:39:48.335" v="784" actId="478"/>
          <ac:grpSpMkLst>
            <pc:docMk/>
            <pc:sldMk cId="2119785484" sldId="694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CAD21993-8664-4C75-AF3E-7B7DF16E550B}" dt="2023-08-23T16:39:48.335" v="784" actId="478"/>
          <ac:cxnSpMkLst>
            <pc:docMk/>
            <pc:sldMk cId="2119785484" sldId="694"/>
            <ac:cxnSpMk id="4" creationId="{00000000-0000-0000-0000-000000000000}"/>
          </ac:cxnSpMkLst>
        </pc:cxnChg>
        <pc:cxnChg chg="del">
          <ac:chgData name="Stewart Gale" userId="3647ddd2-6040-41ae-a96d-232c23482af8" providerId="ADAL" clId="{CAD21993-8664-4C75-AF3E-7B7DF16E550B}" dt="2023-08-23T16:39:52.317" v="785" actId="478"/>
          <ac:cxnSpMkLst>
            <pc:docMk/>
            <pc:sldMk cId="2119785484" sldId="694"/>
            <ac:cxnSpMk id="11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CAD21993-8664-4C75-AF3E-7B7DF16E550B}" dt="2023-08-23T16:51:39.832" v="1035"/>
        <pc:sldMkLst>
          <pc:docMk/>
          <pc:sldMk cId="3574013975" sldId="695"/>
        </pc:sldMkLst>
        <pc:spChg chg="add mod">
          <ac:chgData name="Stewart Gale" userId="3647ddd2-6040-41ae-a96d-232c23482af8" providerId="ADAL" clId="{CAD21993-8664-4C75-AF3E-7B7DF16E550B}" dt="2023-08-23T16:51:02.946" v="1026" actId="1076"/>
          <ac:spMkLst>
            <pc:docMk/>
            <pc:sldMk cId="3574013975" sldId="695"/>
            <ac:spMk id="2" creationId="{BABBA5D9-6F5F-9205-90BE-02E193F3E0F0}"/>
          </ac:spMkLst>
        </pc:spChg>
        <pc:spChg chg="del">
          <ac:chgData name="Stewart Gale" userId="3647ddd2-6040-41ae-a96d-232c23482af8" providerId="ADAL" clId="{CAD21993-8664-4C75-AF3E-7B7DF16E550B}" dt="2023-08-23T16:46:25.770" v="942" actId="478"/>
          <ac:spMkLst>
            <pc:docMk/>
            <pc:sldMk cId="3574013975" sldId="695"/>
            <ac:spMk id="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46:44.880" v="945" actId="20577"/>
          <ac:spMkLst>
            <pc:docMk/>
            <pc:sldMk cId="3574013975" sldId="695"/>
            <ac:spMk id="6" creationId="{298D4FA6-67CF-2A73-1B81-E5AB3433A459}"/>
          </ac:spMkLst>
        </pc:spChg>
        <pc:spChg chg="del">
          <ac:chgData name="Stewart Gale" userId="3647ddd2-6040-41ae-a96d-232c23482af8" providerId="ADAL" clId="{CAD21993-8664-4C75-AF3E-7B7DF16E550B}" dt="2023-08-23T16:46:25.770" v="942" actId="478"/>
          <ac:spMkLst>
            <pc:docMk/>
            <pc:sldMk cId="3574013975" sldId="695"/>
            <ac:spMk id="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50:41.851" v="1020" actId="1076"/>
          <ac:spMkLst>
            <pc:docMk/>
            <pc:sldMk cId="3574013975" sldId="695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51:26.307" v="1032" actId="1076"/>
          <ac:spMkLst>
            <pc:docMk/>
            <pc:sldMk cId="3574013975" sldId="695"/>
            <ac:spMk id="15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46:25.770" v="942" actId="478"/>
          <ac:spMkLst>
            <pc:docMk/>
            <pc:sldMk cId="3574013975" sldId="695"/>
            <ac:spMk id="16" creationId="{00000000-0000-0000-0000-000000000000}"/>
          </ac:spMkLst>
        </pc:spChg>
        <pc:spChg chg="del mod">
          <ac:chgData name="Stewart Gale" userId="3647ddd2-6040-41ae-a96d-232c23482af8" providerId="ADAL" clId="{CAD21993-8664-4C75-AF3E-7B7DF16E550B}" dt="2023-08-23T16:50:55.062" v="1024" actId="478"/>
          <ac:spMkLst>
            <pc:docMk/>
            <pc:sldMk cId="3574013975" sldId="695"/>
            <ac:spMk id="17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46:25.770" v="942" actId="478"/>
          <ac:spMkLst>
            <pc:docMk/>
            <pc:sldMk cId="3574013975" sldId="695"/>
            <ac:spMk id="1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6:51:26.307" v="1032" actId="1076"/>
          <ac:spMkLst>
            <pc:docMk/>
            <pc:sldMk cId="3574013975" sldId="695"/>
            <ac:spMk id="19" creationId="{00000000-0000-0000-0000-000000000000}"/>
          </ac:spMkLst>
        </pc:spChg>
        <pc:cxnChg chg="del">
          <ac:chgData name="Stewart Gale" userId="3647ddd2-6040-41ae-a96d-232c23482af8" providerId="ADAL" clId="{CAD21993-8664-4C75-AF3E-7B7DF16E550B}" dt="2023-08-23T16:46:25.770" v="942" actId="478"/>
          <ac:cxnSpMkLst>
            <pc:docMk/>
            <pc:sldMk cId="3574013975" sldId="695"/>
            <ac:cxnSpMk id="11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CAD21993-8664-4C75-AF3E-7B7DF16E550B}" dt="2023-08-23T16:54:02.205" v="1076"/>
        <pc:sldMkLst>
          <pc:docMk/>
          <pc:sldMk cId="957844993" sldId="696"/>
        </pc:sldMkLst>
        <pc:spChg chg="add mod">
          <ac:chgData name="Stewart Gale" userId="3647ddd2-6040-41ae-a96d-232c23482af8" providerId="ADAL" clId="{CAD21993-8664-4C75-AF3E-7B7DF16E550B}" dt="2023-08-23T16:53:46.994" v="1072" actId="1076"/>
          <ac:spMkLst>
            <pc:docMk/>
            <pc:sldMk cId="957844993" sldId="696"/>
            <ac:spMk id="2" creationId="{195C3B89-4EA4-D5F6-4DE6-85CF0539BFCF}"/>
          </ac:spMkLst>
        </pc:spChg>
        <pc:spChg chg="add mod">
          <ac:chgData name="Stewart Gale" userId="3647ddd2-6040-41ae-a96d-232c23482af8" providerId="ADAL" clId="{CAD21993-8664-4C75-AF3E-7B7DF16E550B}" dt="2023-08-23T16:53:46.994" v="1072" actId="1076"/>
          <ac:spMkLst>
            <pc:docMk/>
            <pc:sldMk cId="957844993" sldId="696"/>
            <ac:spMk id="3" creationId="{F1666E49-8521-2743-5DE8-CEF877CA0E28}"/>
          </ac:spMkLst>
        </pc:spChg>
        <pc:spChg chg="add mod">
          <ac:chgData name="Stewart Gale" userId="3647ddd2-6040-41ae-a96d-232c23482af8" providerId="ADAL" clId="{CAD21993-8664-4C75-AF3E-7B7DF16E550B}" dt="2023-08-23T16:53:46.994" v="1072" actId="1076"/>
          <ac:spMkLst>
            <pc:docMk/>
            <pc:sldMk cId="957844993" sldId="696"/>
            <ac:spMk id="4" creationId="{3D396380-8FF7-BAA9-7189-A5112BB53EDF}"/>
          </ac:spMkLst>
        </pc:spChg>
        <pc:spChg chg="add mod">
          <ac:chgData name="Stewart Gale" userId="3647ddd2-6040-41ae-a96d-232c23482af8" providerId="ADAL" clId="{CAD21993-8664-4C75-AF3E-7B7DF16E550B}" dt="2023-08-23T16:53:46.994" v="1072" actId="1076"/>
          <ac:spMkLst>
            <pc:docMk/>
            <pc:sldMk cId="957844993" sldId="696"/>
            <ac:spMk id="5" creationId="{8DCD73F0-44EC-5312-7FDF-5179C52F47C4}"/>
          </ac:spMkLst>
        </pc:spChg>
        <pc:spChg chg="mod">
          <ac:chgData name="Stewart Gale" userId="3647ddd2-6040-41ae-a96d-232c23482af8" providerId="ADAL" clId="{CAD21993-8664-4C75-AF3E-7B7DF16E550B}" dt="2023-08-23T16:53:48.288" v="1073" actId="1076"/>
          <ac:spMkLst>
            <pc:docMk/>
            <pc:sldMk cId="957844993" sldId="696"/>
            <ac:spMk id="6" creationId="{298D4FA6-67CF-2A73-1B81-E5AB3433A459}"/>
          </ac:spMkLst>
        </pc:spChg>
        <pc:spChg chg="del mod">
          <ac:chgData name="Stewart Gale" userId="3647ddd2-6040-41ae-a96d-232c23482af8" providerId="ADAL" clId="{CAD21993-8664-4C75-AF3E-7B7DF16E550B}" dt="2023-08-23T16:50:17.646" v="1014" actId="478"/>
          <ac:spMkLst>
            <pc:docMk/>
            <pc:sldMk cId="957844993" sldId="696"/>
            <ac:spMk id="8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50:17.646" v="1014" actId="478"/>
          <ac:spMkLst>
            <pc:docMk/>
            <pc:sldMk cId="957844993" sldId="696"/>
            <ac:spMk id="15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50:17.646" v="1014" actId="478"/>
          <ac:spMkLst>
            <pc:docMk/>
            <pc:sldMk cId="957844993" sldId="696"/>
            <ac:spMk id="17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50:17.646" v="1014" actId="478"/>
          <ac:spMkLst>
            <pc:docMk/>
            <pc:sldMk cId="957844993" sldId="696"/>
            <ac:spMk id="19" creationId="{00000000-0000-0000-0000-000000000000}"/>
          </ac:spMkLst>
        </pc:spChg>
      </pc:sldChg>
      <pc:sldChg chg="modSp add mod">
        <pc:chgData name="Stewart Gale" userId="3647ddd2-6040-41ae-a96d-232c23482af8" providerId="ADAL" clId="{CAD21993-8664-4C75-AF3E-7B7DF16E550B}" dt="2023-08-23T16:57:07.752" v="1099" actId="1076"/>
        <pc:sldMkLst>
          <pc:docMk/>
          <pc:sldMk cId="4017420448" sldId="697"/>
        </pc:sldMkLst>
        <pc:spChg chg="mod">
          <ac:chgData name="Stewart Gale" userId="3647ddd2-6040-41ae-a96d-232c23482af8" providerId="ADAL" clId="{CAD21993-8664-4C75-AF3E-7B7DF16E550B}" dt="2023-08-23T16:56:16.386" v="1090" actId="14100"/>
          <ac:spMkLst>
            <pc:docMk/>
            <pc:sldMk cId="4017420448" sldId="697"/>
            <ac:spMk id="2" creationId="{195C3B89-4EA4-D5F6-4DE6-85CF0539BFCF}"/>
          </ac:spMkLst>
        </pc:spChg>
        <pc:spChg chg="mod">
          <ac:chgData name="Stewart Gale" userId="3647ddd2-6040-41ae-a96d-232c23482af8" providerId="ADAL" clId="{CAD21993-8664-4C75-AF3E-7B7DF16E550B}" dt="2023-08-23T16:56:35.852" v="1094" actId="1076"/>
          <ac:spMkLst>
            <pc:docMk/>
            <pc:sldMk cId="4017420448" sldId="697"/>
            <ac:spMk id="3" creationId="{F1666E49-8521-2743-5DE8-CEF877CA0E28}"/>
          </ac:spMkLst>
        </pc:spChg>
        <pc:spChg chg="mod">
          <ac:chgData name="Stewart Gale" userId="3647ddd2-6040-41ae-a96d-232c23482af8" providerId="ADAL" clId="{CAD21993-8664-4C75-AF3E-7B7DF16E550B}" dt="2023-08-23T16:56:56.688" v="1096" actId="1076"/>
          <ac:spMkLst>
            <pc:docMk/>
            <pc:sldMk cId="4017420448" sldId="697"/>
            <ac:spMk id="5" creationId="{8DCD73F0-44EC-5312-7FDF-5179C52F47C4}"/>
          </ac:spMkLst>
        </pc:spChg>
        <pc:spChg chg="mod">
          <ac:chgData name="Stewart Gale" userId="3647ddd2-6040-41ae-a96d-232c23482af8" providerId="ADAL" clId="{CAD21993-8664-4C75-AF3E-7B7DF16E550B}" dt="2023-08-23T16:57:07.752" v="1099" actId="1076"/>
          <ac:spMkLst>
            <pc:docMk/>
            <pc:sldMk cId="4017420448" sldId="697"/>
            <ac:spMk id="6" creationId="{298D4FA6-67CF-2A73-1B81-E5AB3433A459}"/>
          </ac:spMkLst>
        </pc:spChg>
      </pc:sldChg>
      <pc:sldChg chg="delSp modSp add mod modAnim">
        <pc:chgData name="Stewart Gale" userId="3647ddd2-6040-41ae-a96d-232c23482af8" providerId="ADAL" clId="{CAD21993-8664-4C75-AF3E-7B7DF16E550B}" dt="2023-08-23T17:03:02.433" v="1209" actId="20577"/>
        <pc:sldMkLst>
          <pc:docMk/>
          <pc:sldMk cId="2057823038" sldId="698"/>
        </pc:sldMkLst>
        <pc:spChg chg="mod">
          <ac:chgData name="Stewart Gale" userId="3647ddd2-6040-41ae-a96d-232c23482af8" providerId="ADAL" clId="{CAD21993-8664-4C75-AF3E-7B7DF16E550B}" dt="2023-08-23T16:59:54.188" v="1168" actId="1076"/>
          <ac:spMkLst>
            <pc:docMk/>
            <pc:sldMk cId="2057823038" sldId="698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0:32.395" v="1187" actId="14100"/>
          <ac:spMkLst>
            <pc:docMk/>
            <pc:sldMk cId="2057823038" sldId="698"/>
            <ac:spMk id="6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6:59:13.242" v="1144" actId="478"/>
          <ac:spMkLst>
            <pc:docMk/>
            <pc:sldMk cId="2057823038" sldId="698"/>
            <ac:spMk id="7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1:45.668" v="1202" actId="1076"/>
          <ac:spMkLst>
            <pc:docMk/>
            <pc:sldMk cId="2057823038" sldId="698"/>
            <ac:spMk id="8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1:45.668" v="1202" actId="1076"/>
          <ac:spMkLst>
            <pc:docMk/>
            <pc:sldMk cId="2057823038" sldId="698"/>
            <ac:spMk id="9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1:45.668" v="1202" actId="1076"/>
          <ac:spMkLst>
            <pc:docMk/>
            <pc:sldMk cId="2057823038" sldId="698"/>
            <ac:spMk id="1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3:02.433" v="1209" actId="20577"/>
          <ac:spMkLst>
            <pc:docMk/>
            <pc:sldMk cId="2057823038" sldId="698"/>
            <ac:spMk id="11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1:50.485" v="1203" actId="1036"/>
          <ac:spMkLst>
            <pc:docMk/>
            <pc:sldMk cId="2057823038" sldId="698"/>
            <ac:spMk id="1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1:50.485" v="1203" actId="1036"/>
          <ac:spMkLst>
            <pc:docMk/>
            <pc:sldMk cId="2057823038" sldId="698"/>
            <ac:spMk id="14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01:50.485" v="1203" actId="1036"/>
          <ac:spMkLst>
            <pc:docMk/>
            <pc:sldMk cId="2057823038" sldId="698"/>
            <ac:spMk id="15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CAD21993-8664-4C75-AF3E-7B7DF16E550B}" dt="2023-08-23T17:13:57.506" v="1407" actId="1076"/>
        <pc:sldMkLst>
          <pc:docMk/>
          <pc:sldMk cId="1442553386" sldId="699"/>
        </pc:sldMkLst>
        <pc:spChg chg="add mod">
          <ac:chgData name="Stewart Gale" userId="3647ddd2-6040-41ae-a96d-232c23482af8" providerId="ADAL" clId="{CAD21993-8664-4C75-AF3E-7B7DF16E550B}" dt="2023-08-23T17:12:01.467" v="1373" actId="1076"/>
          <ac:spMkLst>
            <pc:docMk/>
            <pc:sldMk cId="1442553386" sldId="699"/>
            <ac:spMk id="2" creationId="{74902D0C-5D7A-DD22-7CA9-4EEA220FBE7F}"/>
          </ac:spMkLst>
        </pc:spChg>
        <pc:spChg chg="add mod">
          <ac:chgData name="Stewart Gale" userId="3647ddd2-6040-41ae-a96d-232c23482af8" providerId="ADAL" clId="{CAD21993-8664-4C75-AF3E-7B7DF16E550B}" dt="2023-08-23T17:13:57.506" v="1407" actId="1076"/>
          <ac:spMkLst>
            <pc:docMk/>
            <pc:sldMk cId="1442553386" sldId="699"/>
            <ac:spMk id="4" creationId="{78198824-9976-1BCC-3C34-E76648813D36}"/>
          </ac:spMkLst>
        </pc:spChg>
        <pc:spChg chg="del">
          <ac:chgData name="Stewart Gale" userId="3647ddd2-6040-41ae-a96d-232c23482af8" providerId="ADAL" clId="{CAD21993-8664-4C75-AF3E-7B7DF16E550B}" dt="2023-08-23T17:11:44.994" v="1369" actId="478"/>
          <ac:spMkLst>
            <pc:docMk/>
            <pc:sldMk cId="1442553386" sldId="699"/>
            <ac:spMk id="6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11:44.994" v="1369" actId="478"/>
          <ac:spMkLst>
            <pc:docMk/>
            <pc:sldMk cId="1442553386" sldId="699"/>
            <ac:spMk id="7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11:44.994" v="1369" actId="478"/>
          <ac:spMkLst>
            <pc:docMk/>
            <pc:sldMk cId="1442553386" sldId="699"/>
            <ac:spMk id="8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11:44.994" v="1369" actId="478"/>
          <ac:spMkLst>
            <pc:docMk/>
            <pc:sldMk cId="1442553386" sldId="699"/>
            <ac:spMk id="9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11:47.457" v="1370" actId="478"/>
          <ac:spMkLst>
            <pc:docMk/>
            <pc:sldMk cId="1442553386" sldId="699"/>
            <ac:spMk id="10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7:13:57.506" v="1407" actId="1076"/>
          <ac:spMkLst>
            <pc:docMk/>
            <pc:sldMk cId="1442553386" sldId="699"/>
            <ac:spMk id="11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7:13:57.506" v="1407" actId="1076"/>
          <ac:spMkLst>
            <pc:docMk/>
            <pc:sldMk cId="1442553386" sldId="699"/>
            <ac:spMk id="13" creationId="{CBA3169A-7430-893A-5F01-E5FFC796D015}"/>
          </ac:spMkLst>
        </pc:spChg>
        <pc:spChg chg="add mod">
          <ac:chgData name="Stewart Gale" userId="3647ddd2-6040-41ae-a96d-232c23482af8" providerId="ADAL" clId="{CAD21993-8664-4C75-AF3E-7B7DF16E550B}" dt="2023-08-23T17:13:57.506" v="1407" actId="1076"/>
          <ac:spMkLst>
            <pc:docMk/>
            <pc:sldMk cId="1442553386" sldId="699"/>
            <ac:spMk id="15" creationId="{F58A7E84-B264-C1C6-F6BF-3AFF7148E7CB}"/>
          </ac:spMkLst>
        </pc:spChg>
      </pc:sldChg>
      <pc:sldChg chg="addSp delSp modSp add mod">
        <pc:chgData name="Stewart Gale" userId="3647ddd2-6040-41ae-a96d-232c23482af8" providerId="ADAL" clId="{CAD21993-8664-4C75-AF3E-7B7DF16E550B}" dt="2023-08-23T17:35:24.340" v="1484" actId="1076"/>
        <pc:sldMkLst>
          <pc:docMk/>
          <pc:sldMk cId="2430766829" sldId="700"/>
        </pc:sldMkLst>
        <pc:spChg chg="add mod">
          <ac:chgData name="Stewart Gale" userId="3647ddd2-6040-41ae-a96d-232c23482af8" providerId="ADAL" clId="{CAD21993-8664-4C75-AF3E-7B7DF16E550B}" dt="2023-08-23T17:34:46.929" v="1471" actId="1076"/>
          <ac:spMkLst>
            <pc:docMk/>
            <pc:sldMk cId="2430766829" sldId="700"/>
            <ac:spMk id="2" creationId="{32830687-4D73-EAA4-21F4-DEE85A0159CC}"/>
          </ac:spMkLst>
        </pc:spChg>
        <pc:spChg chg="add mod">
          <ac:chgData name="Stewart Gale" userId="3647ddd2-6040-41ae-a96d-232c23482af8" providerId="ADAL" clId="{CAD21993-8664-4C75-AF3E-7B7DF16E550B}" dt="2023-08-23T17:35:24.340" v="1484" actId="1076"/>
          <ac:spMkLst>
            <pc:docMk/>
            <pc:sldMk cId="2430766829" sldId="700"/>
            <ac:spMk id="4" creationId="{48B1545B-658C-FCA8-4B3B-126B5C458987}"/>
          </ac:spMkLst>
        </pc:spChg>
        <pc:spChg chg="mod">
          <ac:chgData name="Stewart Gale" userId="3647ddd2-6040-41ae-a96d-232c23482af8" providerId="ADAL" clId="{CAD21993-8664-4C75-AF3E-7B7DF16E550B}" dt="2023-08-23T17:34:36.171" v="1467" actId="14100"/>
          <ac:spMkLst>
            <pc:docMk/>
            <pc:sldMk cId="2430766829" sldId="700"/>
            <ac:spMk id="6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7:35:24.340" v="1484" actId="1076"/>
          <ac:spMkLst>
            <pc:docMk/>
            <pc:sldMk cId="2430766829" sldId="700"/>
            <ac:spMk id="8" creationId="{3D146FE4-9574-92B2-2D65-8C4AB36BE2A8}"/>
          </ac:spMkLst>
        </pc:spChg>
        <pc:spChg chg="add mod">
          <ac:chgData name="Stewart Gale" userId="3647ddd2-6040-41ae-a96d-232c23482af8" providerId="ADAL" clId="{CAD21993-8664-4C75-AF3E-7B7DF16E550B}" dt="2023-08-23T17:35:24.340" v="1484" actId="1076"/>
          <ac:spMkLst>
            <pc:docMk/>
            <pc:sldMk cId="2430766829" sldId="700"/>
            <ac:spMk id="10" creationId="{AC0310AC-05A4-A674-62EB-A2F2E8338E07}"/>
          </ac:spMkLst>
        </pc:spChg>
        <pc:spChg chg="del">
          <ac:chgData name="Stewart Gale" userId="3647ddd2-6040-41ae-a96d-232c23482af8" providerId="ADAL" clId="{CAD21993-8664-4C75-AF3E-7B7DF16E550B}" dt="2023-08-23T17:34:12.960" v="1455" actId="478"/>
          <ac:spMkLst>
            <pc:docMk/>
            <pc:sldMk cId="2430766829" sldId="700"/>
            <ac:spMk id="11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4:15.079" v="1456" actId="478"/>
          <ac:spMkLst>
            <pc:docMk/>
            <pc:sldMk cId="2430766829" sldId="700"/>
            <ac:spMk id="15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4:12.960" v="1455" actId="478"/>
          <ac:spMkLst>
            <pc:docMk/>
            <pc:sldMk cId="2430766829" sldId="700"/>
            <ac:spMk id="16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4:12.960" v="1455" actId="478"/>
          <ac:spMkLst>
            <pc:docMk/>
            <pc:sldMk cId="2430766829" sldId="700"/>
            <ac:spMk id="17" creationId="{00000000-0000-0000-0000-000000000000}"/>
          </ac:spMkLst>
        </pc:spChg>
        <pc:spChg chg="del">
          <ac:chgData name="Stewart Gale" userId="3647ddd2-6040-41ae-a96d-232c23482af8" providerId="ADAL" clId="{CAD21993-8664-4C75-AF3E-7B7DF16E550B}" dt="2023-08-23T17:34:12.960" v="1455" actId="478"/>
          <ac:spMkLst>
            <pc:docMk/>
            <pc:sldMk cId="2430766829" sldId="700"/>
            <ac:spMk id="18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CAD21993-8664-4C75-AF3E-7B7DF16E550B}" dt="2023-08-23T17:37:24.390" v="1522" actId="1076"/>
        <pc:sldMkLst>
          <pc:docMk/>
          <pc:sldMk cId="3668133046" sldId="701"/>
        </pc:sldMkLst>
        <pc:spChg chg="mod">
          <ac:chgData name="Stewart Gale" userId="3647ddd2-6040-41ae-a96d-232c23482af8" providerId="ADAL" clId="{CAD21993-8664-4C75-AF3E-7B7DF16E550B}" dt="2023-08-23T17:37:05.977" v="1517" actId="1076"/>
          <ac:spMkLst>
            <pc:docMk/>
            <pc:sldMk cId="3668133046" sldId="701"/>
            <ac:spMk id="2" creationId="{32830687-4D73-EAA4-21F4-DEE85A0159CC}"/>
          </ac:spMkLst>
        </pc:spChg>
        <pc:spChg chg="del">
          <ac:chgData name="Stewart Gale" userId="3647ddd2-6040-41ae-a96d-232c23482af8" providerId="ADAL" clId="{CAD21993-8664-4C75-AF3E-7B7DF16E550B}" dt="2023-08-23T17:36:00.107" v="1489" actId="478"/>
          <ac:spMkLst>
            <pc:docMk/>
            <pc:sldMk cId="3668133046" sldId="701"/>
            <ac:spMk id="4" creationId="{48B1545B-658C-FCA8-4B3B-126B5C458987}"/>
          </ac:spMkLst>
        </pc:spChg>
        <pc:spChg chg="del">
          <ac:chgData name="Stewart Gale" userId="3647ddd2-6040-41ae-a96d-232c23482af8" providerId="ADAL" clId="{CAD21993-8664-4C75-AF3E-7B7DF16E550B}" dt="2023-08-23T17:36:00.107" v="1489" actId="478"/>
          <ac:spMkLst>
            <pc:docMk/>
            <pc:sldMk cId="3668133046" sldId="701"/>
            <ac:spMk id="6" creationId="{00000000-0000-0000-0000-000000000000}"/>
          </ac:spMkLst>
        </pc:spChg>
        <pc:spChg chg="add mod">
          <ac:chgData name="Stewart Gale" userId="3647ddd2-6040-41ae-a96d-232c23482af8" providerId="ADAL" clId="{CAD21993-8664-4C75-AF3E-7B7DF16E550B}" dt="2023-08-23T17:37:05.977" v="1517" actId="1076"/>
          <ac:spMkLst>
            <pc:docMk/>
            <pc:sldMk cId="3668133046" sldId="701"/>
            <ac:spMk id="7" creationId="{F30C4144-C3D2-5A0E-4EE6-862FCC07ECDD}"/>
          </ac:spMkLst>
        </pc:spChg>
        <pc:spChg chg="del">
          <ac:chgData name="Stewart Gale" userId="3647ddd2-6040-41ae-a96d-232c23482af8" providerId="ADAL" clId="{CAD21993-8664-4C75-AF3E-7B7DF16E550B}" dt="2023-08-23T17:36:00.107" v="1489" actId="478"/>
          <ac:spMkLst>
            <pc:docMk/>
            <pc:sldMk cId="3668133046" sldId="701"/>
            <ac:spMk id="8" creationId="{3D146FE4-9574-92B2-2D65-8C4AB36BE2A8}"/>
          </ac:spMkLst>
        </pc:spChg>
        <pc:spChg chg="del">
          <ac:chgData name="Stewart Gale" userId="3647ddd2-6040-41ae-a96d-232c23482af8" providerId="ADAL" clId="{CAD21993-8664-4C75-AF3E-7B7DF16E550B}" dt="2023-08-23T17:36:00.107" v="1489" actId="478"/>
          <ac:spMkLst>
            <pc:docMk/>
            <pc:sldMk cId="3668133046" sldId="701"/>
            <ac:spMk id="10" creationId="{AC0310AC-05A4-A674-62EB-A2F2E8338E07}"/>
          </ac:spMkLst>
        </pc:spChg>
        <pc:spChg chg="add mod">
          <ac:chgData name="Stewart Gale" userId="3647ddd2-6040-41ae-a96d-232c23482af8" providerId="ADAL" clId="{CAD21993-8664-4C75-AF3E-7B7DF16E550B}" dt="2023-08-23T17:37:05.977" v="1517" actId="1076"/>
          <ac:spMkLst>
            <pc:docMk/>
            <pc:sldMk cId="3668133046" sldId="701"/>
            <ac:spMk id="11" creationId="{D3E0DEA8-D32B-A40A-A3EC-062A1C657838}"/>
          </ac:spMkLst>
        </pc:spChg>
        <pc:spChg chg="add mod">
          <ac:chgData name="Stewart Gale" userId="3647ddd2-6040-41ae-a96d-232c23482af8" providerId="ADAL" clId="{CAD21993-8664-4C75-AF3E-7B7DF16E550B}" dt="2023-08-23T17:37:18.496" v="1519" actId="14100"/>
          <ac:spMkLst>
            <pc:docMk/>
            <pc:sldMk cId="3668133046" sldId="701"/>
            <ac:spMk id="13" creationId="{12D9FDD2-0FB5-E0A5-DFD1-C5B3C9E2FC15}"/>
          </ac:spMkLst>
        </pc:spChg>
        <pc:spChg chg="add mod">
          <ac:chgData name="Stewart Gale" userId="3647ddd2-6040-41ae-a96d-232c23482af8" providerId="ADAL" clId="{CAD21993-8664-4C75-AF3E-7B7DF16E550B}" dt="2023-08-23T17:37:05.977" v="1517" actId="1076"/>
          <ac:spMkLst>
            <pc:docMk/>
            <pc:sldMk cId="3668133046" sldId="701"/>
            <ac:spMk id="15" creationId="{287048FC-D60A-6348-C771-979BE9CEC7E2}"/>
          </ac:spMkLst>
        </pc:spChg>
        <pc:spChg chg="add mod">
          <ac:chgData name="Stewart Gale" userId="3647ddd2-6040-41ae-a96d-232c23482af8" providerId="ADAL" clId="{CAD21993-8664-4C75-AF3E-7B7DF16E550B}" dt="2023-08-23T17:37:24.390" v="1522" actId="1076"/>
          <ac:spMkLst>
            <pc:docMk/>
            <pc:sldMk cId="3668133046" sldId="701"/>
            <ac:spMk id="17" creationId="{DAB69422-BAE3-6C05-5B53-BA8125C14E48}"/>
          </ac:spMkLst>
        </pc:spChg>
      </pc:sldChg>
      <pc:sldChg chg="addSp delSp modSp add mod modAnim">
        <pc:chgData name="Stewart Gale" userId="3647ddd2-6040-41ae-a96d-232c23482af8" providerId="ADAL" clId="{CAD21993-8664-4C75-AF3E-7B7DF16E550B}" dt="2023-08-23T17:45:19.213" v="1593" actId="113"/>
        <pc:sldMkLst>
          <pc:docMk/>
          <pc:sldMk cId="3471973117" sldId="702"/>
        </pc:sldMkLst>
        <pc:spChg chg="mod">
          <ac:chgData name="Stewart Gale" userId="3647ddd2-6040-41ae-a96d-232c23482af8" providerId="ADAL" clId="{CAD21993-8664-4C75-AF3E-7B7DF16E550B}" dt="2023-08-23T17:44:22.312" v="1584" actId="1076"/>
          <ac:spMkLst>
            <pc:docMk/>
            <pc:sldMk cId="3471973117" sldId="702"/>
            <ac:spMk id="2" creationId="{32830687-4D73-EAA4-21F4-DEE85A0159CC}"/>
          </ac:spMkLst>
        </pc:spChg>
        <pc:spChg chg="add mod">
          <ac:chgData name="Stewart Gale" userId="3647ddd2-6040-41ae-a96d-232c23482af8" providerId="ADAL" clId="{CAD21993-8664-4C75-AF3E-7B7DF16E550B}" dt="2023-08-23T17:45:08.600" v="1591" actId="1076"/>
          <ac:spMkLst>
            <pc:docMk/>
            <pc:sldMk cId="3471973117" sldId="702"/>
            <ac:spMk id="4" creationId="{C690E961-A488-76B3-8AB5-5B437FF0D3E0}"/>
          </ac:spMkLst>
        </pc:spChg>
        <pc:spChg chg="del">
          <ac:chgData name="Stewart Gale" userId="3647ddd2-6040-41ae-a96d-232c23482af8" providerId="ADAL" clId="{CAD21993-8664-4C75-AF3E-7B7DF16E550B}" dt="2023-08-23T17:41:18.944" v="1525" actId="478"/>
          <ac:spMkLst>
            <pc:docMk/>
            <pc:sldMk cId="3471973117" sldId="702"/>
            <ac:spMk id="7" creationId="{F30C4144-C3D2-5A0E-4EE6-862FCC07ECDD}"/>
          </ac:spMkLst>
        </pc:spChg>
        <pc:spChg chg="add mod">
          <ac:chgData name="Stewart Gale" userId="3647ddd2-6040-41ae-a96d-232c23482af8" providerId="ADAL" clId="{CAD21993-8664-4C75-AF3E-7B7DF16E550B}" dt="2023-08-23T17:45:19.213" v="1593" actId="113"/>
          <ac:spMkLst>
            <pc:docMk/>
            <pc:sldMk cId="3471973117" sldId="702"/>
            <ac:spMk id="8" creationId="{F7000D04-C734-7A2B-0CD8-FC16EE497A8C}"/>
          </ac:spMkLst>
        </pc:spChg>
        <pc:spChg chg="add mod">
          <ac:chgData name="Stewart Gale" userId="3647ddd2-6040-41ae-a96d-232c23482af8" providerId="ADAL" clId="{CAD21993-8664-4C75-AF3E-7B7DF16E550B}" dt="2023-08-23T17:45:15.430" v="1592" actId="113"/>
          <ac:spMkLst>
            <pc:docMk/>
            <pc:sldMk cId="3471973117" sldId="702"/>
            <ac:spMk id="10" creationId="{49B52F75-6122-F6F2-1065-1EC6686972D1}"/>
          </ac:spMkLst>
        </pc:spChg>
        <pc:spChg chg="del">
          <ac:chgData name="Stewart Gale" userId="3647ddd2-6040-41ae-a96d-232c23482af8" providerId="ADAL" clId="{CAD21993-8664-4C75-AF3E-7B7DF16E550B}" dt="2023-08-23T17:41:18.944" v="1525" actId="478"/>
          <ac:spMkLst>
            <pc:docMk/>
            <pc:sldMk cId="3471973117" sldId="702"/>
            <ac:spMk id="11" creationId="{D3E0DEA8-D32B-A40A-A3EC-062A1C657838}"/>
          </ac:spMkLst>
        </pc:spChg>
        <pc:spChg chg="del">
          <ac:chgData name="Stewart Gale" userId="3647ddd2-6040-41ae-a96d-232c23482af8" providerId="ADAL" clId="{CAD21993-8664-4C75-AF3E-7B7DF16E550B}" dt="2023-08-23T17:41:18.944" v="1525" actId="478"/>
          <ac:spMkLst>
            <pc:docMk/>
            <pc:sldMk cId="3471973117" sldId="702"/>
            <ac:spMk id="13" creationId="{12D9FDD2-0FB5-E0A5-DFD1-C5B3C9E2FC15}"/>
          </ac:spMkLst>
        </pc:spChg>
        <pc:spChg chg="add mod">
          <ac:chgData name="Stewart Gale" userId="3647ddd2-6040-41ae-a96d-232c23482af8" providerId="ADAL" clId="{CAD21993-8664-4C75-AF3E-7B7DF16E550B}" dt="2023-08-23T17:45:08.600" v="1591" actId="1076"/>
          <ac:spMkLst>
            <pc:docMk/>
            <pc:sldMk cId="3471973117" sldId="702"/>
            <ac:spMk id="14" creationId="{CCB261B2-8C8A-DE43-6ECB-F44107D23D06}"/>
          </ac:spMkLst>
        </pc:spChg>
        <pc:spChg chg="del">
          <ac:chgData name="Stewart Gale" userId="3647ddd2-6040-41ae-a96d-232c23482af8" providerId="ADAL" clId="{CAD21993-8664-4C75-AF3E-7B7DF16E550B}" dt="2023-08-23T17:41:18.944" v="1525" actId="478"/>
          <ac:spMkLst>
            <pc:docMk/>
            <pc:sldMk cId="3471973117" sldId="702"/>
            <ac:spMk id="15" creationId="{287048FC-D60A-6348-C771-979BE9CEC7E2}"/>
          </ac:spMkLst>
        </pc:spChg>
        <pc:spChg chg="del">
          <ac:chgData name="Stewart Gale" userId="3647ddd2-6040-41ae-a96d-232c23482af8" providerId="ADAL" clId="{CAD21993-8664-4C75-AF3E-7B7DF16E550B}" dt="2023-08-23T17:41:18.944" v="1525" actId="478"/>
          <ac:spMkLst>
            <pc:docMk/>
            <pc:sldMk cId="3471973117" sldId="702"/>
            <ac:spMk id="17" creationId="{DAB69422-BAE3-6C05-5B53-BA8125C14E48}"/>
          </ac:spMkLst>
        </pc:spChg>
        <pc:spChg chg="add mod">
          <ac:chgData name="Stewart Gale" userId="3647ddd2-6040-41ae-a96d-232c23482af8" providerId="ADAL" clId="{CAD21993-8664-4C75-AF3E-7B7DF16E550B}" dt="2023-08-23T17:45:08.600" v="1591" actId="1076"/>
          <ac:spMkLst>
            <pc:docMk/>
            <pc:sldMk cId="3471973117" sldId="702"/>
            <ac:spMk id="18" creationId="{5AB9298D-C39B-9CDB-F57C-45658E184DE3}"/>
          </ac:spMkLst>
        </pc:spChg>
        <pc:spChg chg="add mod">
          <ac:chgData name="Stewart Gale" userId="3647ddd2-6040-41ae-a96d-232c23482af8" providerId="ADAL" clId="{CAD21993-8664-4C75-AF3E-7B7DF16E550B}" dt="2023-08-23T17:45:08.600" v="1591" actId="1076"/>
          <ac:spMkLst>
            <pc:docMk/>
            <pc:sldMk cId="3471973117" sldId="702"/>
            <ac:spMk id="19" creationId="{CAB96019-EB40-E7DE-1D87-21B6C5815236}"/>
          </ac:spMkLst>
        </pc:spChg>
      </pc:sldChg>
      <pc:sldMasterChg chg="modSp modSldLayout">
        <pc:chgData name="Stewart Gale" userId="3647ddd2-6040-41ae-a96d-232c23482af8" providerId="ADAL" clId="{CAD21993-8664-4C75-AF3E-7B7DF16E550B}" dt="2023-08-23T15:57:58.49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CAD21993-8664-4C75-AF3E-7B7DF16E550B}" dt="2023-08-23T15:57:58.49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CAD21993-8664-4C75-AF3E-7B7DF16E550B}" dt="2023-08-23T15:57:58.49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AD21993-8664-4C75-AF3E-7B7DF16E550B}" dt="2023-08-23T15:57:58.49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AD21993-8664-4C75-AF3E-7B7DF16E550B}" dt="2023-08-23T15:57:58.49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AD21993-8664-4C75-AF3E-7B7DF16E550B}" dt="2023-08-23T15:57:58.49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AD21993-8664-4C75-AF3E-7B7DF16E550B}" dt="2023-08-23T15:57:58.49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AD21993-8664-4C75-AF3E-7B7DF16E550B}" dt="2023-08-23T15:57:58.49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AD21993-8664-4C75-AF3E-7B7DF16E550B}" dt="2023-08-23T15:57:58.49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AD21993-8664-4C75-AF3E-7B7DF16E550B}" dt="2023-08-23T15:57:58.49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E71B0578-4B7B-4FA5-8607-8EBBDC3CBDFE}"/>
    <pc:docChg chg="undo custSel addSld delSld modSld sldOrd">
      <pc:chgData name="Stewart Gale" userId="3647ddd2-6040-41ae-a96d-232c23482af8" providerId="ADAL" clId="{E71B0578-4B7B-4FA5-8607-8EBBDC3CBDFE}" dt="2024-11-12T07:14:39.886" v="252" actId="47"/>
      <pc:docMkLst>
        <pc:docMk/>
      </pc:docMkLst>
      <pc:sldChg chg="delSp modSp del mod">
        <pc:chgData name="Stewart Gale" userId="3647ddd2-6040-41ae-a96d-232c23482af8" providerId="ADAL" clId="{E71B0578-4B7B-4FA5-8607-8EBBDC3CBDFE}" dt="2023-11-08T04:32:28.656" v="9" actId="47"/>
        <pc:sldMkLst>
          <pc:docMk/>
          <pc:sldMk cId="3845835175" sldId="628"/>
        </pc:sldMkLst>
        <pc:spChg chg="mod">
          <ac:chgData name="Stewart Gale" userId="3647ddd2-6040-41ae-a96d-232c23482af8" providerId="ADAL" clId="{E71B0578-4B7B-4FA5-8607-8EBBDC3CBDFE}" dt="2023-11-08T04:30:37.263" v="8" actId="1076"/>
          <ac:spMkLst>
            <pc:docMk/>
            <pc:sldMk cId="3845835175" sldId="628"/>
            <ac:spMk id="3" creationId="{00000000-0000-0000-0000-000000000000}"/>
          </ac:spMkLst>
        </pc:spChg>
        <pc:spChg chg="del">
          <ac:chgData name="Stewart Gale" userId="3647ddd2-6040-41ae-a96d-232c23482af8" providerId="ADAL" clId="{E71B0578-4B7B-4FA5-8607-8EBBDC3CBDFE}" dt="2023-11-08T04:30:27.605" v="0" actId="478"/>
          <ac:spMkLst>
            <pc:docMk/>
            <pc:sldMk cId="3845835175" sldId="628"/>
            <ac:spMk id="7" creationId="{00000000-0000-0000-0000-000000000000}"/>
          </ac:spMkLst>
        </pc:spChg>
      </pc:sldChg>
      <pc:sldChg chg="del">
        <pc:chgData name="Stewart Gale" userId="3647ddd2-6040-41ae-a96d-232c23482af8" providerId="ADAL" clId="{E71B0578-4B7B-4FA5-8607-8EBBDC3CBDFE}" dt="2024-11-12T07:10:56.714" v="215" actId="47"/>
        <pc:sldMkLst>
          <pc:docMk/>
          <pc:sldMk cId="2689449486" sldId="633"/>
        </pc:sldMkLst>
      </pc:sldChg>
      <pc:sldChg chg="ord">
        <pc:chgData name="Stewart Gale" userId="3647ddd2-6040-41ae-a96d-232c23482af8" providerId="ADAL" clId="{E71B0578-4B7B-4FA5-8607-8EBBDC3CBDFE}" dt="2024-11-11T12:01:17.339" v="37"/>
        <pc:sldMkLst>
          <pc:docMk/>
          <pc:sldMk cId="309907182" sldId="683"/>
        </pc:sldMkLst>
      </pc:sldChg>
      <pc:sldChg chg="modSp del mod">
        <pc:chgData name="Stewart Gale" userId="3647ddd2-6040-41ae-a96d-232c23482af8" providerId="ADAL" clId="{E71B0578-4B7B-4FA5-8607-8EBBDC3CBDFE}" dt="2024-11-12T07:14:39.886" v="252" actId="47"/>
        <pc:sldMkLst>
          <pc:docMk/>
          <pc:sldMk cId="2982637551" sldId="685"/>
        </pc:sldMkLst>
        <pc:spChg chg="mod">
          <ac:chgData name="Stewart Gale" userId="3647ddd2-6040-41ae-a96d-232c23482af8" providerId="ADAL" clId="{E71B0578-4B7B-4FA5-8607-8EBBDC3CBDFE}" dt="2024-11-12T07:14:30.070" v="251" actId="1076"/>
          <ac:spMkLst>
            <pc:docMk/>
            <pc:sldMk cId="2982637551" sldId="685"/>
            <ac:spMk id="5" creationId="{5B520935-887D-F53A-CCA4-34FB9527D784}"/>
          </ac:spMkLst>
        </pc:spChg>
      </pc:sldChg>
      <pc:sldChg chg="del">
        <pc:chgData name="Stewart Gale" userId="3647ddd2-6040-41ae-a96d-232c23482af8" providerId="ADAL" clId="{E71B0578-4B7B-4FA5-8607-8EBBDC3CBDFE}" dt="2024-11-11T12:11:33.402" v="202" actId="47"/>
        <pc:sldMkLst>
          <pc:docMk/>
          <pc:sldMk cId="3176877041" sldId="688"/>
        </pc:sldMkLst>
      </pc:sldChg>
      <pc:sldChg chg="addSp modSp mod modAnim">
        <pc:chgData name="Stewart Gale" userId="3647ddd2-6040-41ae-a96d-232c23482af8" providerId="ADAL" clId="{E71B0578-4B7B-4FA5-8607-8EBBDC3CBDFE}" dt="2024-11-12T07:13:52.287" v="248" actId="1076"/>
        <pc:sldMkLst>
          <pc:docMk/>
          <pc:sldMk cId="249113261" sldId="691"/>
        </pc:sldMkLst>
        <pc:spChg chg="add mod">
          <ac:chgData name="Stewart Gale" userId="3647ddd2-6040-41ae-a96d-232c23482af8" providerId="ADAL" clId="{E71B0578-4B7B-4FA5-8607-8EBBDC3CBDFE}" dt="2024-11-12T07:13:52.287" v="248" actId="1076"/>
          <ac:spMkLst>
            <pc:docMk/>
            <pc:sldMk cId="249113261" sldId="691"/>
            <ac:spMk id="3" creationId="{3D54C974-3F89-F6E0-92B2-482624EED9A6}"/>
          </ac:spMkLst>
        </pc:spChg>
        <pc:spChg chg="mod">
          <ac:chgData name="Stewart Gale" userId="3647ddd2-6040-41ae-a96d-232c23482af8" providerId="ADAL" clId="{E71B0578-4B7B-4FA5-8607-8EBBDC3CBDFE}" dt="2024-11-11T12:02:26.930" v="57" actId="1076"/>
          <ac:spMkLst>
            <pc:docMk/>
            <pc:sldMk cId="249113261" sldId="691"/>
            <ac:spMk id="7" creationId="{2F8D7FCC-CCE0-0E9D-9973-8C899FAE86CB}"/>
          </ac:spMkLst>
        </pc:spChg>
        <pc:spChg chg="mod">
          <ac:chgData name="Stewart Gale" userId="3647ddd2-6040-41ae-a96d-232c23482af8" providerId="ADAL" clId="{E71B0578-4B7B-4FA5-8607-8EBBDC3CBDFE}" dt="2024-11-11T12:02:59.760" v="66" actId="1076"/>
          <ac:spMkLst>
            <pc:docMk/>
            <pc:sldMk cId="249113261" sldId="691"/>
            <ac:spMk id="43" creationId="{00000000-0000-0000-0000-000000000000}"/>
          </ac:spMkLst>
        </pc:spChg>
        <pc:spChg chg="mod">
          <ac:chgData name="Stewart Gale" userId="3647ddd2-6040-41ae-a96d-232c23482af8" providerId="ADAL" clId="{E71B0578-4B7B-4FA5-8607-8EBBDC3CBDFE}" dt="2024-11-12T07:13:35.101" v="243" actId="14100"/>
          <ac:spMkLst>
            <pc:docMk/>
            <pc:sldMk cId="249113261" sldId="691"/>
            <ac:spMk id="44" creationId="{00000000-0000-0000-0000-000000000000}"/>
          </ac:spMkLst>
        </pc:spChg>
      </pc:sldChg>
      <pc:sldChg chg="addSp modSp del mod">
        <pc:chgData name="Stewart Gale" userId="3647ddd2-6040-41ae-a96d-232c23482af8" providerId="ADAL" clId="{E71B0578-4B7B-4FA5-8607-8EBBDC3CBDFE}" dt="2024-11-12T06:51:17.720" v="206" actId="47"/>
        <pc:sldMkLst>
          <pc:docMk/>
          <pc:sldMk cId="1982248884" sldId="692"/>
        </pc:sldMkLst>
        <pc:spChg chg="add mod">
          <ac:chgData name="Stewart Gale" userId="3647ddd2-6040-41ae-a96d-232c23482af8" providerId="ADAL" clId="{E71B0578-4B7B-4FA5-8607-8EBBDC3CBDFE}" dt="2024-11-11T12:03:35.671" v="74" actId="1076"/>
          <ac:spMkLst>
            <pc:docMk/>
            <pc:sldMk cId="1982248884" sldId="692"/>
            <ac:spMk id="3" creationId="{45702BE2-571C-9F5F-1BA2-8D4712425CC5}"/>
          </ac:spMkLst>
        </pc:spChg>
        <pc:spChg chg="mod">
          <ac:chgData name="Stewart Gale" userId="3647ddd2-6040-41ae-a96d-232c23482af8" providerId="ADAL" clId="{E71B0578-4B7B-4FA5-8607-8EBBDC3CBDFE}" dt="2024-11-11T12:03:16.620" v="69" actId="1076"/>
          <ac:spMkLst>
            <pc:docMk/>
            <pc:sldMk cId="1982248884" sldId="692"/>
            <ac:spMk id="7" creationId="{2F8D7FCC-CCE0-0E9D-9973-8C899FAE86CB}"/>
          </ac:spMkLst>
        </pc:spChg>
        <pc:spChg chg="mod">
          <ac:chgData name="Stewart Gale" userId="3647ddd2-6040-41ae-a96d-232c23482af8" providerId="ADAL" clId="{E71B0578-4B7B-4FA5-8607-8EBBDC3CBDFE}" dt="2024-11-11T12:03:27.241" v="71" actId="14100"/>
          <ac:spMkLst>
            <pc:docMk/>
            <pc:sldMk cId="1982248884" sldId="692"/>
            <ac:spMk id="44" creationId="{00000000-0000-0000-0000-000000000000}"/>
          </ac:spMkLst>
        </pc:spChg>
      </pc:sldChg>
      <pc:sldChg chg="addSp delSp modSp mod">
        <pc:chgData name="Stewart Gale" userId="3647ddd2-6040-41ae-a96d-232c23482af8" providerId="ADAL" clId="{E71B0578-4B7B-4FA5-8607-8EBBDC3CBDFE}" dt="2024-11-11T12:06:52.091" v="124" actId="1038"/>
        <pc:sldMkLst>
          <pc:docMk/>
          <pc:sldMk cId="2112854335" sldId="693"/>
        </pc:sldMkLst>
        <pc:spChg chg="del mod">
          <ac:chgData name="Stewart Gale" userId="3647ddd2-6040-41ae-a96d-232c23482af8" providerId="ADAL" clId="{E71B0578-4B7B-4FA5-8607-8EBBDC3CBDFE}" dt="2024-11-11T12:05:54.402" v="107" actId="478"/>
          <ac:spMkLst>
            <pc:docMk/>
            <pc:sldMk cId="2112854335" sldId="693"/>
            <ac:spMk id="2" creationId="{37D61CCC-696D-55F5-C2F1-BD39D1A45791}"/>
          </ac:spMkLst>
        </pc:spChg>
        <pc:spChg chg="add mod">
          <ac:chgData name="Stewart Gale" userId="3647ddd2-6040-41ae-a96d-232c23482af8" providerId="ADAL" clId="{E71B0578-4B7B-4FA5-8607-8EBBDC3CBDFE}" dt="2024-11-11T12:06:52.091" v="124" actId="1038"/>
          <ac:spMkLst>
            <pc:docMk/>
            <pc:sldMk cId="2112854335" sldId="693"/>
            <ac:spMk id="4" creationId="{3E379ED5-F026-BD5B-F1A3-A67771C95662}"/>
          </ac:spMkLst>
        </pc:spChg>
        <pc:spChg chg="add mod">
          <ac:chgData name="Stewart Gale" userId="3647ddd2-6040-41ae-a96d-232c23482af8" providerId="ADAL" clId="{E71B0578-4B7B-4FA5-8607-8EBBDC3CBDFE}" dt="2024-11-11T12:06:47.403" v="122" actId="1076"/>
          <ac:spMkLst>
            <pc:docMk/>
            <pc:sldMk cId="2112854335" sldId="693"/>
            <ac:spMk id="5" creationId="{50C01253-668D-FFDE-90B5-6F91098F76D4}"/>
          </ac:spMkLst>
        </pc:spChg>
        <pc:spChg chg="mod">
          <ac:chgData name="Stewart Gale" userId="3647ddd2-6040-41ae-a96d-232c23482af8" providerId="ADAL" clId="{E71B0578-4B7B-4FA5-8607-8EBBDC3CBDFE}" dt="2024-11-11T12:06:52.091" v="124" actId="1038"/>
          <ac:spMkLst>
            <pc:docMk/>
            <pc:sldMk cId="2112854335" sldId="693"/>
            <ac:spMk id="6" creationId="{00000000-0000-0000-0000-000000000000}"/>
          </ac:spMkLst>
        </pc:spChg>
        <pc:spChg chg="mod">
          <ac:chgData name="Stewart Gale" userId="3647ddd2-6040-41ae-a96d-232c23482af8" providerId="ADAL" clId="{E71B0578-4B7B-4FA5-8607-8EBBDC3CBDFE}" dt="2024-11-11T12:06:52.091" v="124" actId="1038"/>
          <ac:spMkLst>
            <pc:docMk/>
            <pc:sldMk cId="2112854335" sldId="693"/>
            <ac:spMk id="8" creationId="{00000000-0000-0000-0000-000000000000}"/>
          </ac:spMkLst>
        </pc:spChg>
        <pc:spChg chg="mod">
          <ac:chgData name="Stewart Gale" userId="3647ddd2-6040-41ae-a96d-232c23482af8" providerId="ADAL" clId="{E71B0578-4B7B-4FA5-8607-8EBBDC3CBDFE}" dt="2024-11-11T12:06:52.091" v="124" actId="1038"/>
          <ac:spMkLst>
            <pc:docMk/>
            <pc:sldMk cId="2112854335" sldId="693"/>
            <ac:spMk id="9" creationId="{00000000-0000-0000-0000-000000000000}"/>
          </ac:spMkLst>
        </pc:spChg>
        <pc:spChg chg="mod">
          <ac:chgData name="Stewart Gale" userId="3647ddd2-6040-41ae-a96d-232c23482af8" providerId="ADAL" clId="{E71B0578-4B7B-4FA5-8607-8EBBDC3CBDFE}" dt="2024-11-11T12:06:52.091" v="124" actId="1038"/>
          <ac:spMkLst>
            <pc:docMk/>
            <pc:sldMk cId="2112854335" sldId="693"/>
            <ac:spMk id="10" creationId="{00000000-0000-0000-0000-000000000000}"/>
          </ac:spMkLst>
        </pc:spChg>
      </pc:sldChg>
      <pc:sldChg chg="modSp mod">
        <pc:chgData name="Stewart Gale" userId="3647ddd2-6040-41ae-a96d-232c23482af8" providerId="ADAL" clId="{E71B0578-4B7B-4FA5-8607-8EBBDC3CBDFE}" dt="2024-11-11T12:07:11.615" v="126" actId="1076"/>
        <pc:sldMkLst>
          <pc:docMk/>
          <pc:sldMk cId="2119785484" sldId="694"/>
        </pc:sldMkLst>
        <pc:spChg chg="mod">
          <ac:chgData name="Stewart Gale" userId="3647ddd2-6040-41ae-a96d-232c23482af8" providerId="ADAL" clId="{E71B0578-4B7B-4FA5-8607-8EBBDC3CBDFE}" dt="2024-11-11T12:07:06.852" v="125" actId="1076"/>
          <ac:spMkLst>
            <pc:docMk/>
            <pc:sldMk cId="2119785484" sldId="694"/>
            <ac:spMk id="9" creationId="{00000000-0000-0000-0000-000000000000}"/>
          </ac:spMkLst>
        </pc:spChg>
        <pc:spChg chg="mod">
          <ac:chgData name="Stewart Gale" userId="3647ddd2-6040-41ae-a96d-232c23482af8" providerId="ADAL" clId="{E71B0578-4B7B-4FA5-8607-8EBBDC3CBDFE}" dt="2024-11-11T12:07:11.615" v="126" actId="1076"/>
          <ac:spMkLst>
            <pc:docMk/>
            <pc:sldMk cId="2119785484" sldId="694"/>
            <ac:spMk id="12" creationId="{2E2E44B6-5C54-0CD7-728F-991C9F4ACE40}"/>
          </ac:spMkLst>
        </pc:spChg>
        <pc:spChg chg="mod">
          <ac:chgData name="Stewart Gale" userId="3647ddd2-6040-41ae-a96d-232c23482af8" providerId="ADAL" clId="{E71B0578-4B7B-4FA5-8607-8EBBDC3CBDFE}" dt="2024-11-11T12:07:11.615" v="126" actId="1076"/>
          <ac:spMkLst>
            <pc:docMk/>
            <pc:sldMk cId="2119785484" sldId="694"/>
            <ac:spMk id="13" creationId="{A80EBA0C-00F9-26D6-A2AB-8CC795E466D9}"/>
          </ac:spMkLst>
        </pc:spChg>
      </pc:sldChg>
      <pc:sldChg chg="del">
        <pc:chgData name="Stewart Gale" userId="3647ddd2-6040-41ae-a96d-232c23482af8" providerId="ADAL" clId="{E71B0578-4B7B-4FA5-8607-8EBBDC3CBDFE}" dt="2024-11-11T12:09:41.668" v="171" actId="47"/>
        <pc:sldMkLst>
          <pc:docMk/>
          <pc:sldMk cId="3574013975" sldId="695"/>
        </pc:sldMkLst>
      </pc:sldChg>
      <pc:sldChg chg="del">
        <pc:chgData name="Stewart Gale" userId="3647ddd2-6040-41ae-a96d-232c23482af8" providerId="ADAL" clId="{E71B0578-4B7B-4FA5-8607-8EBBDC3CBDFE}" dt="2024-11-12T07:11:45.166" v="216" actId="47"/>
        <pc:sldMkLst>
          <pc:docMk/>
          <pc:sldMk cId="957844993" sldId="696"/>
        </pc:sldMkLst>
      </pc:sldChg>
      <pc:sldChg chg="del">
        <pc:chgData name="Stewart Gale" userId="3647ddd2-6040-41ae-a96d-232c23482af8" providerId="ADAL" clId="{E71B0578-4B7B-4FA5-8607-8EBBDC3CBDFE}" dt="2024-11-11T12:11:20.875" v="201" actId="47"/>
        <pc:sldMkLst>
          <pc:docMk/>
          <pc:sldMk cId="4017420448" sldId="697"/>
        </pc:sldMkLst>
      </pc:sldChg>
      <pc:sldChg chg="addSp modSp mod modAnim">
        <pc:chgData name="Stewart Gale" userId="3647ddd2-6040-41ae-a96d-232c23482af8" providerId="ADAL" clId="{E71B0578-4B7B-4FA5-8607-8EBBDC3CBDFE}" dt="2023-11-08T04:48:01.609" v="31" actId="1076"/>
        <pc:sldMkLst>
          <pc:docMk/>
          <pc:sldMk cId="1442553386" sldId="699"/>
        </pc:sldMkLst>
        <pc:spChg chg="mod">
          <ac:chgData name="Stewart Gale" userId="3647ddd2-6040-41ae-a96d-232c23482af8" providerId="ADAL" clId="{E71B0578-4B7B-4FA5-8607-8EBBDC3CBDFE}" dt="2023-11-08T04:48:01.609" v="31" actId="1076"/>
          <ac:spMkLst>
            <pc:docMk/>
            <pc:sldMk cId="1442553386" sldId="699"/>
            <ac:spMk id="2" creationId="{74902D0C-5D7A-DD22-7CA9-4EEA220FBE7F}"/>
          </ac:spMkLst>
        </pc:spChg>
        <pc:spChg chg="add mod">
          <ac:chgData name="Stewart Gale" userId="3647ddd2-6040-41ae-a96d-232c23482af8" providerId="ADAL" clId="{E71B0578-4B7B-4FA5-8607-8EBBDC3CBDFE}" dt="2023-11-08T04:48:01.609" v="31" actId="1076"/>
          <ac:spMkLst>
            <pc:docMk/>
            <pc:sldMk cId="1442553386" sldId="699"/>
            <ac:spMk id="3" creationId="{5A3B489D-A946-C6F5-72BE-AB3FECF34116}"/>
          </ac:spMkLst>
        </pc:spChg>
        <pc:spChg chg="mod">
          <ac:chgData name="Stewart Gale" userId="3647ddd2-6040-41ae-a96d-232c23482af8" providerId="ADAL" clId="{E71B0578-4B7B-4FA5-8607-8EBBDC3CBDFE}" dt="2023-11-08T04:48:01.609" v="31" actId="1076"/>
          <ac:spMkLst>
            <pc:docMk/>
            <pc:sldMk cId="1442553386" sldId="699"/>
            <ac:spMk id="4" creationId="{78198824-9976-1BCC-3C34-E76648813D36}"/>
          </ac:spMkLst>
        </pc:spChg>
        <pc:spChg chg="mod">
          <ac:chgData name="Stewart Gale" userId="3647ddd2-6040-41ae-a96d-232c23482af8" providerId="ADAL" clId="{E71B0578-4B7B-4FA5-8607-8EBBDC3CBDFE}" dt="2023-11-08T04:48:01.609" v="31" actId="1076"/>
          <ac:spMkLst>
            <pc:docMk/>
            <pc:sldMk cId="1442553386" sldId="699"/>
            <ac:spMk id="11" creationId="{00000000-0000-0000-0000-000000000000}"/>
          </ac:spMkLst>
        </pc:spChg>
        <pc:spChg chg="mod">
          <ac:chgData name="Stewart Gale" userId="3647ddd2-6040-41ae-a96d-232c23482af8" providerId="ADAL" clId="{E71B0578-4B7B-4FA5-8607-8EBBDC3CBDFE}" dt="2023-11-08T04:48:01.609" v="31" actId="1076"/>
          <ac:spMkLst>
            <pc:docMk/>
            <pc:sldMk cId="1442553386" sldId="699"/>
            <ac:spMk id="13" creationId="{CBA3169A-7430-893A-5F01-E5FFC796D015}"/>
          </ac:spMkLst>
        </pc:spChg>
        <pc:spChg chg="mod">
          <ac:chgData name="Stewart Gale" userId="3647ddd2-6040-41ae-a96d-232c23482af8" providerId="ADAL" clId="{E71B0578-4B7B-4FA5-8607-8EBBDC3CBDFE}" dt="2023-11-08T04:48:01.609" v="31" actId="1076"/>
          <ac:spMkLst>
            <pc:docMk/>
            <pc:sldMk cId="1442553386" sldId="699"/>
            <ac:spMk id="15" creationId="{F58A7E84-B264-C1C6-F6BF-3AFF7148E7CB}"/>
          </ac:spMkLst>
        </pc:spChg>
      </pc:sldChg>
      <pc:sldChg chg="modAnim">
        <pc:chgData name="Stewart Gale" userId="3647ddd2-6040-41ae-a96d-232c23482af8" providerId="ADAL" clId="{E71B0578-4B7B-4FA5-8607-8EBBDC3CBDFE}" dt="2024-11-11T11:32:02.916" v="35"/>
        <pc:sldMkLst>
          <pc:docMk/>
          <pc:sldMk cId="2430766829" sldId="700"/>
        </pc:sldMkLst>
      </pc:sldChg>
      <pc:sldChg chg="modAnim">
        <pc:chgData name="Stewart Gale" userId="3647ddd2-6040-41ae-a96d-232c23482af8" providerId="ADAL" clId="{E71B0578-4B7B-4FA5-8607-8EBBDC3CBDFE}" dt="2024-11-11T12:12:01.631" v="204"/>
        <pc:sldMkLst>
          <pc:docMk/>
          <pc:sldMk cId="3668133046" sldId="701"/>
        </pc:sldMkLst>
      </pc:sldChg>
      <pc:sldChg chg="modAnim">
        <pc:chgData name="Stewart Gale" userId="3647ddd2-6040-41ae-a96d-232c23482af8" providerId="ADAL" clId="{E71B0578-4B7B-4FA5-8607-8EBBDC3CBDFE}" dt="2024-11-11T12:12:11.829" v="205"/>
        <pc:sldMkLst>
          <pc:docMk/>
          <pc:sldMk cId="3471973117" sldId="702"/>
        </pc:sldMkLst>
      </pc:sldChg>
      <pc:sldChg chg="addSp modSp add mod modAnim">
        <pc:chgData name="Stewart Gale" userId="3647ddd2-6040-41ae-a96d-232c23482af8" providerId="ADAL" clId="{E71B0578-4B7B-4FA5-8607-8EBBDC3CBDFE}" dt="2024-11-12T07:13:26.558" v="241"/>
        <pc:sldMkLst>
          <pc:docMk/>
          <pc:sldMk cId="647581151" sldId="703"/>
        </pc:sldMkLst>
        <pc:spChg chg="add mod">
          <ac:chgData name="Stewart Gale" userId="3647ddd2-6040-41ae-a96d-232c23482af8" providerId="ADAL" clId="{E71B0578-4B7B-4FA5-8607-8EBBDC3CBDFE}" dt="2024-11-12T07:13:24.870" v="240" actId="1076"/>
          <ac:spMkLst>
            <pc:docMk/>
            <pc:sldMk cId="647581151" sldId="703"/>
            <ac:spMk id="3" creationId="{3AA6F031-B5AF-3A9C-57EE-9AFCD9E4BF16}"/>
          </ac:spMkLst>
        </pc:spChg>
        <pc:spChg chg="mod">
          <ac:chgData name="Stewart Gale" userId="3647ddd2-6040-41ae-a96d-232c23482af8" providerId="ADAL" clId="{E71B0578-4B7B-4FA5-8607-8EBBDC3CBDFE}" dt="2024-11-11T12:02:36.420" v="60" actId="1076"/>
          <ac:spMkLst>
            <pc:docMk/>
            <pc:sldMk cId="647581151" sldId="703"/>
            <ac:spMk id="7" creationId="{CE55F6D3-9C45-3974-A905-1E700BA899EB}"/>
          </ac:spMkLst>
        </pc:spChg>
        <pc:spChg chg="mod">
          <ac:chgData name="Stewart Gale" userId="3647ddd2-6040-41ae-a96d-232c23482af8" providerId="ADAL" clId="{E71B0578-4B7B-4FA5-8607-8EBBDC3CBDFE}" dt="2024-11-11T12:02:54.716" v="65" actId="1076"/>
          <ac:spMkLst>
            <pc:docMk/>
            <pc:sldMk cId="647581151" sldId="703"/>
            <ac:spMk id="43" creationId="{A84FA4E8-E354-7B67-1223-57746322A1BE}"/>
          </ac:spMkLst>
        </pc:spChg>
        <pc:spChg chg="mod">
          <ac:chgData name="Stewart Gale" userId="3647ddd2-6040-41ae-a96d-232c23482af8" providerId="ADAL" clId="{E71B0578-4B7B-4FA5-8607-8EBBDC3CBDFE}" dt="2024-11-12T07:13:16.970" v="237" actId="14100"/>
          <ac:spMkLst>
            <pc:docMk/>
            <pc:sldMk cId="647581151" sldId="703"/>
            <ac:spMk id="44" creationId="{2B047E64-67F5-E47D-2E80-D4271E718BC7}"/>
          </ac:spMkLst>
        </pc:spChg>
      </pc:sldChg>
      <pc:sldChg chg="addSp modSp add mod modAnim">
        <pc:chgData name="Stewart Gale" userId="3647ddd2-6040-41ae-a96d-232c23482af8" providerId="ADAL" clId="{E71B0578-4B7B-4FA5-8607-8EBBDC3CBDFE}" dt="2024-11-12T07:13:10.848" v="235"/>
        <pc:sldMkLst>
          <pc:docMk/>
          <pc:sldMk cId="4085176921" sldId="704"/>
        </pc:sldMkLst>
        <pc:spChg chg="add mod">
          <ac:chgData name="Stewart Gale" userId="3647ddd2-6040-41ae-a96d-232c23482af8" providerId="ADAL" clId="{E71B0578-4B7B-4FA5-8607-8EBBDC3CBDFE}" dt="2024-11-12T07:13:08.500" v="234" actId="1076"/>
          <ac:spMkLst>
            <pc:docMk/>
            <pc:sldMk cId="4085176921" sldId="704"/>
            <ac:spMk id="3" creationId="{0C6E678A-25D7-FEDB-B10B-B5484A380B04}"/>
          </ac:spMkLst>
        </pc:spChg>
        <pc:spChg chg="mod">
          <ac:chgData name="Stewart Gale" userId="3647ddd2-6040-41ae-a96d-232c23482af8" providerId="ADAL" clId="{E71B0578-4B7B-4FA5-8607-8EBBDC3CBDFE}" dt="2024-11-11T12:02:46.740" v="63" actId="1076"/>
          <ac:spMkLst>
            <pc:docMk/>
            <pc:sldMk cId="4085176921" sldId="704"/>
            <ac:spMk id="7" creationId="{939E5D7B-23D3-2090-5B99-3C5BA8B57B0B}"/>
          </ac:spMkLst>
        </pc:spChg>
        <pc:spChg chg="mod">
          <ac:chgData name="Stewart Gale" userId="3647ddd2-6040-41ae-a96d-232c23482af8" providerId="ADAL" clId="{E71B0578-4B7B-4FA5-8607-8EBBDC3CBDFE}" dt="2024-11-11T12:02:49.960" v="64" actId="1076"/>
          <ac:spMkLst>
            <pc:docMk/>
            <pc:sldMk cId="4085176921" sldId="704"/>
            <ac:spMk id="43" creationId="{3DB5C0DD-324C-A9B9-A3FB-37284BEF1473}"/>
          </ac:spMkLst>
        </pc:spChg>
        <pc:spChg chg="mod">
          <ac:chgData name="Stewart Gale" userId="3647ddd2-6040-41ae-a96d-232c23482af8" providerId="ADAL" clId="{E71B0578-4B7B-4FA5-8607-8EBBDC3CBDFE}" dt="2024-11-12T07:13:00.939" v="231" actId="14100"/>
          <ac:spMkLst>
            <pc:docMk/>
            <pc:sldMk cId="4085176921" sldId="704"/>
            <ac:spMk id="44" creationId="{EA1D4295-A389-6CB8-D75F-8BBF2237617A}"/>
          </ac:spMkLst>
        </pc:spChg>
      </pc:sldChg>
      <pc:sldChg chg="modSp add mod modAnim">
        <pc:chgData name="Stewart Gale" userId="3647ddd2-6040-41ae-a96d-232c23482af8" providerId="ADAL" clId="{E71B0578-4B7B-4FA5-8607-8EBBDC3CBDFE}" dt="2024-11-12T07:14:20.344" v="249"/>
        <pc:sldMkLst>
          <pc:docMk/>
          <pc:sldMk cId="4285927780" sldId="705"/>
        </pc:sldMkLst>
        <pc:spChg chg="mod">
          <ac:chgData name="Stewart Gale" userId="3647ddd2-6040-41ae-a96d-232c23482af8" providerId="ADAL" clId="{E71B0578-4B7B-4FA5-8607-8EBBDC3CBDFE}" dt="2024-11-12T06:51:28.402" v="208" actId="20577"/>
          <ac:spMkLst>
            <pc:docMk/>
            <pc:sldMk cId="4285927780" sldId="705"/>
            <ac:spMk id="3" creationId="{DED68B43-464D-BF99-C835-829BA7B15AB0}"/>
          </ac:spMkLst>
        </pc:spChg>
        <pc:spChg chg="mod">
          <ac:chgData name="Stewart Gale" userId="3647ddd2-6040-41ae-a96d-232c23482af8" providerId="ADAL" clId="{E71B0578-4B7B-4FA5-8607-8EBBDC3CBDFE}" dt="2024-11-11T12:03:51.517" v="77" actId="20577"/>
          <ac:spMkLst>
            <pc:docMk/>
            <pc:sldMk cId="4285927780" sldId="705"/>
            <ac:spMk id="43" creationId="{3521E2BA-88D4-1114-DF6A-C229E6ADEB52}"/>
          </ac:spMkLst>
        </pc:spChg>
      </pc:sldChg>
      <pc:sldChg chg="addSp delSp modSp add mod modAnim">
        <pc:chgData name="Stewart Gale" userId="3647ddd2-6040-41ae-a96d-232c23482af8" providerId="ADAL" clId="{E71B0578-4B7B-4FA5-8607-8EBBDC3CBDFE}" dt="2024-11-12T07:14:24.177" v="250"/>
        <pc:sldMkLst>
          <pc:docMk/>
          <pc:sldMk cId="1839196199" sldId="706"/>
        </pc:sldMkLst>
        <pc:spChg chg="mod">
          <ac:chgData name="Stewart Gale" userId="3647ddd2-6040-41ae-a96d-232c23482af8" providerId="ADAL" clId="{E71B0578-4B7B-4FA5-8607-8EBBDC3CBDFE}" dt="2024-11-11T12:05:04.895" v="99" actId="1076"/>
          <ac:spMkLst>
            <pc:docMk/>
            <pc:sldMk cId="1839196199" sldId="706"/>
            <ac:spMk id="3" creationId="{1B4D78D6-8DCA-541F-1265-03192D331EE9}"/>
          </ac:spMkLst>
        </pc:spChg>
        <pc:spChg chg="add del">
          <ac:chgData name="Stewart Gale" userId="3647ddd2-6040-41ae-a96d-232c23482af8" providerId="ADAL" clId="{E71B0578-4B7B-4FA5-8607-8EBBDC3CBDFE}" dt="2024-11-11T12:06:40.450" v="120" actId="21"/>
          <ac:spMkLst>
            <pc:docMk/>
            <pc:sldMk cId="1839196199" sldId="706"/>
            <ac:spMk id="7" creationId="{95DED3F0-2FCD-66CB-C4BE-6C442BC8D191}"/>
          </ac:spMkLst>
        </pc:spChg>
        <pc:spChg chg="mod">
          <ac:chgData name="Stewart Gale" userId="3647ddd2-6040-41ae-a96d-232c23482af8" providerId="ADAL" clId="{E71B0578-4B7B-4FA5-8607-8EBBDC3CBDFE}" dt="2024-11-11T12:04:40.080" v="90" actId="1076"/>
          <ac:spMkLst>
            <pc:docMk/>
            <pc:sldMk cId="1839196199" sldId="706"/>
            <ac:spMk id="43" creationId="{B8014364-DE55-B215-99A1-FB9FC53F8F66}"/>
          </ac:spMkLst>
        </pc:spChg>
      </pc:sldChg>
      <pc:sldChg chg="modSp add mod">
        <pc:chgData name="Stewart Gale" userId="3647ddd2-6040-41ae-a96d-232c23482af8" providerId="ADAL" clId="{E71B0578-4B7B-4FA5-8607-8EBBDC3CBDFE}" dt="2024-11-11T12:08:00.171" v="148" actId="1076"/>
        <pc:sldMkLst>
          <pc:docMk/>
          <pc:sldMk cId="2003687440" sldId="707"/>
        </pc:sldMkLst>
        <pc:spChg chg="mod">
          <ac:chgData name="Stewart Gale" userId="3647ddd2-6040-41ae-a96d-232c23482af8" providerId="ADAL" clId="{E71B0578-4B7B-4FA5-8607-8EBBDC3CBDFE}" dt="2024-11-11T12:08:00.171" v="148" actId="1076"/>
          <ac:spMkLst>
            <pc:docMk/>
            <pc:sldMk cId="2003687440" sldId="707"/>
            <ac:spMk id="4" creationId="{10C2A88D-71BF-3374-F871-95CB0061B715}"/>
          </ac:spMkLst>
        </pc:spChg>
        <pc:spChg chg="mod">
          <ac:chgData name="Stewart Gale" userId="3647ddd2-6040-41ae-a96d-232c23482af8" providerId="ADAL" clId="{E71B0578-4B7B-4FA5-8607-8EBBDC3CBDFE}" dt="2024-11-11T12:07:54.983" v="147" actId="20577"/>
          <ac:spMkLst>
            <pc:docMk/>
            <pc:sldMk cId="2003687440" sldId="707"/>
            <ac:spMk id="6" creationId="{0D9C81A3-ADD2-D451-3159-96EC682D7C28}"/>
          </ac:spMkLst>
        </pc:spChg>
        <pc:spChg chg="mod">
          <ac:chgData name="Stewart Gale" userId="3647ddd2-6040-41ae-a96d-232c23482af8" providerId="ADAL" clId="{E71B0578-4B7B-4FA5-8607-8EBBDC3CBDFE}" dt="2024-11-11T12:07:53.132" v="145" actId="20577"/>
          <ac:spMkLst>
            <pc:docMk/>
            <pc:sldMk cId="2003687440" sldId="707"/>
            <ac:spMk id="10" creationId="{55107779-C635-B99E-7159-18967896E639}"/>
          </ac:spMkLst>
        </pc:spChg>
      </pc:sldChg>
      <pc:sldChg chg="modSp add mod">
        <pc:chgData name="Stewart Gale" userId="3647ddd2-6040-41ae-a96d-232c23482af8" providerId="ADAL" clId="{E71B0578-4B7B-4FA5-8607-8EBBDC3CBDFE}" dt="2024-11-12T07:10:53.741" v="214" actId="20577"/>
        <pc:sldMkLst>
          <pc:docMk/>
          <pc:sldMk cId="3332896329" sldId="708"/>
        </pc:sldMkLst>
        <pc:spChg chg="mod">
          <ac:chgData name="Stewart Gale" userId="3647ddd2-6040-41ae-a96d-232c23482af8" providerId="ADAL" clId="{E71B0578-4B7B-4FA5-8607-8EBBDC3CBDFE}" dt="2024-11-11T12:09:29.938" v="169" actId="1076"/>
          <ac:spMkLst>
            <pc:docMk/>
            <pc:sldMk cId="3332896329" sldId="708"/>
            <ac:spMk id="4" creationId="{EE6733D1-C1B1-3AAA-7EEF-2227977A3AFE}"/>
          </ac:spMkLst>
        </pc:spChg>
        <pc:spChg chg="mod">
          <ac:chgData name="Stewart Gale" userId="3647ddd2-6040-41ae-a96d-232c23482af8" providerId="ADAL" clId="{E71B0578-4B7B-4FA5-8607-8EBBDC3CBDFE}" dt="2024-11-12T07:10:53.741" v="214" actId="20577"/>
          <ac:spMkLst>
            <pc:docMk/>
            <pc:sldMk cId="3332896329" sldId="708"/>
            <ac:spMk id="6" creationId="{4864A386-94E5-C15E-92FF-B52367C2F309}"/>
          </ac:spMkLst>
        </pc:spChg>
        <pc:spChg chg="mod">
          <ac:chgData name="Stewart Gale" userId="3647ddd2-6040-41ae-a96d-232c23482af8" providerId="ADAL" clId="{E71B0578-4B7B-4FA5-8607-8EBBDC3CBDFE}" dt="2024-11-11T12:09:29.938" v="169" actId="1076"/>
          <ac:spMkLst>
            <pc:docMk/>
            <pc:sldMk cId="3332896329" sldId="708"/>
            <ac:spMk id="8" creationId="{7D372120-1A97-BAE6-5B3D-34BAA3A57798}"/>
          </ac:spMkLst>
        </pc:spChg>
        <pc:spChg chg="mod">
          <ac:chgData name="Stewart Gale" userId="3647ddd2-6040-41ae-a96d-232c23482af8" providerId="ADAL" clId="{E71B0578-4B7B-4FA5-8607-8EBBDC3CBDFE}" dt="2024-11-11T12:09:35.974" v="170" actId="1076"/>
          <ac:spMkLst>
            <pc:docMk/>
            <pc:sldMk cId="3332896329" sldId="708"/>
            <ac:spMk id="9" creationId="{78212951-D8AE-0225-DE2B-45CE6BFCADA2}"/>
          </ac:spMkLst>
        </pc:spChg>
        <pc:spChg chg="mod">
          <ac:chgData name="Stewart Gale" userId="3647ddd2-6040-41ae-a96d-232c23482af8" providerId="ADAL" clId="{E71B0578-4B7B-4FA5-8607-8EBBDC3CBDFE}" dt="2024-11-11T12:09:29.938" v="169" actId="1076"/>
          <ac:spMkLst>
            <pc:docMk/>
            <pc:sldMk cId="3332896329" sldId="708"/>
            <ac:spMk id="10" creationId="{73C4E94D-DADD-D4C1-5589-1F92F7BF68C1}"/>
          </ac:spMkLst>
        </pc:spChg>
      </pc:sldChg>
      <pc:sldChg chg="modSp add mod">
        <pc:chgData name="Stewart Gale" userId="3647ddd2-6040-41ae-a96d-232c23482af8" providerId="ADAL" clId="{E71B0578-4B7B-4FA5-8607-8EBBDC3CBDFE}" dt="2024-11-11T12:11:16.106" v="200" actId="20577"/>
        <pc:sldMkLst>
          <pc:docMk/>
          <pc:sldMk cId="4152236757" sldId="709"/>
        </pc:sldMkLst>
        <pc:spChg chg="mod">
          <ac:chgData name="Stewart Gale" userId="3647ddd2-6040-41ae-a96d-232c23482af8" providerId="ADAL" clId="{E71B0578-4B7B-4FA5-8607-8EBBDC3CBDFE}" dt="2024-11-11T12:11:16.106" v="200" actId="20577"/>
          <ac:spMkLst>
            <pc:docMk/>
            <pc:sldMk cId="4152236757" sldId="709"/>
            <ac:spMk id="4" creationId="{28B38167-32F3-83BF-CA3B-0B2D0EEF6AAD}"/>
          </ac:spMkLst>
        </pc:spChg>
        <pc:spChg chg="mod">
          <ac:chgData name="Stewart Gale" userId="3647ddd2-6040-41ae-a96d-232c23482af8" providerId="ADAL" clId="{E71B0578-4B7B-4FA5-8607-8EBBDC3CBDFE}" dt="2024-11-11T12:11:09.292" v="195" actId="1076"/>
          <ac:spMkLst>
            <pc:docMk/>
            <pc:sldMk cId="4152236757" sldId="709"/>
            <ac:spMk id="6" creationId="{501BFE73-9999-2EBF-C601-8CAC50F53450}"/>
          </ac:spMkLst>
        </pc:spChg>
        <pc:spChg chg="mod">
          <ac:chgData name="Stewart Gale" userId="3647ddd2-6040-41ae-a96d-232c23482af8" providerId="ADAL" clId="{E71B0578-4B7B-4FA5-8607-8EBBDC3CBDFE}" dt="2024-11-11T12:10:57.074" v="191" actId="255"/>
          <ac:spMkLst>
            <pc:docMk/>
            <pc:sldMk cId="4152236757" sldId="709"/>
            <ac:spMk id="8" creationId="{19B8AC4C-B571-002B-FED0-2EBB37391561}"/>
          </ac:spMkLst>
        </pc:spChg>
        <pc:spChg chg="mod">
          <ac:chgData name="Stewart Gale" userId="3647ddd2-6040-41ae-a96d-232c23482af8" providerId="ADAL" clId="{E71B0578-4B7B-4FA5-8607-8EBBDC3CBDFE}" dt="2024-11-11T12:11:11.813" v="196" actId="1076"/>
          <ac:spMkLst>
            <pc:docMk/>
            <pc:sldMk cId="4152236757" sldId="709"/>
            <ac:spMk id="9" creationId="{118CCC89-8A64-2F22-CEEC-ABA51C9FDD46}"/>
          </ac:spMkLst>
        </pc:spChg>
        <pc:spChg chg="mod">
          <ac:chgData name="Stewart Gale" userId="3647ddd2-6040-41ae-a96d-232c23482af8" providerId="ADAL" clId="{E71B0578-4B7B-4FA5-8607-8EBBDC3CBDFE}" dt="2024-11-11T12:10:57.074" v="191" actId="255"/>
          <ac:spMkLst>
            <pc:docMk/>
            <pc:sldMk cId="4152236757" sldId="709"/>
            <ac:spMk id="10" creationId="{52360DE9-27F3-4A37-751D-0AC0AD0BD284}"/>
          </ac:spMkLst>
        </pc:spChg>
      </pc:sldChg>
      <pc:sldChg chg="modSp add">
        <pc:chgData name="Stewart Gale" userId="3647ddd2-6040-41ae-a96d-232c23482af8" providerId="ADAL" clId="{E71B0578-4B7B-4FA5-8607-8EBBDC3CBDFE}" dt="2024-11-12T07:12:18.042" v="229" actId="20577"/>
        <pc:sldMkLst>
          <pc:docMk/>
          <pc:sldMk cId="1911198100" sldId="710"/>
        </pc:sldMkLst>
        <pc:spChg chg="mod">
          <ac:chgData name="Stewart Gale" userId="3647ddd2-6040-41ae-a96d-232c23482af8" providerId="ADAL" clId="{E71B0578-4B7B-4FA5-8607-8EBBDC3CBDFE}" dt="2024-11-12T07:11:53.648" v="218" actId="20577"/>
          <ac:spMkLst>
            <pc:docMk/>
            <pc:sldMk cId="1911198100" sldId="710"/>
            <ac:spMk id="4" creationId="{ABD056E5-2D5A-ED71-F75E-4A5037A1E77B}"/>
          </ac:spMkLst>
        </pc:spChg>
        <pc:spChg chg="mod">
          <ac:chgData name="Stewart Gale" userId="3647ddd2-6040-41ae-a96d-232c23482af8" providerId="ADAL" clId="{E71B0578-4B7B-4FA5-8607-8EBBDC3CBDFE}" dt="2024-11-12T07:12:18.042" v="229" actId="20577"/>
          <ac:spMkLst>
            <pc:docMk/>
            <pc:sldMk cId="1911198100" sldId="710"/>
            <ac:spMk id="6" creationId="{855C9186-EF7A-965E-C529-8F73911E1FDE}"/>
          </ac:spMkLst>
        </pc:spChg>
        <pc:spChg chg="mod">
          <ac:chgData name="Stewart Gale" userId="3647ddd2-6040-41ae-a96d-232c23482af8" providerId="ADAL" clId="{E71B0578-4B7B-4FA5-8607-8EBBDC3CBDFE}" dt="2024-11-12T07:12:10.877" v="223" actId="20577"/>
          <ac:spMkLst>
            <pc:docMk/>
            <pc:sldMk cId="1911198100" sldId="710"/>
            <ac:spMk id="10" creationId="{ADB2A4EE-60D2-AE6D-DD63-D76A3B78AE3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42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9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336" y="188640"/>
            <a:ext cx="1173730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</a:t>
            </a:r>
          </a:p>
          <a:p>
            <a:pPr algn="ctr"/>
            <a:r>
              <a:rPr lang="en-GB" sz="9600" dirty="0"/>
              <a:t>Introduction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12</a:t>
            </a:r>
          </a:p>
          <a:p>
            <a:pPr algn="ctr"/>
            <a:r>
              <a:rPr lang="en-GB" sz="8800" dirty="0"/>
              <a:t>(Part 1 of 8)</a:t>
            </a:r>
          </a:p>
        </p:txBody>
      </p:sp>
    </p:spTree>
    <p:extLst>
      <p:ext uri="{BB962C8B-B14F-4D97-AF65-F5344CB8AC3E}">
        <p14:creationId xmlns:p14="http://schemas.microsoft.com/office/powerpoint/2010/main" val="1346973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4655840" y="1893675"/>
                <a:ext cx="3422732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1893675"/>
                <a:ext cx="3422732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4102613" y="3981907"/>
                <a:ext cx="2641459" cy="2430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80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80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8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613" y="3981907"/>
                <a:ext cx="2641459" cy="24302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F8D7FCC-CCE0-0E9D-9973-8C899FAE86CB}"/>
              </a:ext>
            </a:extLst>
          </p:cNvPr>
          <p:cNvSpPr txBox="1"/>
          <p:nvPr/>
        </p:nvSpPr>
        <p:spPr>
          <a:xfrm>
            <a:off x="3431704" y="476672"/>
            <a:ext cx="5184576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54C974-3F89-F6E0-92B2-482624EED9A6}"/>
                  </a:ext>
                </a:extLst>
              </p:cNvPr>
              <p:cNvSpPr txBox="1"/>
              <p:nvPr/>
            </p:nvSpPr>
            <p:spPr>
              <a:xfrm>
                <a:off x="6758764" y="4653136"/>
                <a:ext cx="1319808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54C974-3F89-F6E0-92B2-482624EED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8764" y="4653136"/>
                <a:ext cx="1319808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1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CB6D-753B-CFF4-8225-A44A2F29D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84FA4E8-E354-7B67-1223-57746322A1BE}"/>
                  </a:ext>
                </a:extLst>
              </p:cNvPr>
              <p:cNvSpPr/>
              <p:nvPr/>
            </p:nvSpPr>
            <p:spPr>
              <a:xfrm>
                <a:off x="4511824" y="1897092"/>
                <a:ext cx="3990195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84FA4E8-E354-7B67-1223-57746322A1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1897092"/>
                <a:ext cx="3990195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B047E64-67F5-E47D-2E80-D4271E718BC7}"/>
                  </a:ext>
                </a:extLst>
              </p:cNvPr>
              <p:cNvSpPr txBox="1"/>
              <p:nvPr/>
            </p:nvSpPr>
            <p:spPr>
              <a:xfrm>
                <a:off x="3958597" y="3985324"/>
                <a:ext cx="2785475" cy="2430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80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80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8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B047E64-67F5-E47D-2E80-D4271E718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597" y="3985324"/>
                <a:ext cx="2785475" cy="24302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E55F6D3-9C45-3974-A905-1E700BA899EB}"/>
              </a:ext>
            </a:extLst>
          </p:cNvPr>
          <p:cNvSpPr txBox="1"/>
          <p:nvPr/>
        </p:nvSpPr>
        <p:spPr>
          <a:xfrm>
            <a:off x="3461459" y="449656"/>
            <a:ext cx="5472608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A6F031-B5AF-3A9C-57EE-9AFCD9E4BF16}"/>
                  </a:ext>
                </a:extLst>
              </p:cNvPr>
              <p:cNvSpPr txBox="1"/>
              <p:nvPr/>
            </p:nvSpPr>
            <p:spPr>
              <a:xfrm>
                <a:off x="6672064" y="4581128"/>
                <a:ext cx="1391816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A6F031-B5AF-3A9C-57EE-9AFCD9E4BF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581128"/>
                <a:ext cx="139181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58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14078-85B8-9EB2-F6BE-93F4914A5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DB5C0DD-324C-A9B9-A3FB-37284BEF1473}"/>
                  </a:ext>
                </a:extLst>
              </p:cNvPr>
              <p:cNvSpPr/>
              <p:nvPr/>
            </p:nvSpPr>
            <p:spPr>
              <a:xfrm>
                <a:off x="4411671" y="1916832"/>
                <a:ext cx="3990195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DB5C0DD-324C-A9B9-A3FB-37284BEF14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671" y="1916832"/>
                <a:ext cx="3990195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A1D4295-A389-6CB8-D75F-8BBF2237617A}"/>
                  </a:ext>
                </a:extLst>
              </p:cNvPr>
              <p:cNvSpPr txBox="1"/>
              <p:nvPr/>
            </p:nvSpPr>
            <p:spPr>
              <a:xfrm>
                <a:off x="3717887" y="3861048"/>
                <a:ext cx="2954178" cy="2430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80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80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8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A1D4295-A389-6CB8-D75F-8BBF22376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887" y="3861048"/>
                <a:ext cx="2954178" cy="24302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39E5D7B-23D3-2090-5B99-3C5BA8B57B0B}"/>
              </a:ext>
            </a:extLst>
          </p:cNvPr>
          <p:cNvSpPr txBox="1"/>
          <p:nvPr/>
        </p:nvSpPr>
        <p:spPr>
          <a:xfrm>
            <a:off x="3719882" y="476672"/>
            <a:ext cx="5184576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6E678A-25D7-FEDB-B10B-B5484A380B04}"/>
                  </a:ext>
                </a:extLst>
              </p:cNvPr>
              <p:cNvSpPr txBox="1"/>
              <p:nvPr/>
            </p:nvSpPr>
            <p:spPr>
              <a:xfrm>
                <a:off x="6374770" y="4581128"/>
                <a:ext cx="261595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6E678A-25D7-FEDB-B10B-B5484A380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4770" y="4581128"/>
                <a:ext cx="2615952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517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3928D-6807-112E-59AE-EF43A45D0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521E2BA-88D4-1114-DF6A-C229E6ADEB52}"/>
                  </a:ext>
                </a:extLst>
              </p:cNvPr>
              <p:cNvSpPr/>
              <p:nvPr/>
            </p:nvSpPr>
            <p:spPr>
              <a:xfrm>
                <a:off x="3359696" y="2060848"/>
                <a:ext cx="6545061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521E2BA-88D4-1114-DF6A-C229E6ADEB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060848"/>
                <a:ext cx="6545061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86630B7-9FD2-3BE9-4327-6E531CDA1A38}"/>
                  </a:ext>
                </a:extLst>
              </p:cNvPr>
              <p:cNvSpPr txBox="1"/>
              <p:nvPr/>
            </p:nvSpPr>
            <p:spPr>
              <a:xfrm>
                <a:off x="3175563" y="4509120"/>
                <a:ext cx="3928549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86630B7-9FD2-3BE9-4327-6E531CDA1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563" y="4509120"/>
                <a:ext cx="3928549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B3E7445-7575-E3D5-22F0-6D8C9A0CD364}"/>
              </a:ext>
            </a:extLst>
          </p:cNvPr>
          <p:cNvSpPr txBox="1"/>
          <p:nvPr/>
        </p:nvSpPr>
        <p:spPr>
          <a:xfrm>
            <a:off x="3435816" y="476672"/>
            <a:ext cx="5320367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ED68B43-464D-BF99-C835-829BA7B15AB0}"/>
                  </a:ext>
                </a:extLst>
              </p:cNvPr>
              <p:cNvSpPr txBox="1"/>
              <p:nvPr/>
            </p:nvSpPr>
            <p:spPr>
              <a:xfrm>
                <a:off x="7104111" y="4581128"/>
                <a:ext cx="3672409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ED68B43-464D-BF99-C835-829BA7B15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1" y="4581128"/>
                <a:ext cx="3672409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592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29D1-A023-AC47-D9A7-CCF49654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B8014364-DE55-B215-99A1-FB9FC53F8F66}"/>
                  </a:ext>
                </a:extLst>
              </p:cNvPr>
              <p:cNvSpPr/>
              <p:nvPr/>
            </p:nvSpPr>
            <p:spPr>
              <a:xfrm>
                <a:off x="3503712" y="1844824"/>
                <a:ext cx="4856138" cy="1876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B8014364-DE55-B215-99A1-FB9FC53F8F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1844824"/>
                <a:ext cx="4856138" cy="18767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57A0EE4-7637-4F8D-85EB-F901E98DBEC5}"/>
                  </a:ext>
                </a:extLst>
              </p:cNvPr>
              <p:cNvSpPr txBox="1"/>
              <p:nvPr/>
            </p:nvSpPr>
            <p:spPr>
              <a:xfrm>
                <a:off x="3175563" y="4509120"/>
                <a:ext cx="3928549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57A0EE4-7637-4F8D-85EB-F901E98DB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563" y="4509120"/>
                <a:ext cx="3928549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5DED3F0-2FCD-66CB-C4BE-6C442BC8D191}"/>
              </a:ext>
            </a:extLst>
          </p:cNvPr>
          <p:cNvSpPr txBox="1"/>
          <p:nvPr/>
        </p:nvSpPr>
        <p:spPr>
          <a:xfrm>
            <a:off x="3435816" y="476672"/>
            <a:ext cx="5320367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4D78D6-8DCA-541F-1265-03192D331EE9}"/>
                  </a:ext>
                </a:extLst>
              </p:cNvPr>
              <p:cNvSpPr txBox="1"/>
              <p:nvPr/>
            </p:nvSpPr>
            <p:spPr>
              <a:xfrm>
                <a:off x="6991697" y="4321921"/>
                <a:ext cx="2736305" cy="18209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60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105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4D78D6-8DCA-541F-1265-03192D331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697" y="4321921"/>
                <a:ext cx="2736305" cy="18209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919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190296" y="548680"/>
            <a:ext cx="9811408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Differentiation - Rewrite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3392" y="2276872"/>
            <a:ext cx="108732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Sometimes you need to rewrite the equation before you can differentiate.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342329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25207" y="3860754"/>
                <a:ext cx="306366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207" y="3860754"/>
                <a:ext cx="3063664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51583" y="5397023"/>
                <a:ext cx="3437288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7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583" y="5397023"/>
                <a:ext cx="3437288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300812" y="3860753"/>
                <a:ext cx="1854097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812" y="3860753"/>
                <a:ext cx="1854097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307967" y="5375030"/>
                <a:ext cx="3100401" cy="12223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7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967" y="5375030"/>
                <a:ext cx="3100401" cy="12223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379ED5-F026-BD5B-F1A3-A67771C95662}"/>
                  </a:ext>
                </a:extLst>
              </p:cNvPr>
              <p:cNvSpPr txBox="1"/>
              <p:nvPr/>
            </p:nvSpPr>
            <p:spPr>
              <a:xfrm>
                <a:off x="3225207" y="1517295"/>
                <a:ext cx="4320480" cy="19899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379ED5-F026-BD5B-F1A3-A67771C95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207" y="1517295"/>
                <a:ext cx="4320480" cy="19899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0C01253-668D-FFDE-90B5-6F91098F76D4}"/>
              </a:ext>
            </a:extLst>
          </p:cNvPr>
          <p:cNvSpPr txBox="1"/>
          <p:nvPr/>
        </p:nvSpPr>
        <p:spPr>
          <a:xfrm>
            <a:off x="3071664" y="310707"/>
            <a:ext cx="5320367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</p:spTree>
    <p:extLst>
      <p:ext uri="{BB962C8B-B14F-4D97-AF65-F5344CB8AC3E}">
        <p14:creationId xmlns:p14="http://schemas.microsoft.com/office/powerpoint/2010/main" val="211285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7D6A6-121C-24AF-052E-C1BDCB82A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C9CDB0E-9860-7B50-2C65-4415D0078C64}"/>
                  </a:ext>
                </a:extLst>
              </p:cNvPr>
              <p:cNvSpPr txBox="1"/>
              <p:nvPr/>
            </p:nvSpPr>
            <p:spPr>
              <a:xfrm>
                <a:off x="3225207" y="3860754"/>
                <a:ext cx="306366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C9CDB0E-9860-7B50-2C65-4415D0078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207" y="3860754"/>
                <a:ext cx="3063664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3A51970-B4C4-54D4-13DB-8245AFF2A776}"/>
                  </a:ext>
                </a:extLst>
              </p:cNvPr>
              <p:cNvSpPr/>
              <p:nvPr/>
            </p:nvSpPr>
            <p:spPr>
              <a:xfrm>
                <a:off x="2851583" y="5397023"/>
                <a:ext cx="3437288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7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3A51970-B4C4-54D4-13DB-8245AFF2A7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583" y="5397023"/>
                <a:ext cx="3437288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5107779-C635-B99E-7159-18967896E639}"/>
                  </a:ext>
                </a:extLst>
              </p:cNvPr>
              <p:cNvSpPr/>
              <p:nvPr/>
            </p:nvSpPr>
            <p:spPr>
              <a:xfrm>
                <a:off x="6300812" y="3860753"/>
                <a:ext cx="187493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5107779-C635-B99E-7159-18967896E6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812" y="3860753"/>
                <a:ext cx="1874936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D9C81A3-ADD2-D451-3159-96EC682D7C28}"/>
                  </a:ext>
                </a:extLst>
              </p:cNvPr>
              <p:cNvSpPr/>
              <p:nvPr/>
            </p:nvSpPr>
            <p:spPr>
              <a:xfrm>
                <a:off x="6307967" y="5375030"/>
                <a:ext cx="1920589" cy="1225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7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D9C81A3-ADD2-D451-3159-96EC682D7C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967" y="5375030"/>
                <a:ext cx="1920589" cy="12252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0C2A88D-71BF-3374-F871-95CB0061B715}"/>
                  </a:ext>
                </a:extLst>
              </p:cNvPr>
              <p:cNvSpPr txBox="1"/>
              <p:nvPr/>
            </p:nvSpPr>
            <p:spPr>
              <a:xfrm>
                <a:off x="3225207" y="1355954"/>
                <a:ext cx="4887017" cy="2413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0C2A88D-71BF-3374-F871-95CB0061B7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207" y="1355954"/>
                <a:ext cx="4887017" cy="24136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CAAE621-D0B8-31AD-B08E-2EFEE51C2842}"/>
              </a:ext>
            </a:extLst>
          </p:cNvPr>
          <p:cNvSpPr txBox="1"/>
          <p:nvPr/>
        </p:nvSpPr>
        <p:spPr>
          <a:xfrm>
            <a:off x="3071664" y="310707"/>
            <a:ext cx="5320367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</p:spTree>
    <p:extLst>
      <p:ext uri="{BB962C8B-B14F-4D97-AF65-F5344CB8AC3E}">
        <p14:creationId xmlns:p14="http://schemas.microsoft.com/office/powerpoint/2010/main" val="200368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011452" y="1630011"/>
            <a:ext cx="816909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6600" dirty="0">
                <a:solidFill>
                  <a:prstClr val="black"/>
                </a:solidFill>
              </a:rPr>
              <a:t>Turn roots into powers.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899988-2535-0F31-2EA8-0D225B2E4811}"/>
              </a:ext>
            </a:extLst>
          </p:cNvPr>
          <p:cNvSpPr txBox="1"/>
          <p:nvPr/>
        </p:nvSpPr>
        <p:spPr>
          <a:xfrm>
            <a:off x="1343472" y="429682"/>
            <a:ext cx="9577064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Differentiation – Roots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2E44B6-5C54-0CD7-728F-991C9F4ACE40}"/>
                  </a:ext>
                </a:extLst>
              </p:cNvPr>
              <p:cNvSpPr txBox="1"/>
              <p:nvPr/>
            </p:nvSpPr>
            <p:spPr>
              <a:xfrm>
                <a:off x="2350669" y="3823100"/>
                <a:ext cx="4294936" cy="2254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38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2E44B6-5C54-0CD7-728F-991C9F4AC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669" y="3823100"/>
                <a:ext cx="4294936" cy="22547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80EBA0C-00F9-26D6-A2AB-8CC795E466D9}"/>
                  </a:ext>
                </a:extLst>
              </p:cNvPr>
              <p:cNvSpPr/>
              <p:nvPr/>
            </p:nvSpPr>
            <p:spPr>
              <a:xfrm>
                <a:off x="6528048" y="2924944"/>
                <a:ext cx="2736304" cy="3228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GB" sz="13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13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80EBA0C-00F9-26D6-A2AB-8CC795E466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924944"/>
                <a:ext cx="2736304" cy="32285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978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38BDB-45FD-5D5F-7BB7-16274B7C8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372120-1A97-BAE6-5B3D-34BAA3A57798}"/>
                  </a:ext>
                </a:extLst>
              </p:cNvPr>
              <p:cNvSpPr txBox="1"/>
              <p:nvPr/>
            </p:nvSpPr>
            <p:spPr>
              <a:xfrm>
                <a:off x="3261066" y="3426516"/>
                <a:ext cx="306366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372120-1A97-BAE6-5B3D-34BAA3A57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066" y="3426516"/>
                <a:ext cx="3063664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8212951-D8AE-0225-DE2B-45CE6BFCADA2}"/>
                  </a:ext>
                </a:extLst>
              </p:cNvPr>
              <p:cNvSpPr/>
              <p:nvPr/>
            </p:nvSpPr>
            <p:spPr>
              <a:xfrm>
                <a:off x="2933052" y="5311785"/>
                <a:ext cx="3437288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7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8212951-D8AE-0225-DE2B-45CE6BFCAD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052" y="5311785"/>
                <a:ext cx="3437288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3C4E94D-DADD-D4C1-5589-1F92F7BF68C1}"/>
                  </a:ext>
                </a:extLst>
              </p:cNvPr>
              <p:cNvSpPr/>
              <p:nvPr/>
            </p:nvSpPr>
            <p:spPr>
              <a:xfrm>
                <a:off x="6419891" y="3158985"/>
                <a:ext cx="1363578" cy="1698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3C4E94D-DADD-D4C1-5589-1F92F7BF68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891" y="3158985"/>
                <a:ext cx="1363578" cy="16980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864A386-94E5-C15E-92FF-B52367C2F309}"/>
                  </a:ext>
                </a:extLst>
              </p:cNvPr>
              <p:cNvSpPr/>
              <p:nvPr/>
            </p:nvSpPr>
            <p:spPr>
              <a:xfrm>
                <a:off x="6528048" y="5085184"/>
                <a:ext cx="1934440" cy="1648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864A386-94E5-C15E-92FF-B52367C2F3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5085184"/>
                <a:ext cx="1934440" cy="1648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6733D1-C1B1-3AAA-7EEF-2227977A3AFE}"/>
                  </a:ext>
                </a:extLst>
              </p:cNvPr>
              <p:cNvSpPr txBox="1"/>
              <p:nvPr/>
            </p:nvSpPr>
            <p:spPr>
              <a:xfrm>
                <a:off x="3071664" y="1628800"/>
                <a:ext cx="4887017" cy="12125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)=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6733D1-C1B1-3AAA-7EEF-2227977A3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628800"/>
                <a:ext cx="4887017" cy="12125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9BFA449-9859-7356-2B61-217CF0E89434}"/>
              </a:ext>
            </a:extLst>
          </p:cNvPr>
          <p:cNvSpPr txBox="1"/>
          <p:nvPr/>
        </p:nvSpPr>
        <p:spPr>
          <a:xfrm>
            <a:off x="3071664" y="310707"/>
            <a:ext cx="5320367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</p:spTree>
    <p:extLst>
      <p:ext uri="{BB962C8B-B14F-4D97-AF65-F5344CB8AC3E}">
        <p14:creationId xmlns:p14="http://schemas.microsoft.com/office/powerpoint/2010/main" val="333289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94AEFE8-AA3B-2AE6-A319-B03BF1BC3F0A}"/>
              </a:ext>
            </a:extLst>
          </p:cNvPr>
          <p:cNvGrpSpPr/>
          <p:nvPr/>
        </p:nvGrpSpPr>
        <p:grpSpPr>
          <a:xfrm>
            <a:off x="2639616" y="1618422"/>
            <a:ext cx="6696744" cy="4042826"/>
            <a:chOff x="3503712" y="1988841"/>
            <a:chExt cx="4924384" cy="325073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03712" y="1988841"/>
              <a:ext cx="4924384" cy="3250737"/>
            </a:xfrm>
            <a:prstGeom prst="rect">
              <a:avLst/>
            </a:prstGeom>
          </p:spPr>
        </p:pic>
        <p:sp>
          <p:nvSpPr>
            <p:cNvPr id="65" name="Oval 64"/>
            <p:cNvSpPr/>
            <p:nvPr/>
          </p:nvSpPr>
          <p:spPr>
            <a:xfrm>
              <a:off x="3905186" y="2582427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/>
            <p:cNvSpPr/>
            <p:nvPr/>
          </p:nvSpPr>
          <p:spPr>
            <a:xfrm>
              <a:off x="4579483" y="3702921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/>
            <p:cNvSpPr/>
            <p:nvPr/>
          </p:nvSpPr>
          <p:spPr>
            <a:xfrm>
              <a:off x="5278915" y="4376711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/>
            <p:cNvSpPr/>
            <p:nvPr/>
          </p:nvSpPr>
          <p:spPr>
            <a:xfrm>
              <a:off x="5968168" y="4604924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/>
            <p:cNvSpPr/>
            <p:nvPr/>
          </p:nvSpPr>
          <p:spPr>
            <a:xfrm>
              <a:off x="6658706" y="4376459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/>
            <p:cNvSpPr/>
            <p:nvPr/>
          </p:nvSpPr>
          <p:spPr>
            <a:xfrm>
              <a:off x="7313540" y="3700049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/>
            <p:cNvSpPr/>
            <p:nvPr/>
          </p:nvSpPr>
          <p:spPr>
            <a:xfrm>
              <a:off x="7998406" y="2597092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79376" y="5705608"/>
            <a:ext cx="11161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It is different at any given point.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058C-D539-19D1-9D03-BFE2C0B4E26D}"/>
              </a:ext>
            </a:extLst>
          </p:cNvPr>
          <p:cNvSpPr txBox="1"/>
          <p:nvPr/>
        </p:nvSpPr>
        <p:spPr>
          <a:xfrm>
            <a:off x="335360" y="275804"/>
            <a:ext cx="11521280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gradient of the curve?</a:t>
            </a:r>
          </a:p>
        </p:txBody>
      </p:sp>
    </p:spTree>
    <p:extLst>
      <p:ext uri="{BB962C8B-B14F-4D97-AF65-F5344CB8AC3E}">
        <p14:creationId xmlns:p14="http://schemas.microsoft.com/office/powerpoint/2010/main" val="321097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1BC25-7F08-E534-3DDF-EA90FAEFA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38B0E6-0C48-8D6A-CE97-5F7B89EDC300}"/>
                  </a:ext>
                </a:extLst>
              </p:cNvPr>
              <p:cNvSpPr txBox="1"/>
              <p:nvPr/>
            </p:nvSpPr>
            <p:spPr>
              <a:xfrm>
                <a:off x="3198143" y="3733379"/>
                <a:ext cx="306366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B8AC4C-B571-002B-FED0-2EBB37391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143" y="3733379"/>
                <a:ext cx="3063664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0A488B5-1660-BFAB-A3CF-B4291B169F26}"/>
                  </a:ext>
                </a:extLst>
              </p:cNvPr>
              <p:cNvSpPr/>
              <p:nvPr/>
            </p:nvSpPr>
            <p:spPr>
              <a:xfrm>
                <a:off x="3097243" y="5464479"/>
                <a:ext cx="2921762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18CCC89-8A64-2F22-CEEC-ABA51C9FDD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243" y="5464479"/>
                <a:ext cx="292176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DB2A4EE-60D2-AE6D-DD63-D76A3B78AE3F}"/>
                  </a:ext>
                </a:extLst>
              </p:cNvPr>
              <p:cNvSpPr/>
              <p:nvPr/>
            </p:nvSpPr>
            <p:spPr>
              <a:xfrm>
                <a:off x="6234862" y="3520914"/>
                <a:ext cx="1576329" cy="14306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6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DB2A4EE-60D2-AE6D-DD63-D76A3B78AE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862" y="3520914"/>
                <a:ext cx="1576329" cy="14306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55C9186-EF7A-965E-C529-8F73911E1FDE}"/>
                  </a:ext>
                </a:extLst>
              </p:cNvPr>
              <p:cNvSpPr/>
              <p:nvPr/>
            </p:nvSpPr>
            <p:spPr>
              <a:xfrm>
                <a:off x="6023992" y="5168708"/>
                <a:ext cx="2303708" cy="1475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55C9186-EF7A-965E-C529-8F73911E1F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5168708"/>
                <a:ext cx="2303708" cy="1475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BD056E5-2D5A-ED71-F75E-4A5037A1E77B}"/>
                  </a:ext>
                </a:extLst>
              </p:cNvPr>
              <p:cNvSpPr txBox="1"/>
              <p:nvPr/>
            </p:nvSpPr>
            <p:spPr>
              <a:xfrm>
                <a:off x="3143672" y="1393521"/>
                <a:ext cx="4887017" cy="19995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   </m:t>
                      </m:r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BD056E5-2D5A-ED71-F75E-4A5037A1E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1393521"/>
                <a:ext cx="4887017" cy="19995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C8F1DF4-E1AF-3895-A67E-C38F1A00B966}"/>
              </a:ext>
            </a:extLst>
          </p:cNvPr>
          <p:cNvSpPr txBox="1"/>
          <p:nvPr/>
        </p:nvSpPr>
        <p:spPr>
          <a:xfrm>
            <a:off x="3071664" y="310707"/>
            <a:ext cx="5320367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</p:spTree>
    <p:extLst>
      <p:ext uri="{BB962C8B-B14F-4D97-AF65-F5344CB8AC3E}">
        <p14:creationId xmlns:p14="http://schemas.microsoft.com/office/powerpoint/2010/main" val="191119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37127-1785-B164-8664-67E724AB1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B8AC4C-B571-002B-FED0-2EBB37391561}"/>
                  </a:ext>
                </a:extLst>
              </p:cNvPr>
              <p:cNvSpPr txBox="1"/>
              <p:nvPr/>
            </p:nvSpPr>
            <p:spPr>
              <a:xfrm>
                <a:off x="3198143" y="3733379"/>
                <a:ext cx="306366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B8AC4C-B571-002B-FED0-2EBB37391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143" y="3733379"/>
                <a:ext cx="3063664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18CCC89-8A64-2F22-CEEC-ABA51C9FDD46}"/>
                  </a:ext>
                </a:extLst>
              </p:cNvPr>
              <p:cNvSpPr/>
              <p:nvPr/>
            </p:nvSpPr>
            <p:spPr>
              <a:xfrm>
                <a:off x="3097243" y="5464479"/>
                <a:ext cx="2921762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18CCC89-8A64-2F22-CEEC-ABA51C9FDD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243" y="5464479"/>
                <a:ext cx="292176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2360DE9-27F3-4A37-751D-0AC0AD0BD284}"/>
                  </a:ext>
                </a:extLst>
              </p:cNvPr>
              <p:cNvSpPr/>
              <p:nvPr/>
            </p:nvSpPr>
            <p:spPr>
              <a:xfrm>
                <a:off x="6234862" y="3520914"/>
                <a:ext cx="1576329" cy="1435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2360DE9-27F3-4A37-751D-0AC0AD0BD2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862" y="3520914"/>
                <a:ext cx="1576329" cy="1435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01BFE73-9999-2EBF-C601-8CAC50F53450}"/>
                  </a:ext>
                </a:extLst>
              </p:cNvPr>
              <p:cNvSpPr/>
              <p:nvPr/>
            </p:nvSpPr>
            <p:spPr>
              <a:xfrm>
                <a:off x="6023992" y="5168708"/>
                <a:ext cx="2303708" cy="1480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4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01BFE73-9999-2EBF-C601-8CAC50F534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5168708"/>
                <a:ext cx="2303708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B38167-32F3-83BF-CA3B-0B2D0EEF6AAD}"/>
                  </a:ext>
                </a:extLst>
              </p:cNvPr>
              <p:cNvSpPr txBox="1"/>
              <p:nvPr/>
            </p:nvSpPr>
            <p:spPr>
              <a:xfrm>
                <a:off x="3143672" y="1393521"/>
                <a:ext cx="4887017" cy="19995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   </m:t>
                      </m:r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B38167-32F3-83BF-CA3B-0B2D0EEF6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1393521"/>
                <a:ext cx="4887017" cy="19995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EC89675-CC10-690C-F313-96DD86B137BA}"/>
              </a:ext>
            </a:extLst>
          </p:cNvPr>
          <p:cNvSpPr txBox="1"/>
          <p:nvPr/>
        </p:nvSpPr>
        <p:spPr>
          <a:xfrm>
            <a:off x="3071664" y="310707"/>
            <a:ext cx="5320367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Differentiation</a:t>
            </a:r>
          </a:p>
        </p:txBody>
      </p:sp>
    </p:spTree>
    <p:extLst>
      <p:ext uri="{BB962C8B-B14F-4D97-AF65-F5344CB8AC3E}">
        <p14:creationId xmlns:p14="http://schemas.microsoft.com/office/powerpoint/2010/main" val="415223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055440" y="493230"/>
            <a:ext cx="10441160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Dealing with Multiple Terms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5440" y="1753410"/>
            <a:ext cx="10441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Differentiate each term individually 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62611" y="4632900"/>
                <a:ext cx="2088231" cy="1845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2611" y="4632900"/>
                <a:ext cx="2088231" cy="18453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rrow: Down 12"/>
          <p:cNvSpPr/>
          <p:nvPr/>
        </p:nvSpPr>
        <p:spPr>
          <a:xfrm>
            <a:off x="5493442" y="3933103"/>
            <a:ext cx="141517" cy="92279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/>
          <p:cNvSpPr/>
          <p:nvPr/>
        </p:nvSpPr>
        <p:spPr>
          <a:xfrm>
            <a:off x="7127120" y="3945452"/>
            <a:ext cx="141517" cy="92279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/>
          <p:cNvSpPr/>
          <p:nvPr/>
        </p:nvSpPr>
        <p:spPr>
          <a:xfrm>
            <a:off x="8711296" y="3946364"/>
            <a:ext cx="141517" cy="92279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575720" y="2828924"/>
                <a:ext cx="573464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2828924"/>
                <a:ext cx="5734647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042761" y="5136956"/>
                <a:ext cx="121783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761" y="5136956"/>
                <a:ext cx="1217833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047000" y="5136956"/>
                <a:ext cx="1531188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000" y="5136956"/>
                <a:ext cx="1531188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782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83432" y="2348880"/>
                <a:ext cx="2869480" cy="28972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9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9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348880"/>
                <a:ext cx="2869480" cy="28972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41182" y="3068960"/>
                <a:ext cx="7488832" cy="160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9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9600" b="1" i="1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96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9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182" y="3068960"/>
                <a:ext cx="7488832" cy="1603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A69459-6F82-6BD3-FAE4-8225D5FBC29E}"/>
                  </a:ext>
                </a:extLst>
              </p:cNvPr>
              <p:cNvSpPr txBox="1"/>
              <p:nvPr/>
            </p:nvSpPr>
            <p:spPr>
              <a:xfrm>
                <a:off x="695400" y="472604"/>
                <a:ext cx="10945216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Differentiate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=4−9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A69459-6F82-6BD3-FAE4-8225D5FBC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2604"/>
                <a:ext cx="10945216" cy="1015663"/>
              </a:xfrm>
              <a:prstGeom prst="rect">
                <a:avLst/>
              </a:prstGeom>
              <a:blipFill>
                <a:blip r:embed="rId4"/>
                <a:stretch>
                  <a:fillRect t="-8854" b="-28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951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343472" y="2060848"/>
                <a:ext cx="3859646" cy="3453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15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15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060848"/>
                <a:ext cx="3859646" cy="34537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203118" y="3051724"/>
                <a:ext cx="5804601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𝒑𝒙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118" y="3051724"/>
                <a:ext cx="5804601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09A493-C164-8FE5-BC74-838C23717220}"/>
                  </a:ext>
                </a:extLst>
              </p:cNvPr>
              <p:cNvSpPr txBox="1"/>
              <p:nvPr/>
            </p:nvSpPr>
            <p:spPr>
              <a:xfrm>
                <a:off x="695400" y="472604"/>
                <a:ext cx="10945216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=6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−3+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09A493-C164-8FE5-BC74-838C23717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2604"/>
                <a:ext cx="10945216" cy="1015663"/>
              </a:xfrm>
              <a:prstGeom prst="rect">
                <a:avLst/>
              </a:prstGeom>
              <a:blipFill>
                <a:blip r:embed="rId4"/>
                <a:stretch>
                  <a:fillRect t="-8854" b="-28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82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376" y="260648"/>
                <a:ext cx="1130525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Let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endParaRPr lang="en-GB" sz="2400" dirty="0"/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1,−1</m:t>
                        </m:r>
                      </m:e>
                    </m:d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coordinates of the point on the graph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where the gradient is 5.</a:t>
                </a:r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points where the curve meets the line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=2−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305256" cy="1569660"/>
              </a:xfrm>
              <a:prstGeom prst="rect">
                <a:avLst/>
              </a:prstGeom>
              <a:blipFill>
                <a:blip r:embed="rId2"/>
                <a:stretch>
                  <a:fillRect b="-282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22939" y="2321059"/>
                <a:ext cx="30243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939" y="2321059"/>
                <a:ext cx="302433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039424" y="2201034"/>
                <a:ext cx="21853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5=2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424" y="2201034"/>
                <a:ext cx="218535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3E0DD50-1A4F-014E-8CC2-679267193872}"/>
              </a:ext>
            </a:extLst>
          </p:cNvPr>
          <p:cNvSpPr txBox="1"/>
          <p:nvPr/>
        </p:nvSpPr>
        <p:spPr>
          <a:xfrm>
            <a:off x="494504" y="237201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97390B-8514-2B48-2706-08AC675A8C87}"/>
                  </a:ext>
                </a:extLst>
              </p:cNvPr>
              <p:cNvSpPr txBox="1"/>
              <p:nvPr/>
            </p:nvSpPr>
            <p:spPr>
              <a:xfrm>
                <a:off x="1150931" y="3373037"/>
                <a:ext cx="38884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97390B-8514-2B48-2706-08AC675A8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931" y="3373037"/>
                <a:ext cx="388843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329D8D-6EAD-6239-955D-A7DE472FC437}"/>
                  </a:ext>
                </a:extLst>
              </p:cNvPr>
              <p:cNvSpPr txBox="1"/>
              <p:nvPr/>
            </p:nvSpPr>
            <p:spPr>
              <a:xfrm>
                <a:off x="4823339" y="3373036"/>
                <a:ext cx="959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329D8D-6EAD-6239-955D-A7DE472FC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339" y="3373036"/>
                <a:ext cx="95932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85E8E2A-A519-46DA-F5AB-8C10F727FCEA}"/>
              </a:ext>
            </a:extLst>
          </p:cNvPr>
          <p:cNvSpPr txBox="1"/>
          <p:nvPr/>
        </p:nvSpPr>
        <p:spPr>
          <a:xfrm>
            <a:off x="6180798" y="2318717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BCC7665-01FB-2C69-41C0-80346F4BC7AD}"/>
                  </a:ext>
                </a:extLst>
              </p:cNvPr>
              <p:cNvSpPr txBox="1"/>
              <p:nvPr/>
            </p:nvSpPr>
            <p:spPr>
              <a:xfrm>
                <a:off x="7113639" y="5686070"/>
                <a:ext cx="2736304" cy="829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Point is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0" lang="en-GB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num>
                          <m:den>
                            <m:r>
                              <a:rPr kumimoji="0" lang="en-GB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den>
                        </m:f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f>
                          <m:fPr>
                            <m:ctrlPr>
                              <a:rPr kumimoji="0" lang="en-GB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𝟏𝟕</m:t>
                            </m:r>
                          </m:num>
                          <m:den>
                            <m:r>
                              <a:rPr kumimoji="0" lang="en-GB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</m:den>
                        </m:f>
                      </m:e>
                    </m:d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BCC7665-01FB-2C69-41C0-80346F4BC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639" y="5686070"/>
                <a:ext cx="2736304" cy="829330"/>
              </a:xfrm>
              <a:prstGeom prst="rect">
                <a:avLst/>
              </a:prstGeom>
              <a:blipFill>
                <a:blip r:embed="rId7"/>
                <a:stretch>
                  <a:fillRect l="-5791" b="-102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E9922D-F19A-975B-8B3C-9A141C746767}"/>
                  </a:ext>
                </a:extLst>
              </p:cNvPr>
              <p:cNvSpPr txBox="1"/>
              <p:nvPr/>
            </p:nvSpPr>
            <p:spPr>
              <a:xfrm>
                <a:off x="7111432" y="4245910"/>
                <a:ext cx="4500500" cy="1145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9</m:t>
                              </m:r>
                            </m:num>
                            <m:den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17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E9922D-F19A-975B-8B3C-9A141C746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432" y="4245910"/>
                <a:ext cx="4500500" cy="11455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07669D0-A56F-BECD-21CB-116369F0BB75}"/>
                  </a:ext>
                </a:extLst>
              </p:cNvPr>
              <p:cNvSpPr txBox="1"/>
              <p:nvPr/>
            </p:nvSpPr>
            <p:spPr>
              <a:xfrm>
                <a:off x="7039424" y="2989870"/>
                <a:ext cx="1259803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07669D0-A56F-BECD-21CB-116369F0B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424" y="2989870"/>
                <a:ext cx="1259803" cy="101431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495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6" grpId="0"/>
      <p:bldP spid="19" grpId="0"/>
      <p:bldP spid="21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376" y="260648"/>
                <a:ext cx="1130525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Let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endParaRPr lang="en-GB" sz="2400" dirty="0"/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1,−1</m:t>
                        </m:r>
                      </m:e>
                    </m:d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coordinates of the point on the graph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where the gradient is 5.</a:t>
                </a:r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points where the curve meets the line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=2−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305256" cy="1569660"/>
              </a:xfrm>
              <a:prstGeom prst="rect">
                <a:avLst/>
              </a:prstGeom>
              <a:blipFill>
                <a:blip r:embed="rId2"/>
                <a:stretch>
                  <a:fillRect b="-282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63552" y="2042466"/>
                <a:ext cx="489892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+2=2−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2042466"/>
                <a:ext cx="489892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4902D0C-5D7A-DD22-7CA9-4EEA220FBE7F}"/>
              </a:ext>
            </a:extLst>
          </p:cNvPr>
          <p:cNvSpPr txBox="1"/>
          <p:nvPr/>
        </p:nvSpPr>
        <p:spPr>
          <a:xfrm>
            <a:off x="695400" y="219867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198824-9976-1BCC-3C34-E76648813D36}"/>
                  </a:ext>
                </a:extLst>
              </p:cNvPr>
              <p:cNvSpPr txBox="1"/>
              <p:nvPr/>
            </p:nvSpPr>
            <p:spPr>
              <a:xfrm>
                <a:off x="1742888" y="5873406"/>
                <a:ext cx="521958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=3, </m:t>
                    </m:r>
                    <m:sSup>
                      <m:sSup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  <m:sup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e>
                    </m:d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198824-9976-1BCC-3C34-E76648813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2888" y="5873406"/>
                <a:ext cx="5219584" cy="707886"/>
              </a:xfrm>
              <a:prstGeom prst="rect">
                <a:avLst/>
              </a:prstGeom>
              <a:blipFill>
                <a:blip r:embed="rId4"/>
                <a:stretch>
                  <a:fillRect l="-4206" t="-15385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A3169A-7430-893A-5F01-E5FFC796D015}"/>
                  </a:ext>
                </a:extLst>
              </p:cNvPr>
              <p:cNvSpPr txBox="1"/>
              <p:nvPr/>
            </p:nvSpPr>
            <p:spPr>
              <a:xfrm>
                <a:off x="1742888" y="4822303"/>
                <a:ext cx="56166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=0, </m:t>
                    </m:r>
                    <m:sSup>
                      <m:sSup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  <m:sup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e>
                    </m:d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=−4</m:t>
                    </m:r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A3169A-7430-893A-5F01-E5FFC796D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2888" y="4822303"/>
                <a:ext cx="5616624" cy="707886"/>
              </a:xfrm>
              <a:prstGeom prst="rect">
                <a:avLst/>
              </a:prstGeom>
              <a:blipFill>
                <a:blip r:embed="rId5"/>
                <a:stretch>
                  <a:fillRect l="-3909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8A7E84-B264-C1C6-F6BF-3AFF7148E7CB}"/>
                  </a:ext>
                </a:extLst>
              </p:cNvPr>
              <p:cNvSpPr txBox="1"/>
              <p:nvPr/>
            </p:nvSpPr>
            <p:spPr>
              <a:xfrm>
                <a:off x="2723374" y="3881526"/>
                <a:ext cx="34069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or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=3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8A7E84-B264-C1C6-F6BF-3AFF7148E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374" y="3881526"/>
                <a:ext cx="3406995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3B489D-A946-C6F5-72BE-AB3FECF34116}"/>
                  </a:ext>
                </a:extLst>
              </p:cNvPr>
              <p:cNvSpPr txBox="1"/>
              <p:nvPr/>
            </p:nvSpPr>
            <p:spPr>
              <a:xfrm>
                <a:off x="2967024" y="2961996"/>
                <a:ext cx="29196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3B489D-A946-C6F5-72BE-AB3FECF34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024" y="2961996"/>
                <a:ext cx="291969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255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13" grpId="0"/>
      <p:bldP spid="15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7506" y="260172"/>
                <a:ext cx="11593288" cy="175304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Let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coordinates of the point on the graph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where the gradient is 8.</a:t>
                </a:r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points where the curve meets the line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06" y="260172"/>
                <a:ext cx="11593288" cy="1753044"/>
              </a:xfrm>
              <a:prstGeom prst="rect">
                <a:avLst/>
              </a:prstGeom>
              <a:blipFill>
                <a:blip r:embed="rId2"/>
                <a:stretch>
                  <a:fillRect b="-22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59496" y="2441740"/>
                <a:ext cx="3600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=8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−8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441740"/>
                <a:ext cx="360040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2830687-4D73-EAA4-21F4-DEE85A0159CC}"/>
              </a:ext>
            </a:extLst>
          </p:cNvPr>
          <p:cNvSpPr txBox="1"/>
          <p:nvPr/>
        </p:nvSpPr>
        <p:spPr>
          <a:xfrm>
            <a:off x="479376" y="256485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8B1545B-658C-FCA8-4B3B-126B5C458987}"/>
                  </a:ext>
                </a:extLst>
              </p:cNvPr>
              <p:cNvSpPr txBox="1"/>
              <p:nvPr/>
            </p:nvSpPr>
            <p:spPr>
              <a:xfrm>
                <a:off x="1548071" y="3578150"/>
                <a:ext cx="3401864" cy="10135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  <m:sup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0" lang="en-GB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GB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8B1545B-658C-FCA8-4B3B-126B5C4589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071" y="3578150"/>
                <a:ext cx="3401864" cy="1013547"/>
              </a:xfrm>
              <a:prstGeom prst="rect">
                <a:avLst/>
              </a:prstGeom>
              <a:blipFill>
                <a:blip r:embed="rId4"/>
                <a:stretch>
                  <a:fillRect l="-6452" b="-114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146FE4-9574-92B2-2D65-8C4AB36BE2A8}"/>
                  </a:ext>
                </a:extLst>
              </p:cNvPr>
              <p:cNvSpPr txBox="1"/>
              <p:nvPr/>
            </p:nvSpPr>
            <p:spPr>
              <a:xfrm>
                <a:off x="4805918" y="3342658"/>
                <a:ext cx="3096344" cy="1475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146FE4-9574-92B2-2D65-8C4AB36BE2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918" y="3342658"/>
                <a:ext cx="3096344" cy="14754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0310AC-05A4-A674-62EB-A2F2E8338E07}"/>
                  </a:ext>
                </a:extLst>
              </p:cNvPr>
              <p:cNvSpPr txBox="1"/>
              <p:nvPr/>
            </p:nvSpPr>
            <p:spPr>
              <a:xfrm>
                <a:off x="7758246" y="3726417"/>
                <a:ext cx="96111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0310AC-05A4-A674-62EB-A2F2E8338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246" y="3726417"/>
                <a:ext cx="96111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076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7506" y="260172"/>
                <a:ext cx="11593288" cy="175304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Let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coordinates of the point on the graph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where the gradient is 8.</a:t>
                </a:r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points where the curve meets the line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06" y="260172"/>
                <a:ext cx="11593288" cy="1753044"/>
              </a:xfrm>
              <a:prstGeom prst="rect">
                <a:avLst/>
              </a:prstGeom>
              <a:blipFill>
                <a:blip r:embed="rId2"/>
                <a:stretch>
                  <a:fillRect b="-22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2830687-4D73-EAA4-21F4-DEE85A0159CC}"/>
              </a:ext>
            </a:extLst>
          </p:cNvPr>
          <p:cNvSpPr txBox="1"/>
          <p:nvPr/>
        </p:nvSpPr>
        <p:spPr>
          <a:xfrm>
            <a:off x="623392" y="2636912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0C4144-C3D2-5A0E-4EE6-862FCC07ECDD}"/>
                  </a:ext>
                </a:extLst>
              </p:cNvPr>
              <p:cNvSpPr txBox="1"/>
              <p:nvPr/>
            </p:nvSpPr>
            <p:spPr>
              <a:xfrm>
                <a:off x="2063552" y="2482992"/>
                <a:ext cx="3024336" cy="7695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8=8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</m:t>
                      </m:r>
                    </m:oMath>
                  </m:oMathPara>
                </a14:m>
                <a:br>
                  <a:rPr kumimoji="0" lang="en-GB" sz="4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0C4144-C3D2-5A0E-4EE6-862FCC07EC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2482992"/>
                <a:ext cx="3024336" cy="7695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3E0DEA8-D32B-A40A-A3EC-062A1C657838}"/>
                  </a:ext>
                </a:extLst>
              </p:cNvPr>
              <p:cNvSpPr txBox="1"/>
              <p:nvPr/>
            </p:nvSpPr>
            <p:spPr>
              <a:xfrm>
                <a:off x="1991544" y="5579336"/>
                <a:ext cx="345638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Point is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e>
                    </m:d>
                  </m:oMath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3E0DEA8-D32B-A40A-A3EC-062A1C657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5579336"/>
                <a:ext cx="3456384" cy="769441"/>
              </a:xfrm>
              <a:prstGeom prst="rect">
                <a:avLst/>
              </a:prstGeom>
              <a:blipFill>
                <a:blip r:embed="rId4"/>
                <a:stretch>
                  <a:fillRect l="-7231" t="-15873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D9FDD2-0FB5-E0A5-DFD1-C5B3C9E2FC15}"/>
                  </a:ext>
                </a:extLst>
              </p:cNvPr>
              <p:cNvSpPr txBox="1"/>
              <p:nvPr/>
            </p:nvSpPr>
            <p:spPr>
              <a:xfrm>
                <a:off x="1775520" y="4450160"/>
                <a:ext cx="626469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</m:t>
                      </m:r>
                      <m:d>
                        <m:d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d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D9FDD2-0FB5-E0A5-DFD1-C5B3C9E2F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450160"/>
                <a:ext cx="626469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7048FC-D60A-6348-C771-979BE9CEC7E2}"/>
                  </a:ext>
                </a:extLst>
              </p:cNvPr>
              <p:cNvSpPr txBox="1"/>
              <p:nvPr/>
            </p:nvSpPr>
            <p:spPr>
              <a:xfrm>
                <a:off x="1896320" y="3465000"/>
                <a:ext cx="182341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7048FC-D60A-6348-C771-979BE9CEC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320" y="3465000"/>
                <a:ext cx="182341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B69422-BAE3-6C05-5B53-BA8125C14E48}"/>
                  </a:ext>
                </a:extLst>
              </p:cNvPr>
              <p:cNvSpPr txBox="1"/>
              <p:nvPr/>
            </p:nvSpPr>
            <p:spPr>
              <a:xfrm>
                <a:off x="7680176" y="4450160"/>
                <a:ext cx="88731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B69422-BAE3-6C05-5B53-BA8125C14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4450160"/>
                <a:ext cx="88731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813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5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7506" y="260172"/>
                <a:ext cx="11593288" cy="175304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Let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coordinates of the point on the graph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where the gradient is 8.</a:t>
                </a:r>
              </a:p>
              <a:p>
                <a:pPr marL="457200" indent="-457200">
                  <a:buAutoNum type="alphaLcParenR"/>
                </a:pPr>
                <a:r>
                  <a:rPr lang="en-GB" sz="2400" dirty="0"/>
                  <a:t>Find the gradient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at the points where the curve meets the line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06" y="260172"/>
                <a:ext cx="11593288" cy="1753044"/>
              </a:xfrm>
              <a:prstGeom prst="rect">
                <a:avLst/>
              </a:prstGeom>
              <a:blipFill>
                <a:blip r:embed="rId2"/>
                <a:stretch>
                  <a:fillRect b="-22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2830687-4D73-EAA4-21F4-DEE85A0159CC}"/>
              </a:ext>
            </a:extLst>
          </p:cNvPr>
          <p:cNvSpPr txBox="1"/>
          <p:nvPr/>
        </p:nvSpPr>
        <p:spPr>
          <a:xfrm>
            <a:off x="491208" y="2407035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0E961-A488-76B3-8AB5-5B437FF0D3E0}"/>
              </a:ext>
            </a:extLst>
          </p:cNvPr>
          <p:cNvSpPr txBox="1"/>
          <p:nvPr/>
        </p:nvSpPr>
        <p:spPr>
          <a:xfrm>
            <a:off x="1559496" y="2348880"/>
            <a:ext cx="53285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First find point of intersection: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000D04-C734-7A2B-0CD8-FC16EE497A8C}"/>
                  </a:ext>
                </a:extLst>
              </p:cNvPr>
              <p:cNvSpPr txBox="1"/>
              <p:nvPr/>
            </p:nvSpPr>
            <p:spPr>
              <a:xfrm>
                <a:off x="1541341" y="5747109"/>
                <a:ext cx="433338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=2, </m:t>
                    </m:r>
                    <m:sSup>
                      <m:sSup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e>
                    </m:d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𝟖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000D04-C734-7A2B-0CD8-FC16EE497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341" y="5747109"/>
                <a:ext cx="4333386" cy="584775"/>
              </a:xfrm>
              <a:prstGeom prst="rect">
                <a:avLst/>
              </a:prstGeom>
              <a:blipFill>
                <a:blip r:embed="rId3"/>
                <a:stretch>
                  <a:fillRect l="-3657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B52F75-6122-F6F2-1065-1EC6686972D1}"/>
                  </a:ext>
                </a:extLst>
              </p:cNvPr>
              <p:cNvSpPr txBox="1"/>
              <p:nvPr/>
            </p:nvSpPr>
            <p:spPr>
              <a:xfrm>
                <a:off x="1541341" y="5013176"/>
                <a:ext cx="426137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=1, </m:t>
                    </m:r>
                    <m:sSup>
                      <m:sSup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e>
                    </m:d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B52F75-6122-F6F2-1065-1EC668697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341" y="5013176"/>
                <a:ext cx="4261378" cy="584775"/>
              </a:xfrm>
              <a:prstGeom prst="rect">
                <a:avLst/>
              </a:prstGeom>
              <a:blipFill>
                <a:blip r:embed="rId4"/>
                <a:stretch>
                  <a:fillRect l="-372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B261B2-8C8A-DE43-6ECB-F44107D23D06}"/>
                  </a:ext>
                </a:extLst>
              </p:cNvPr>
              <p:cNvSpPr txBox="1"/>
              <p:nvPr/>
            </p:nvSpPr>
            <p:spPr>
              <a:xfrm>
                <a:off x="1559496" y="4277637"/>
                <a:ext cx="606050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Solving, we obtain: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or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B261B2-8C8A-DE43-6ECB-F44107D23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4277637"/>
                <a:ext cx="6060504" cy="584775"/>
              </a:xfrm>
              <a:prstGeom prst="rect">
                <a:avLst/>
              </a:prstGeom>
              <a:blipFill>
                <a:blip r:embed="rId5"/>
                <a:stretch>
                  <a:fillRect l="-2616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B9298D-C39B-9CDB-F57C-45658E184DE3}"/>
                  </a:ext>
                </a:extLst>
              </p:cNvPr>
              <p:cNvSpPr txBox="1"/>
              <p:nvPr/>
            </p:nvSpPr>
            <p:spPr>
              <a:xfrm>
                <a:off x="1626394" y="2958126"/>
                <a:ext cx="43732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+3=4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−5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B9298D-C39B-9CDB-F57C-45658E184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394" y="2958126"/>
                <a:ext cx="437325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B96019-EB40-E7DE-1D87-21B6C5815236}"/>
                  </a:ext>
                </a:extLst>
              </p:cNvPr>
              <p:cNvSpPr txBox="1"/>
              <p:nvPr/>
            </p:nvSpPr>
            <p:spPr>
              <a:xfrm>
                <a:off x="1626394" y="3641541"/>
                <a:ext cx="352839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+8=0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B96019-EB40-E7DE-1D87-21B6C5815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394" y="3641541"/>
                <a:ext cx="352839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97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4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98E950-5E43-F3B4-89E1-A617E0BBFBDC}"/>
              </a:ext>
            </a:extLst>
          </p:cNvPr>
          <p:cNvGrpSpPr/>
          <p:nvPr/>
        </p:nvGrpSpPr>
        <p:grpSpPr>
          <a:xfrm>
            <a:off x="1703512" y="1124744"/>
            <a:ext cx="8280920" cy="4812602"/>
            <a:chOff x="3597804" y="2060849"/>
            <a:chExt cx="4924384" cy="325073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7804" y="2060849"/>
              <a:ext cx="4924384" cy="3250737"/>
            </a:xfrm>
            <a:prstGeom prst="rect">
              <a:avLst/>
            </a:prstGeom>
          </p:spPr>
        </p:pic>
        <p:sp>
          <p:nvSpPr>
            <p:cNvPr id="65" name="Oval 64"/>
            <p:cNvSpPr/>
            <p:nvPr/>
          </p:nvSpPr>
          <p:spPr>
            <a:xfrm>
              <a:off x="3999278" y="2654435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/>
            <p:cNvSpPr/>
            <p:nvPr/>
          </p:nvSpPr>
          <p:spPr>
            <a:xfrm>
              <a:off x="4673575" y="3774929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/>
            <p:cNvSpPr/>
            <p:nvPr/>
          </p:nvSpPr>
          <p:spPr>
            <a:xfrm>
              <a:off x="5373007" y="4448719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/>
            <p:cNvSpPr/>
            <p:nvPr/>
          </p:nvSpPr>
          <p:spPr>
            <a:xfrm>
              <a:off x="6062260" y="4676932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/>
            <p:cNvSpPr/>
            <p:nvPr/>
          </p:nvSpPr>
          <p:spPr>
            <a:xfrm>
              <a:off x="6752798" y="4448467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/>
            <p:cNvSpPr/>
            <p:nvPr/>
          </p:nvSpPr>
          <p:spPr>
            <a:xfrm>
              <a:off x="7407632" y="3772057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/>
            <p:cNvSpPr/>
            <p:nvPr/>
          </p:nvSpPr>
          <p:spPr>
            <a:xfrm>
              <a:off x="8092498" y="2669100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/>
            <p:cNvCxnSpPr/>
            <p:nvPr/>
          </p:nvCxnSpPr>
          <p:spPr>
            <a:xfrm flipV="1">
              <a:off x="5758044" y="3789041"/>
              <a:ext cx="2160240" cy="135978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1063208-1EFB-F5A6-19A2-FC58FA24ADC4}"/>
              </a:ext>
            </a:extLst>
          </p:cNvPr>
          <p:cNvSpPr txBox="1"/>
          <p:nvPr/>
        </p:nvSpPr>
        <p:spPr>
          <a:xfrm>
            <a:off x="134902" y="5998979"/>
            <a:ext cx="11881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Find the </a:t>
            </a:r>
            <a:r>
              <a:rPr lang="en-GB" sz="4400" b="1" dirty="0"/>
              <a:t>gradient</a:t>
            </a:r>
            <a:r>
              <a:rPr lang="en-GB" sz="4400" dirty="0"/>
              <a:t> of the </a:t>
            </a:r>
            <a:r>
              <a:rPr lang="en-GB" sz="4400" b="1" dirty="0">
                <a:solidFill>
                  <a:srgbClr val="FF0000"/>
                </a:solidFill>
              </a:rPr>
              <a:t>tangent</a:t>
            </a:r>
            <a:r>
              <a:rPr lang="en-GB" sz="4400" dirty="0"/>
              <a:t> at the given point.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7B7CFE-B8A1-5B2A-2CD6-E58E45DFE392}"/>
              </a:ext>
            </a:extLst>
          </p:cNvPr>
          <p:cNvSpPr txBox="1"/>
          <p:nvPr/>
        </p:nvSpPr>
        <p:spPr>
          <a:xfrm>
            <a:off x="407368" y="139279"/>
            <a:ext cx="11521280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How can you find the gradient at any given point?</a:t>
            </a:r>
          </a:p>
        </p:txBody>
      </p:sp>
    </p:spTree>
    <p:extLst>
      <p:ext uri="{BB962C8B-B14F-4D97-AF65-F5344CB8AC3E}">
        <p14:creationId xmlns:p14="http://schemas.microsoft.com/office/powerpoint/2010/main" val="212703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84" y="1412776"/>
            <a:ext cx="8836340" cy="5256584"/>
          </a:xfrm>
          <a:prstGeom prst="rect">
            <a:avLst/>
          </a:prstGeom>
        </p:spPr>
      </p:pic>
      <p:sp>
        <p:nvSpPr>
          <p:cNvPr id="65" name="Oval 64"/>
          <p:cNvSpPr/>
          <p:nvPr/>
        </p:nvSpPr>
        <p:spPr>
          <a:xfrm>
            <a:off x="1247191" y="2372631"/>
            <a:ext cx="166223" cy="1574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/>
          <p:cNvSpPr/>
          <p:nvPr/>
        </p:nvSpPr>
        <p:spPr>
          <a:xfrm>
            <a:off x="2457153" y="4184518"/>
            <a:ext cx="166223" cy="1574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/>
          <p:cNvSpPr/>
          <p:nvPr/>
        </p:nvSpPr>
        <p:spPr>
          <a:xfrm>
            <a:off x="3712217" y="5274066"/>
            <a:ext cx="166223" cy="1574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/>
          <p:cNvSpPr/>
          <p:nvPr/>
        </p:nvSpPr>
        <p:spPr>
          <a:xfrm>
            <a:off x="4949017" y="5643097"/>
            <a:ext cx="166223" cy="1574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/>
          <p:cNvSpPr/>
          <p:nvPr/>
        </p:nvSpPr>
        <p:spPr>
          <a:xfrm>
            <a:off x="6188121" y="5273659"/>
            <a:ext cx="166223" cy="1574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Oval 69"/>
          <p:cNvSpPr/>
          <p:nvPr/>
        </p:nvSpPr>
        <p:spPr>
          <a:xfrm>
            <a:off x="7363159" y="4179874"/>
            <a:ext cx="166223" cy="1574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/>
          <p:cNvSpPr/>
          <p:nvPr/>
        </p:nvSpPr>
        <p:spPr>
          <a:xfrm>
            <a:off x="8592086" y="2396344"/>
            <a:ext cx="166223" cy="1574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403130" y="4207338"/>
            <a:ext cx="3876346" cy="21988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697819" y="4597665"/>
                <a:ext cx="1994161" cy="1645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5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5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7819" y="4597665"/>
                <a:ext cx="1994161" cy="1645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01D8AAB-BEEA-B10D-924B-70D982F5A4FF}"/>
              </a:ext>
            </a:extLst>
          </p:cNvPr>
          <p:cNvSpPr txBox="1"/>
          <p:nvPr/>
        </p:nvSpPr>
        <p:spPr>
          <a:xfrm>
            <a:off x="479376" y="239841"/>
            <a:ext cx="11233248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What is the gradient of the tangent when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dirty="0"/>
              <a:t> = 1?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92670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"/>
          <p:cNvSpPr/>
          <p:nvPr/>
        </p:nvSpPr>
        <p:spPr>
          <a:xfrm>
            <a:off x="1188979" y="1689257"/>
            <a:ext cx="5089606" cy="3931091"/>
          </a:xfrm>
          <a:custGeom>
            <a:avLst/>
            <a:gdLst>
              <a:gd name="connsiteX0" fmla="*/ 0 w 2035534"/>
              <a:gd name="connsiteY0" fmla="*/ 1709531 h 1709531"/>
              <a:gd name="connsiteX1" fmla="*/ 747423 w 2035534"/>
              <a:gd name="connsiteY1" fmla="*/ 1502797 h 1709531"/>
              <a:gd name="connsiteX2" fmla="*/ 1351722 w 2035534"/>
              <a:gd name="connsiteY2" fmla="*/ 1144988 h 1709531"/>
              <a:gd name="connsiteX3" fmla="*/ 1701579 w 2035534"/>
              <a:gd name="connsiteY3" fmla="*/ 755374 h 1709531"/>
              <a:gd name="connsiteX4" fmla="*/ 2035534 w 2035534"/>
              <a:gd name="connsiteY4" fmla="*/ 0 h 1709531"/>
              <a:gd name="connsiteX0" fmla="*/ 0 w 1740870"/>
              <a:gd name="connsiteY0" fmla="*/ 1637397 h 1637397"/>
              <a:gd name="connsiteX1" fmla="*/ 452759 w 1740870"/>
              <a:gd name="connsiteY1" fmla="*/ 1502797 h 1637397"/>
              <a:gd name="connsiteX2" fmla="*/ 1057058 w 1740870"/>
              <a:gd name="connsiteY2" fmla="*/ 1144988 h 1637397"/>
              <a:gd name="connsiteX3" fmla="*/ 1406915 w 1740870"/>
              <a:gd name="connsiteY3" fmla="*/ 755374 h 1637397"/>
              <a:gd name="connsiteX4" fmla="*/ 1740870 w 1740870"/>
              <a:gd name="connsiteY4" fmla="*/ 0 h 1637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0870" h="1637397">
                <a:moveTo>
                  <a:pt x="0" y="1637397"/>
                </a:moveTo>
                <a:cubicBezTo>
                  <a:pt x="261068" y="1581075"/>
                  <a:pt x="276583" y="1584865"/>
                  <a:pt x="452759" y="1502797"/>
                </a:cubicBezTo>
                <a:cubicBezTo>
                  <a:pt x="628935" y="1420729"/>
                  <a:pt x="898032" y="1269558"/>
                  <a:pt x="1057058" y="1144988"/>
                </a:cubicBezTo>
                <a:cubicBezTo>
                  <a:pt x="1216084" y="1020418"/>
                  <a:pt x="1292946" y="946205"/>
                  <a:pt x="1406915" y="755374"/>
                </a:cubicBezTo>
                <a:cubicBezTo>
                  <a:pt x="1520884" y="564543"/>
                  <a:pt x="1630877" y="282271"/>
                  <a:pt x="1740870" y="0"/>
                </a:cubicBezTo>
              </a:path>
            </a:pathLst>
          </a:cu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651684" y="3976239"/>
            <a:ext cx="233371" cy="21324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20500" y="4366916"/>
                <a:ext cx="105017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500" y="4366916"/>
                <a:ext cx="105017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6085524" y="2985400"/>
            <a:ext cx="67" cy="1800200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141308" y="4791250"/>
            <a:ext cx="1865095" cy="1510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300749" y="2551060"/>
            <a:ext cx="3168611" cy="2959362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072444" y="3641062"/>
                <a:ext cx="6092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444" y="3641062"/>
                <a:ext cx="60927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411540" y="3968629"/>
                <a:ext cx="4143813" cy="962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Gradient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1540" y="3968629"/>
                <a:ext cx="4143813" cy="962828"/>
              </a:xfrm>
              <a:prstGeom prst="rect">
                <a:avLst/>
              </a:prstGeom>
              <a:blipFill>
                <a:blip r:embed="rId4"/>
                <a:stretch>
                  <a:fillRect l="-5294" b="-139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102121" y="283560"/>
            <a:ext cx="8352928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Gradient of the Tangent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875330" y="4809780"/>
                <a:ext cx="12436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1,2</m:t>
                          </m:r>
                        </m:e>
                      </m:d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330" y="4809780"/>
                <a:ext cx="124367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138485" y="2781723"/>
                <a:ext cx="10991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3,20</m:t>
                          </m:r>
                        </m:e>
                      </m:d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485" y="2781723"/>
                <a:ext cx="109916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Oval 49"/>
          <p:cNvSpPr/>
          <p:nvPr/>
        </p:nvSpPr>
        <p:spPr>
          <a:xfrm>
            <a:off x="3994994" y="4675199"/>
            <a:ext cx="146314" cy="18241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/>
          <p:cNvSpPr/>
          <p:nvPr/>
        </p:nvSpPr>
        <p:spPr>
          <a:xfrm>
            <a:off x="6006402" y="2842406"/>
            <a:ext cx="132084" cy="16273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82154" y="4523204"/>
                <a:ext cx="1980222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54" y="4523204"/>
                <a:ext cx="1980222" cy="7847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303912" y="5406089"/>
                <a:ext cx="6456197" cy="997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Gradient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difference</m:t>
                        </m:r>
                        <m:r>
                          <a:rPr lang="en-GB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in</m:t>
                        </m:r>
                        <m:r>
                          <a:rPr lang="en-GB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difference</m:t>
                        </m:r>
                        <m:r>
                          <a:rPr lang="en-GB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in</m:t>
                        </m:r>
                        <m:r>
                          <a:rPr lang="en-GB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5406089"/>
                <a:ext cx="6456197" cy="997389"/>
              </a:xfrm>
              <a:prstGeom prst="rect">
                <a:avLst/>
              </a:prstGeom>
              <a:blipFill>
                <a:blip r:embed="rId8"/>
                <a:stretch>
                  <a:fillRect l="-3305" b="-134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804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" grpId="0"/>
      <p:bldP spid="2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29598" y="1308986"/>
            <a:ext cx="11166804" cy="5328592"/>
            <a:chOff x="1377962" y="2636912"/>
            <a:chExt cx="6046674" cy="325073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9712" y="2636912"/>
              <a:ext cx="4924384" cy="3250737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>
              <a:off x="2250017" y="2889255"/>
              <a:ext cx="340990" cy="72332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2857707" y="4076127"/>
              <a:ext cx="501650" cy="641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581607" y="4933377"/>
              <a:ext cx="463550" cy="3175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4261057" y="5301677"/>
              <a:ext cx="438150" cy="6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4934157" y="4895277"/>
              <a:ext cx="495300" cy="3556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5665068" y="4077072"/>
              <a:ext cx="419100" cy="54609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6394657" y="2990277"/>
              <a:ext cx="266700" cy="5778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1377962" y="3201902"/>
                  <a:ext cx="1200166" cy="356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=−6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7962" y="3201902"/>
                  <a:ext cx="1200166" cy="35674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2037778" y="4330608"/>
                  <a:ext cx="1200166" cy="356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=−4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7778" y="4330608"/>
                  <a:ext cx="1200166" cy="35674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2726555" y="4969098"/>
                  <a:ext cx="1168400" cy="356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=−2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26555" y="4969098"/>
                  <a:ext cx="1168400" cy="35674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4261057" y="5286006"/>
                  <a:ext cx="1168400" cy="356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1057" y="5286006"/>
                  <a:ext cx="1168400" cy="35674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4883978" y="4969098"/>
                  <a:ext cx="1314020" cy="356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3978" y="4969098"/>
                  <a:ext cx="1314020" cy="35674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5641426" y="4311072"/>
                  <a:ext cx="1093623" cy="356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=4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41426" y="4311072"/>
                  <a:ext cx="1093623" cy="35674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6383556" y="3213413"/>
                  <a:ext cx="1041080" cy="356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=6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3556" y="3213413"/>
                  <a:ext cx="1041080" cy="35674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Oval 64"/>
            <p:cNvSpPr/>
            <p:nvPr/>
          </p:nvSpPr>
          <p:spPr>
            <a:xfrm>
              <a:off x="2381186" y="3230498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66" name="Oval 65"/>
            <p:cNvSpPr/>
            <p:nvPr/>
          </p:nvSpPr>
          <p:spPr>
            <a:xfrm>
              <a:off x="3055483" y="4350992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67" name="Oval 66"/>
            <p:cNvSpPr/>
            <p:nvPr/>
          </p:nvSpPr>
          <p:spPr>
            <a:xfrm>
              <a:off x="3754915" y="5024782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68" name="Oval 67"/>
            <p:cNvSpPr/>
            <p:nvPr/>
          </p:nvSpPr>
          <p:spPr>
            <a:xfrm>
              <a:off x="4444168" y="5252995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69" name="Oval 68"/>
            <p:cNvSpPr/>
            <p:nvPr/>
          </p:nvSpPr>
          <p:spPr>
            <a:xfrm>
              <a:off x="5134706" y="5024530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70" name="Oval 69"/>
            <p:cNvSpPr/>
            <p:nvPr/>
          </p:nvSpPr>
          <p:spPr>
            <a:xfrm>
              <a:off x="5789540" y="4348120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71" name="Oval 70"/>
            <p:cNvSpPr/>
            <p:nvPr/>
          </p:nvSpPr>
          <p:spPr>
            <a:xfrm>
              <a:off x="6474406" y="3245163"/>
              <a:ext cx="92634" cy="9736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4F2A93A-56C2-5F51-21DB-4511D139A805}"/>
              </a:ext>
            </a:extLst>
          </p:cNvPr>
          <p:cNvSpPr txBox="1"/>
          <p:nvPr/>
        </p:nvSpPr>
        <p:spPr>
          <a:xfrm>
            <a:off x="352125" y="220422"/>
            <a:ext cx="11593288" cy="7848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500" dirty="0"/>
              <a:t>What things do you notice about the gradients?</a:t>
            </a:r>
          </a:p>
        </p:txBody>
      </p:sp>
    </p:spTree>
    <p:extLst>
      <p:ext uri="{BB962C8B-B14F-4D97-AF65-F5344CB8AC3E}">
        <p14:creationId xmlns:p14="http://schemas.microsoft.com/office/powerpoint/2010/main" val="305281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6" name="Table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7732736"/>
                  </p:ext>
                </p:extLst>
              </p:nvPr>
            </p:nvGraphicFramePr>
            <p:xfrm>
              <a:off x="551384" y="4166694"/>
              <a:ext cx="11089232" cy="1280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3762797518"/>
                        </a:ext>
                      </a:extLst>
                    </a:gridCol>
                    <a:gridCol w="1224136">
                      <a:extLst>
                        <a:ext uri="{9D8B030D-6E8A-4147-A177-3AD203B41FA5}">
                          <a16:colId xmlns:a16="http://schemas.microsoft.com/office/drawing/2014/main" val="4075715404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1813219199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701264086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2953381454"/>
                        </a:ext>
                      </a:extLst>
                    </a:gridCol>
                    <a:gridCol w="1224136">
                      <a:extLst>
                        <a:ext uri="{9D8B030D-6E8A-4147-A177-3AD203B41FA5}">
                          <a16:colId xmlns:a16="http://schemas.microsoft.com/office/drawing/2014/main" val="2776592847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4124708633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332284371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3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345411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Gradient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6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248716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6" name="Table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7732736"/>
                  </p:ext>
                </p:extLst>
              </p:nvPr>
            </p:nvGraphicFramePr>
            <p:xfrm>
              <a:off x="551384" y="4166694"/>
              <a:ext cx="11089232" cy="1280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3762797518"/>
                        </a:ext>
                      </a:extLst>
                    </a:gridCol>
                    <a:gridCol w="1224136">
                      <a:extLst>
                        <a:ext uri="{9D8B030D-6E8A-4147-A177-3AD203B41FA5}">
                          <a16:colId xmlns:a16="http://schemas.microsoft.com/office/drawing/2014/main" val="4075715404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1813219199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701264086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2953381454"/>
                        </a:ext>
                      </a:extLst>
                    </a:gridCol>
                    <a:gridCol w="1224136">
                      <a:extLst>
                        <a:ext uri="{9D8B030D-6E8A-4147-A177-3AD203B41FA5}">
                          <a16:colId xmlns:a16="http://schemas.microsoft.com/office/drawing/2014/main" val="2776592847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4124708633"/>
                        </a:ext>
                      </a:extLst>
                    </a:gridCol>
                    <a:gridCol w="1296144">
                      <a:extLst>
                        <a:ext uri="{9D8B030D-6E8A-4147-A177-3AD203B41FA5}">
                          <a16:colId xmlns:a16="http://schemas.microsoft.com/office/drawing/2014/main" val="332284371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2" t="-14151" r="-431195" b="-1349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1144" t="-14151" r="-635821" b="-1349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7075" t="-14151" r="-502830" b="-1349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36444" t="-14151" r="-373778" b="-1349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345411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Gradient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1144" t="-115238" r="-635821" b="-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7075" t="-115238" r="-502830" b="-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36444" t="-115238" r="-373778" b="-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248716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775520" y="5513417"/>
                <a:ext cx="81842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Come up with an expression, in terms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,</a:t>
                </a:r>
              </a:p>
              <a:p>
                <a:r>
                  <a:rPr lang="en-GB" sz="3600" dirty="0"/>
                  <a:t>for calculating the gradient?</a:t>
                </a: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5513417"/>
                <a:ext cx="8184232" cy="1200329"/>
              </a:xfrm>
              <a:prstGeom prst="rect">
                <a:avLst/>
              </a:prstGeom>
              <a:blipFill>
                <a:blip r:embed="rId3"/>
                <a:stretch>
                  <a:fillRect l="-2234" t="-7614" r="-1489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332669" y="6082328"/>
                <a:ext cx="335540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𝐆𝐫𝐚𝐝𝐢𝐞𝐧𝐭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669" y="6082328"/>
                <a:ext cx="335540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A3CA76D7-3CBB-70EB-0856-F89AA4C2DDE5}"/>
              </a:ext>
            </a:extLst>
          </p:cNvPr>
          <p:cNvGrpSpPr/>
          <p:nvPr/>
        </p:nvGrpSpPr>
        <p:grpSpPr>
          <a:xfrm>
            <a:off x="1366873" y="179315"/>
            <a:ext cx="9077728" cy="3825749"/>
            <a:chOff x="2374646" y="866070"/>
            <a:chExt cx="6941110" cy="31723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2374646" y="866070"/>
                  <a:ext cx="1408112" cy="59853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40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40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40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n-GB" sz="4000" b="1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4646" y="866070"/>
                  <a:ext cx="1408112" cy="59853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1" name="Group 30"/>
            <p:cNvGrpSpPr/>
            <p:nvPr/>
          </p:nvGrpSpPr>
          <p:grpSpPr>
            <a:xfrm>
              <a:off x="2927648" y="965153"/>
              <a:ext cx="6388108" cy="3073299"/>
              <a:chOff x="1264108" y="2636912"/>
              <a:chExt cx="6355592" cy="3250737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79712" y="2636912"/>
                <a:ext cx="4924384" cy="3250737"/>
              </a:xfrm>
              <a:prstGeom prst="rect">
                <a:avLst/>
              </a:prstGeom>
            </p:spPr>
          </p:pic>
          <p:cxnSp>
            <p:nvCxnSpPr>
              <p:cNvPr id="34" name="Straight Connector 33"/>
              <p:cNvCxnSpPr/>
              <p:nvPr/>
            </p:nvCxnSpPr>
            <p:spPr>
              <a:xfrm>
                <a:off x="2250017" y="2889255"/>
                <a:ext cx="340990" cy="723322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2857707" y="4076127"/>
                <a:ext cx="501650" cy="64135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3581607" y="4933377"/>
                <a:ext cx="463550" cy="31750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4261057" y="5301677"/>
                <a:ext cx="438150" cy="635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V="1">
                <a:off x="4934157" y="4895277"/>
                <a:ext cx="495300" cy="35560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V="1">
                <a:off x="5665068" y="4077072"/>
                <a:ext cx="419100" cy="546099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V="1">
                <a:off x="6394657" y="2990277"/>
                <a:ext cx="266700" cy="57785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1264108" y="3201902"/>
                    <a:ext cx="1314020" cy="4589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=−6</m:t>
                          </m:r>
                        </m:oMath>
                      </m:oMathPara>
                    </a14:m>
                    <a:endParaRPr lang="en-GB" sz="4000" dirty="0"/>
                  </a:p>
                </p:txBody>
              </p:sp>
            </mc:Choice>
            <mc:Fallback xmlns="">
              <p:sp>
                <p:nvSpPr>
                  <p:cNvPr id="44" name="TextBox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4108" y="3201902"/>
                    <a:ext cx="1314020" cy="458913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1923925" y="4330608"/>
                    <a:ext cx="1314020" cy="4589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=−4</m:t>
                          </m:r>
                        </m:oMath>
                      </m:oMathPara>
                    </a14:m>
                    <a:endParaRPr lang="en-GB" sz="4000" dirty="0"/>
                  </a:p>
                </p:txBody>
              </p:sp>
            </mc:Choice>
            <mc:Fallback xmlns="">
              <p:sp>
                <p:nvSpPr>
                  <p:cNvPr id="45" name="TextBox 4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23925" y="4330608"/>
                    <a:ext cx="1314020" cy="458913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Box 46"/>
                  <p:cNvSpPr txBox="1"/>
                  <p:nvPr/>
                </p:nvSpPr>
                <p:spPr>
                  <a:xfrm>
                    <a:off x="2580935" y="4969098"/>
                    <a:ext cx="1314020" cy="4589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=−2</m:t>
                          </m:r>
                        </m:oMath>
                      </m:oMathPara>
                    </a14:m>
                    <a:endParaRPr lang="en-GB" sz="4000" dirty="0"/>
                  </a:p>
                </p:txBody>
              </p:sp>
            </mc:Choice>
            <mc:Fallback xmlns="">
              <p:sp>
                <p:nvSpPr>
                  <p:cNvPr id="47" name="TextBox 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80935" y="4969098"/>
                    <a:ext cx="1314020" cy="458913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3848498" y="5244852"/>
                    <a:ext cx="1314020" cy="4589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=0</m:t>
                          </m:r>
                        </m:oMath>
                      </m:oMathPara>
                    </a14:m>
                    <a:endParaRPr lang="en-GB" sz="4000" dirty="0"/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48498" y="5244852"/>
                    <a:ext cx="1314020" cy="458913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5008058" y="4919204"/>
                    <a:ext cx="1314020" cy="4589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=2</m:t>
                          </m:r>
                        </m:oMath>
                      </m:oMathPara>
                    </a14:m>
                    <a:endParaRPr lang="en-GB" sz="4000" dirty="0"/>
                  </a:p>
                </p:txBody>
              </p:sp>
            </mc:Choice>
            <mc:Fallback xmlns="">
              <p:sp>
                <p:nvSpPr>
                  <p:cNvPr id="50" name="Text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08058" y="4919204"/>
                    <a:ext cx="1314020" cy="458913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5567734" y="4309096"/>
                    <a:ext cx="1314020" cy="4589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=4</m:t>
                          </m:r>
                        </m:oMath>
                      </m:oMathPara>
                    </a14:m>
                    <a:endParaRPr lang="en-GB" sz="4000" dirty="0"/>
                  </a:p>
                </p:txBody>
              </p:sp>
            </mc:Choice>
            <mc:Fallback xmlns="">
              <p:sp>
                <p:nvSpPr>
                  <p:cNvPr id="51" name="TextBox 5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67734" y="4309096"/>
                    <a:ext cx="1314020" cy="458913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6305680" y="3194732"/>
                    <a:ext cx="1314020" cy="45891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=6</m:t>
                          </m:r>
                        </m:oMath>
                      </m:oMathPara>
                    </a14:m>
                    <a:endParaRPr lang="en-GB" sz="4000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05680" y="3194732"/>
                    <a:ext cx="1314020" cy="458913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3" name="Oval 52"/>
              <p:cNvSpPr/>
              <p:nvPr/>
            </p:nvSpPr>
            <p:spPr>
              <a:xfrm>
                <a:off x="2381186" y="3230498"/>
                <a:ext cx="92634" cy="9736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3055483" y="4350992"/>
                <a:ext cx="92634" cy="9736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754915" y="5024782"/>
                <a:ext cx="92634" cy="9736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4444168" y="5252995"/>
                <a:ext cx="92634" cy="9736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5134706" y="5024530"/>
                <a:ext cx="92634" cy="9736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5789540" y="4348120"/>
                <a:ext cx="92634" cy="9736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6474406" y="3245163"/>
                <a:ext cx="92634" cy="9736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2396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3287688" y="355848"/>
            <a:ext cx="529150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Differentiation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75520" y="1628800"/>
            <a:ext cx="85689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Differentiating is the process of </a:t>
            </a:r>
          </a:p>
          <a:p>
            <a:pPr algn="ctr"/>
            <a:r>
              <a:rPr lang="en-GB" sz="4400" dirty="0"/>
              <a:t>taking the equation of the curve </a:t>
            </a:r>
          </a:p>
          <a:p>
            <a:pPr algn="ctr"/>
            <a:r>
              <a:rPr lang="en-GB" sz="4400" dirty="0"/>
              <a:t>and coming up with a formula that </a:t>
            </a:r>
          </a:p>
          <a:p>
            <a:pPr algn="ctr"/>
            <a:r>
              <a:rPr lang="en-GB" sz="4400" dirty="0"/>
              <a:t>calculates the gradient of the curve.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2279576" y="5069435"/>
                <a:ext cx="3097771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5069435"/>
                <a:ext cx="3097771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528048" y="4566892"/>
                <a:ext cx="3384376" cy="2021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66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660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66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6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4566892"/>
                <a:ext cx="3384376" cy="2021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320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4703" y="1795983"/>
            <a:ext cx="10945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Step 1: </a:t>
            </a:r>
            <a:r>
              <a:rPr lang="en-GB" sz="4400" dirty="0"/>
              <a:t>Multiply the term by the original power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003859" y="4471738"/>
                <a:ext cx="424847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88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8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859" y="4471738"/>
                <a:ext cx="4248472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240016" y="3858571"/>
                <a:ext cx="2726324" cy="2430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8000" b="0" i="1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8000" b="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8000" b="0" i="1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GB" sz="80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8000" b="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3858571"/>
                <a:ext cx="2726324" cy="24307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821271" y="4471738"/>
                <a:ext cx="2726324" cy="13512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1271" y="4471738"/>
                <a:ext cx="2726324" cy="13512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FB62335-51A2-2EC5-BD4B-CC1CC979DCF3}"/>
              </a:ext>
            </a:extLst>
          </p:cNvPr>
          <p:cNvSpPr txBox="1"/>
          <p:nvPr/>
        </p:nvSpPr>
        <p:spPr>
          <a:xfrm>
            <a:off x="624703" y="2840668"/>
            <a:ext cx="79928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2: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Subtract 1 from the power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4FEDC3-35A6-71F2-FFC2-6365BEB24A81}"/>
              </a:ext>
            </a:extLst>
          </p:cNvPr>
          <p:cNvSpPr txBox="1"/>
          <p:nvPr/>
        </p:nvSpPr>
        <p:spPr>
          <a:xfrm>
            <a:off x="1919536" y="426522"/>
            <a:ext cx="7992888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Differentiation Process</a:t>
            </a:r>
          </a:p>
        </p:txBody>
      </p:sp>
    </p:spTree>
    <p:extLst>
      <p:ext uri="{BB962C8B-B14F-4D97-AF65-F5344CB8AC3E}">
        <p14:creationId xmlns:p14="http://schemas.microsoft.com/office/powerpoint/2010/main" val="30990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37399</TotalTime>
  <Words>957</Words>
  <Application>Microsoft Office PowerPoint</Application>
  <PresentationFormat>Widescreen</PresentationFormat>
  <Paragraphs>188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1380</cp:revision>
  <dcterms:created xsi:type="dcterms:W3CDTF">2013-02-28T07:36:55Z</dcterms:created>
  <dcterms:modified xsi:type="dcterms:W3CDTF">2024-11-12T07:14:41Z</dcterms:modified>
</cp:coreProperties>
</file>