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555" r:id="rId2"/>
    <p:sldId id="551" r:id="rId3"/>
    <p:sldId id="549" r:id="rId4"/>
    <p:sldId id="5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2F7D82D-38CC-4845-805F-8C8B7F2BD88B}" v="90" dt="2023-06-21T16:32:51.03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80" autoAdjust="0"/>
    <p:restoredTop sz="94655" autoAdjust="0"/>
  </p:normalViewPr>
  <p:slideViewPr>
    <p:cSldViewPr>
      <p:cViewPr varScale="1">
        <p:scale>
          <a:sx n="88" d="100"/>
          <a:sy n="88" d="100"/>
        </p:scale>
        <p:origin x="255" y="6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C40B3E7F-3CDE-4C17-9FF6-659D863B7B35}"/>
    <pc:docChg chg="undo custSel addSld delSld modSld sldOrd">
      <pc:chgData name="Stewart Gale" userId="3647ddd2-6040-41ae-a96d-232c23482af8" providerId="ADAL" clId="{C40B3E7F-3CDE-4C17-9FF6-659D863B7B35}" dt="2023-02-23T06:14:59.150" v="869" actId="20577"/>
      <pc:docMkLst>
        <pc:docMk/>
      </pc:docMkLst>
      <pc:sldChg chg="delSp modSp mod">
        <pc:chgData name="Stewart Gale" userId="3647ddd2-6040-41ae-a96d-232c23482af8" providerId="ADAL" clId="{C40B3E7F-3CDE-4C17-9FF6-659D863B7B35}" dt="2022-09-01T07:22:27.559" v="6" actId="113"/>
        <pc:sldMkLst>
          <pc:docMk/>
          <pc:sldMk cId="3617830027" sldId="484"/>
        </pc:sldMkLst>
        <pc:spChg chg="mod">
          <ac:chgData name="Stewart Gale" userId="3647ddd2-6040-41ae-a96d-232c23482af8" providerId="ADAL" clId="{C40B3E7F-3CDE-4C17-9FF6-659D863B7B35}" dt="2022-09-01T07:22:27.559" v="6" actId="113"/>
          <ac:spMkLst>
            <pc:docMk/>
            <pc:sldMk cId="3617830027" sldId="484"/>
            <ac:spMk id="5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7:22:27.559" v="6" actId="113"/>
          <ac:spMkLst>
            <pc:docMk/>
            <pc:sldMk cId="3617830027" sldId="484"/>
            <ac:spMk id="6" creationId="{00000000-0000-0000-0000-000000000000}"/>
          </ac:spMkLst>
        </pc:spChg>
        <pc:spChg chg="del">
          <ac:chgData name="Stewart Gale" userId="3647ddd2-6040-41ae-a96d-232c23482af8" providerId="ADAL" clId="{C40B3E7F-3CDE-4C17-9FF6-659D863B7B35}" dt="2022-09-01T07:22:19.769" v="3" actId="478"/>
          <ac:spMkLst>
            <pc:docMk/>
            <pc:sldMk cId="3617830027" sldId="484"/>
            <ac:spMk id="8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7:22:27.559" v="6" actId="113"/>
          <ac:spMkLst>
            <pc:docMk/>
            <pc:sldMk cId="3617830027" sldId="484"/>
            <ac:spMk id="9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7:22:22.457" v="4" actId="1076"/>
          <ac:spMkLst>
            <pc:docMk/>
            <pc:sldMk cId="3617830027" sldId="484"/>
            <ac:spMk id="12" creationId="{00000000-0000-0000-0000-000000000000}"/>
          </ac:spMkLst>
        </pc:spChg>
      </pc:sldChg>
      <pc:sldChg chg="del">
        <pc:chgData name="Stewart Gale" userId="3647ddd2-6040-41ae-a96d-232c23482af8" providerId="ADAL" clId="{C40B3E7F-3CDE-4C17-9FF6-659D863B7B35}" dt="2022-09-01T08:22:23.221" v="661" actId="47"/>
        <pc:sldMkLst>
          <pc:docMk/>
          <pc:sldMk cId="4161425287" sldId="488"/>
        </pc:sldMkLst>
      </pc:sldChg>
      <pc:sldChg chg="add del">
        <pc:chgData name="Stewart Gale" userId="3647ddd2-6040-41ae-a96d-232c23482af8" providerId="ADAL" clId="{C40B3E7F-3CDE-4C17-9FF6-659D863B7B35}" dt="2022-09-01T07:30:22.510" v="147" actId="47"/>
        <pc:sldMkLst>
          <pc:docMk/>
          <pc:sldMk cId="988028996" sldId="511"/>
        </pc:sldMkLst>
      </pc:sldChg>
      <pc:sldChg chg="delSp del mod delAnim">
        <pc:chgData name="Stewart Gale" userId="3647ddd2-6040-41ae-a96d-232c23482af8" providerId="ADAL" clId="{C40B3E7F-3CDE-4C17-9FF6-659D863B7B35}" dt="2022-09-01T08:34:35.718" v="770" actId="47"/>
        <pc:sldMkLst>
          <pc:docMk/>
          <pc:sldMk cId="3863178959" sldId="512"/>
        </pc:sldMkLst>
        <pc:spChg chg="del">
          <ac:chgData name="Stewart Gale" userId="3647ddd2-6040-41ae-a96d-232c23482af8" providerId="ADAL" clId="{C40B3E7F-3CDE-4C17-9FF6-659D863B7B35}" dt="2022-09-01T08:32:40.743" v="718" actId="478"/>
          <ac:spMkLst>
            <pc:docMk/>
            <pc:sldMk cId="3863178959" sldId="512"/>
            <ac:spMk id="5" creationId="{00000000-0000-0000-0000-000000000000}"/>
          </ac:spMkLst>
        </pc:spChg>
        <pc:spChg chg="del">
          <ac:chgData name="Stewart Gale" userId="3647ddd2-6040-41ae-a96d-232c23482af8" providerId="ADAL" clId="{C40B3E7F-3CDE-4C17-9FF6-659D863B7B35}" dt="2022-09-01T08:32:40.743" v="718" actId="478"/>
          <ac:spMkLst>
            <pc:docMk/>
            <pc:sldMk cId="3863178959" sldId="512"/>
            <ac:spMk id="6" creationId="{00000000-0000-0000-0000-000000000000}"/>
          </ac:spMkLst>
        </pc:spChg>
        <pc:spChg chg="del">
          <ac:chgData name="Stewart Gale" userId="3647ddd2-6040-41ae-a96d-232c23482af8" providerId="ADAL" clId="{C40B3E7F-3CDE-4C17-9FF6-659D863B7B35}" dt="2022-09-01T08:32:40.743" v="718" actId="478"/>
          <ac:spMkLst>
            <pc:docMk/>
            <pc:sldMk cId="3863178959" sldId="512"/>
            <ac:spMk id="14" creationId="{00000000-0000-0000-0000-000000000000}"/>
          </ac:spMkLst>
        </pc:spChg>
        <pc:spChg chg="del">
          <ac:chgData name="Stewart Gale" userId="3647ddd2-6040-41ae-a96d-232c23482af8" providerId="ADAL" clId="{C40B3E7F-3CDE-4C17-9FF6-659D863B7B35}" dt="2022-09-01T08:32:40.743" v="718" actId="478"/>
          <ac:spMkLst>
            <pc:docMk/>
            <pc:sldMk cId="3863178959" sldId="512"/>
            <ac:spMk id="23" creationId="{00000000-0000-0000-0000-000000000000}"/>
          </ac:spMkLst>
        </pc:spChg>
      </pc:sldChg>
      <pc:sldChg chg="delSp modSp mod delAnim">
        <pc:chgData name="Stewart Gale" userId="3647ddd2-6040-41ae-a96d-232c23482af8" providerId="ADAL" clId="{C40B3E7F-3CDE-4C17-9FF6-659D863B7B35}" dt="2022-09-01T08:34:32.427" v="769" actId="1076"/>
        <pc:sldMkLst>
          <pc:docMk/>
          <pc:sldMk cId="267006943" sldId="514"/>
        </pc:sldMkLst>
        <pc:spChg chg="mod">
          <ac:chgData name="Stewart Gale" userId="3647ddd2-6040-41ae-a96d-232c23482af8" providerId="ADAL" clId="{C40B3E7F-3CDE-4C17-9FF6-659D863B7B35}" dt="2022-09-01T08:34:32.427" v="769" actId="1076"/>
          <ac:spMkLst>
            <pc:docMk/>
            <pc:sldMk cId="267006943" sldId="514"/>
            <ac:spMk id="5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4:23.107" v="764" actId="1076"/>
          <ac:spMkLst>
            <pc:docMk/>
            <pc:sldMk cId="267006943" sldId="514"/>
            <ac:spMk id="9" creationId="{00000000-0000-0000-0000-000000000000}"/>
          </ac:spMkLst>
        </pc:spChg>
        <pc:spChg chg="del mod">
          <ac:chgData name="Stewart Gale" userId="3647ddd2-6040-41ae-a96d-232c23482af8" providerId="ADAL" clId="{C40B3E7F-3CDE-4C17-9FF6-659D863B7B35}" dt="2022-09-01T08:33:30.460" v="730" actId="478"/>
          <ac:spMkLst>
            <pc:docMk/>
            <pc:sldMk cId="267006943" sldId="514"/>
            <ac:spMk id="10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4:23.107" v="764" actId="1076"/>
          <ac:spMkLst>
            <pc:docMk/>
            <pc:sldMk cId="267006943" sldId="514"/>
            <ac:spMk id="11" creationId="{00000000-0000-0000-0000-000000000000}"/>
          </ac:spMkLst>
        </pc:spChg>
        <pc:spChg chg="del">
          <ac:chgData name="Stewart Gale" userId="3647ddd2-6040-41ae-a96d-232c23482af8" providerId="ADAL" clId="{C40B3E7F-3CDE-4C17-9FF6-659D863B7B35}" dt="2022-09-01T08:34:01.292" v="751" actId="478"/>
          <ac:spMkLst>
            <pc:docMk/>
            <pc:sldMk cId="267006943" sldId="514"/>
            <ac:spMk id="12" creationId="{00000000-0000-0000-0000-000000000000}"/>
          </ac:spMkLst>
        </pc:spChg>
      </pc:sldChg>
      <pc:sldChg chg="addSp delSp modSp mod modAnim">
        <pc:chgData name="Stewart Gale" userId="3647ddd2-6040-41ae-a96d-232c23482af8" providerId="ADAL" clId="{C40B3E7F-3CDE-4C17-9FF6-659D863B7B35}" dt="2023-02-23T06:14:59.150" v="869" actId="20577"/>
        <pc:sldMkLst>
          <pc:docMk/>
          <pc:sldMk cId="4277973962" sldId="516"/>
        </pc:sldMkLst>
        <pc:spChg chg="mod">
          <ac:chgData name="Stewart Gale" userId="3647ddd2-6040-41ae-a96d-232c23482af8" providerId="ADAL" clId="{C40B3E7F-3CDE-4C17-9FF6-659D863B7B35}" dt="2023-02-23T06:14:56.067" v="867" actId="20577"/>
          <ac:spMkLst>
            <pc:docMk/>
            <pc:sldMk cId="4277973962" sldId="516"/>
            <ac:spMk id="5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5:40.077" v="789" actId="20577"/>
          <ac:spMkLst>
            <pc:docMk/>
            <pc:sldMk cId="4277973962" sldId="516"/>
            <ac:spMk id="7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7:58.822" v="855" actId="1076"/>
          <ac:spMkLst>
            <pc:docMk/>
            <pc:sldMk cId="4277973962" sldId="516"/>
            <ac:spMk id="8" creationId="{00000000-0000-0000-0000-000000000000}"/>
          </ac:spMkLst>
        </pc:spChg>
        <pc:spChg chg="add mod">
          <ac:chgData name="Stewart Gale" userId="3647ddd2-6040-41ae-a96d-232c23482af8" providerId="ADAL" clId="{C40B3E7F-3CDE-4C17-9FF6-659D863B7B35}" dt="2023-02-23T06:14:51.150" v="863" actId="20577"/>
          <ac:spMkLst>
            <pc:docMk/>
            <pc:sldMk cId="4277973962" sldId="516"/>
            <ac:spMk id="10" creationId="{9A0CB3D0-CF86-045E-2236-154C9875E0B5}"/>
          </ac:spMkLst>
        </pc:spChg>
        <pc:spChg chg="add mod">
          <ac:chgData name="Stewart Gale" userId="3647ddd2-6040-41ae-a96d-232c23482af8" providerId="ADAL" clId="{C40B3E7F-3CDE-4C17-9FF6-659D863B7B35}" dt="2023-02-23T06:14:53.460" v="865" actId="20577"/>
          <ac:spMkLst>
            <pc:docMk/>
            <pc:sldMk cId="4277973962" sldId="516"/>
            <ac:spMk id="12" creationId="{5FAC245E-B310-A87F-CDB8-8196DD9F8871}"/>
          </ac:spMkLst>
        </pc:spChg>
        <pc:spChg chg="add mod">
          <ac:chgData name="Stewart Gale" userId="3647ddd2-6040-41ae-a96d-232c23482af8" providerId="ADAL" clId="{C40B3E7F-3CDE-4C17-9FF6-659D863B7B35}" dt="2023-02-23T06:14:59.150" v="869" actId="20577"/>
          <ac:spMkLst>
            <pc:docMk/>
            <pc:sldMk cId="4277973962" sldId="516"/>
            <ac:spMk id="14" creationId="{8997EF8E-2382-2D9D-7A6B-AF463B0764FC}"/>
          </ac:spMkLst>
        </pc:spChg>
        <pc:cxnChg chg="del mod">
          <ac:chgData name="Stewart Gale" userId="3647ddd2-6040-41ae-a96d-232c23482af8" providerId="ADAL" clId="{C40B3E7F-3CDE-4C17-9FF6-659D863B7B35}" dt="2022-09-01T08:37:15.025" v="840" actId="478"/>
          <ac:cxnSpMkLst>
            <pc:docMk/>
            <pc:sldMk cId="4277973962" sldId="516"/>
            <ac:cxnSpMk id="9" creationId="{00000000-0000-0000-0000-000000000000}"/>
          </ac:cxnSpMkLst>
        </pc:cxnChg>
      </pc:sldChg>
      <pc:sldChg chg="del">
        <pc:chgData name="Stewart Gale" userId="3647ddd2-6040-41ae-a96d-232c23482af8" providerId="ADAL" clId="{C40B3E7F-3CDE-4C17-9FF6-659D863B7B35}" dt="2022-09-01T08:38:22.429" v="859" actId="47"/>
        <pc:sldMkLst>
          <pc:docMk/>
          <pc:sldMk cId="639909493" sldId="517"/>
        </pc:sldMkLst>
      </pc:sldChg>
      <pc:sldChg chg="del">
        <pc:chgData name="Stewart Gale" userId="3647ddd2-6040-41ae-a96d-232c23482af8" providerId="ADAL" clId="{C40B3E7F-3CDE-4C17-9FF6-659D863B7B35}" dt="2022-09-01T08:22:48.002" v="664" actId="47"/>
        <pc:sldMkLst>
          <pc:docMk/>
          <pc:sldMk cId="3091330308" sldId="542"/>
        </pc:sldMkLst>
      </pc:sldChg>
      <pc:sldChg chg="modSp mod">
        <pc:chgData name="Stewart Gale" userId="3647ddd2-6040-41ae-a96d-232c23482af8" providerId="ADAL" clId="{C40B3E7F-3CDE-4C17-9FF6-659D863B7B35}" dt="2022-09-01T08:15:45.460" v="561" actId="14100"/>
        <pc:sldMkLst>
          <pc:docMk/>
          <pc:sldMk cId="1778548756" sldId="544"/>
        </pc:sldMkLst>
        <pc:spChg chg="mod">
          <ac:chgData name="Stewart Gale" userId="3647ddd2-6040-41ae-a96d-232c23482af8" providerId="ADAL" clId="{C40B3E7F-3CDE-4C17-9FF6-659D863B7B35}" dt="2022-09-01T08:15:45.460" v="561" actId="14100"/>
          <ac:spMkLst>
            <pc:docMk/>
            <pc:sldMk cId="1778548756" sldId="544"/>
            <ac:spMk id="5" creationId="{00000000-0000-0000-0000-000000000000}"/>
          </ac:spMkLst>
        </pc:spChg>
      </pc:sldChg>
      <pc:sldChg chg="addSp delSp modSp mod delAnim modAnim">
        <pc:chgData name="Stewart Gale" userId="3647ddd2-6040-41ae-a96d-232c23482af8" providerId="ADAL" clId="{C40B3E7F-3CDE-4C17-9FF6-659D863B7B35}" dt="2022-09-01T07:25:17.906" v="69"/>
        <pc:sldMkLst>
          <pc:docMk/>
          <pc:sldMk cId="2255806164" sldId="545"/>
        </pc:sldMkLst>
        <pc:spChg chg="del">
          <ac:chgData name="Stewart Gale" userId="3647ddd2-6040-41ae-a96d-232c23482af8" providerId="ADAL" clId="{C40B3E7F-3CDE-4C17-9FF6-659D863B7B35}" dt="2022-09-01T07:22:36.405" v="7" actId="478"/>
          <ac:spMkLst>
            <pc:docMk/>
            <pc:sldMk cId="2255806164" sldId="545"/>
            <ac:spMk id="5" creationId="{00000000-0000-0000-0000-000000000000}"/>
          </ac:spMkLst>
        </pc:spChg>
        <pc:spChg chg="add mod">
          <ac:chgData name="Stewart Gale" userId="3647ddd2-6040-41ae-a96d-232c23482af8" providerId="ADAL" clId="{C40B3E7F-3CDE-4C17-9FF6-659D863B7B35}" dt="2022-09-01T07:25:05.284" v="66" actId="1076"/>
          <ac:spMkLst>
            <pc:docMk/>
            <pc:sldMk cId="2255806164" sldId="545"/>
            <ac:spMk id="7" creationId="{474CAAE4-F030-2E11-5CC5-1E4AA995130B}"/>
          </ac:spMkLst>
        </pc:spChg>
        <pc:spChg chg="mod">
          <ac:chgData name="Stewart Gale" userId="3647ddd2-6040-41ae-a96d-232c23482af8" providerId="ADAL" clId="{C40B3E7F-3CDE-4C17-9FF6-659D863B7B35}" dt="2022-09-01T07:24:01.387" v="37" actId="14100"/>
          <ac:spMkLst>
            <pc:docMk/>
            <pc:sldMk cId="2255806164" sldId="545"/>
            <ac:spMk id="8" creationId="{00000000-0000-0000-0000-000000000000}"/>
          </ac:spMkLst>
        </pc:spChg>
        <pc:spChg chg="add mod">
          <ac:chgData name="Stewart Gale" userId="3647ddd2-6040-41ae-a96d-232c23482af8" providerId="ADAL" clId="{C40B3E7F-3CDE-4C17-9FF6-659D863B7B35}" dt="2022-09-01T07:25:09.440" v="68" actId="1076"/>
          <ac:spMkLst>
            <pc:docMk/>
            <pc:sldMk cId="2255806164" sldId="545"/>
            <ac:spMk id="10" creationId="{FB19F147-CACD-3FE9-628C-EB67F6282AE8}"/>
          </ac:spMkLst>
        </pc:spChg>
        <pc:spChg chg="del">
          <ac:chgData name="Stewart Gale" userId="3647ddd2-6040-41ae-a96d-232c23482af8" providerId="ADAL" clId="{C40B3E7F-3CDE-4C17-9FF6-659D863B7B35}" dt="2022-09-01T07:22:36.405" v="7" actId="478"/>
          <ac:spMkLst>
            <pc:docMk/>
            <pc:sldMk cId="2255806164" sldId="545"/>
            <ac:spMk id="15" creationId="{00000000-0000-0000-0000-000000000000}"/>
          </ac:spMkLst>
        </pc:spChg>
        <pc:spChg chg="del">
          <ac:chgData name="Stewart Gale" userId="3647ddd2-6040-41ae-a96d-232c23482af8" providerId="ADAL" clId="{C40B3E7F-3CDE-4C17-9FF6-659D863B7B35}" dt="2022-09-01T07:22:36.405" v="7" actId="478"/>
          <ac:spMkLst>
            <pc:docMk/>
            <pc:sldMk cId="2255806164" sldId="545"/>
            <ac:spMk id="31" creationId="{00000000-0000-0000-0000-000000000000}"/>
          </ac:spMkLst>
        </pc:spChg>
        <pc:spChg chg="del">
          <ac:chgData name="Stewart Gale" userId="3647ddd2-6040-41ae-a96d-232c23482af8" providerId="ADAL" clId="{C40B3E7F-3CDE-4C17-9FF6-659D863B7B35}" dt="2022-09-01T07:22:36.405" v="7" actId="478"/>
          <ac:spMkLst>
            <pc:docMk/>
            <pc:sldMk cId="2255806164" sldId="545"/>
            <ac:spMk id="39" creationId="{00000000-0000-0000-0000-000000000000}"/>
          </ac:spMkLst>
        </pc:spChg>
        <pc:spChg chg="del">
          <ac:chgData name="Stewart Gale" userId="3647ddd2-6040-41ae-a96d-232c23482af8" providerId="ADAL" clId="{C40B3E7F-3CDE-4C17-9FF6-659D863B7B35}" dt="2022-09-01T07:22:36.405" v="7" actId="478"/>
          <ac:spMkLst>
            <pc:docMk/>
            <pc:sldMk cId="2255806164" sldId="545"/>
            <ac:spMk id="40" creationId="{00000000-0000-0000-0000-000000000000}"/>
          </ac:spMkLst>
        </pc:spChg>
        <pc:cxnChg chg="del">
          <ac:chgData name="Stewart Gale" userId="3647ddd2-6040-41ae-a96d-232c23482af8" providerId="ADAL" clId="{C40B3E7F-3CDE-4C17-9FF6-659D863B7B35}" dt="2022-09-01T07:22:36.405" v="7" actId="478"/>
          <ac:cxnSpMkLst>
            <pc:docMk/>
            <pc:sldMk cId="2255806164" sldId="545"/>
            <ac:cxnSpMk id="6" creationId="{00000000-0000-0000-0000-000000000000}"/>
          </ac:cxnSpMkLst>
        </pc:cxnChg>
      </pc:sldChg>
      <pc:sldChg chg="delSp modSp mod ord delAnim">
        <pc:chgData name="Stewart Gale" userId="3647ddd2-6040-41ae-a96d-232c23482af8" providerId="ADAL" clId="{C40B3E7F-3CDE-4C17-9FF6-659D863B7B35}" dt="2022-09-01T08:31:23.703" v="700" actId="122"/>
        <pc:sldMkLst>
          <pc:docMk/>
          <pc:sldMk cId="372398580" sldId="546"/>
        </pc:sldMkLst>
        <pc:spChg chg="mod">
          <ac:chgData name="Stewart Gale" userId="3647ddd2-6040-41ae-a96d-232c23482af8" providerId="ADAL" clId="{C40B3E7F-3CDE-4C17-9FF6-659D863B7B35}" dt="2022-09-01T08:30:54.791" v="687" actId="403"/>
          <ac:spMkLst>
            <pc:docMk/>
            <pc:sldMk cId="372398580" sldId="546"/>
            <ac:spMk id="5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0:15.920" v="672" actId="20577"/>
          <ac:spMkLst>
            <pc:docMk/>
            <pc:sldMk cId="372398580" sldId="546"/>
            <ac:spMk id="6" creationId="{00000000-0000-0000-0000-000000000000}"/>
          </ac:spMkLst>
        </pc:spChg>
        <pc:spChg chg="del">
          <ac:chgData name="Stewart Gale" userId="3647ddd2-6040-41ae-a96d-232c23482af8" providerId="ADAL" clId="{C40B3E7F-3CDE-4C17-9FF6-659D863B7B35}" dt="2022-09-01T08:30:38.555" v="682" actId="478"/>
          <ac:spMkLst>
            <pc:docMk/>
            <pc:sldMk cId="372398580" sldId="546"/>
            <ac:spMk id="7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1:16.974" v="697" actId="403"/>
          <ac:spMkLst>
            <pc:docMk/>
            <pc:sldMk cId="372398580" sldId="546"/>
            <ac:spMk id="8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1:01.244" v="689" actId="1076"/>
          <ac:spMkLst>
            <pc:docMk/>
            <pc:sldMk cId="372398580" sldId="546"/>
            <ac:spMk id="9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1:23.703" v="700" actId="122"/>
          <ac:spMkLst>
            <pc:docMk/>
            <pc:sldMk cId="372398580" sldId="546"/>
            <ac:spMk id="11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0:58.216" v="688" actId="1076"/>
          <ac:spMkLst>
            <pc:docMk/>
            <pc:sldMk cId="372398580" sldId="546"/>
            <ac:spMk id="13" creationId="{00000000-0000-0000-0000-000000000000}"/>
          </ac:spMkLst>
        </pc:spChg>
        <pc:spChg chg="del">
          <ac:chgData name="Stewart Gale" userId="3647ddd2-6040-41ae-a96d-232c23482af8" providerId="ADAL" clId="{C40B3E7F-3CDE-4C17-9FF6-659D863B7B35}" dt="2022-09-01T08:30:42.197" v="683" actId="478"/>
          <ac:spMkLst>
            <pc:docMk/>
            <pc:sldMk cId="372398580" sldId="546"/>
            <ac:spMk id="14" creationId="{00000000-0000-0000-0000-000000000000}"/>
          </ac:spMkLst>
        </pc:spChg>
        <pc:cxnChg chg="mod">
          <ac:chgData name="Stewart Gale" userId="3647ddd2-6040-41ae-a96d-232c23482af8" providerId="ADAL" clId="{C40B3E7F-3CDE-4C17-9FF6-659D863B7B35}" dt="2022-09-01T08:31:16.974" v="697" actId="403"/>
          <ac:cxnSpMkLst>
            <pc:docMk/>
            <pc:sldMk cId="372398580" sldId="546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C40B3E7F-3CDE-4C17-9FF6-659D863B7B35}" dt="2022-09-01T08:31:10.088" v="692" actId="14100"/>
          <ac:cxnSpMkLst>
            <pc:docMk/>
            <pc:sldMk cId="372398580" sldId="546"/>
            <ac:cxnSpMk id="12" creationId="{00000000-0000-0000-0000-000000000000}"/>
          </ac:cxnSpMkLst>
        </pc:cxnChg>
        <pc:cxnChg chg="del">
          <ac:chgData name="Stewart Gale" userId="3647ddd2-6040-41ae-a96d-232c23482af8" providerId="ADAL" clId="{C40B3E7F-3CDE-4C17-9FF6-659D863B7B35}" dt="2022-09-01T08:30:42.197" v="683" actId="478"/>
          <ac:cxnSpMkLst>
            <pc:docMk/>
            <pc:sldMk cId="372398580" sldId="546"/>
            <ac:cxnSpMk id="15" creationId="{00000000-0000-0000-0000-000000000000}"/>
          </ac:cxnSpMkLst>
        </pc:cxnChg>
      </pc:sldChg>
      <pc:sldChg chg="del">
        <pc:chgData name="Stewart Gale" userId="3647ddd2-6040-41ae-a96d-232c23482af8" providerId="ADAL" clId="{C40B3E7F-3CDE-4C17-9FF6-659D863B7B35}" dt="2022-09-01T08:35:16.200" v="779" actId="47"/>
        <pc:sldMkLst>
          <pc:docMk/>
          <pc:sldMk cId="2139322821" sldId="547"/>
        </pc:sldMkLst>
      </pc:sldChg>
      <pc:sldChg chg="del">
        <pc:chgData name="Stewart Gale" userId="3647ddd2-6040-41ae-a96d-232c23482af8" providerId="ADAL" clId="{C40B3E7F-3CDE-4C17-9FF6-659D863B7B35}" dt="2022-09-01T07:29:14.707" v="137" actId="47"/>
        <pc:sldMkLst>
          <pc:docMk/>
          <pc:sldMk cId="2487831076" sldId="548"/>
        </pc:sldMkLst>
      </pc:sldChg>
      <pc:sldChg chg="addSp delSp modSp add mod delAnim modAnim">
        <pc:chgData name="Stewart Gale" userId="3647ddd2-6040-41ae-a96d-232c23482af8" providerId="ADAL" clId="{C40B3E7F-3CDE-4C17-9FF6-659D863B7B35}" dt="2023-02-23T06:11:58.391" v="861" actId="20577"/>
        <pc:sldMkLst>
          <pc:docMk/>
          <pc:sldMk cId="890502590" sldId="549"/>
        </pc:sldMkLst>
        <pc:spChg chg="del mod">
          <ac:chgData name="Stewart Gale" userId="3647ddd2-6040-41ae-a96d-232c23482af8" providerId="ADAL" clId="{C40B3E7F-3CDE-4C17-9FF6-659D863B7B35}" dt="2022-09-01T08:21:16.005" v="644" actId="478"/>
          <ac:spMkLst>
            <pc:docMk/>
            <pc:sldMk cId="890502590" sldId="549"/>
            <ac:spMk id="5" creationId="{00000000-0000-0000-0000-000000000000}"/>
          </ac:spMkLst>
        </pc:spChg>
        <pc:spChg chg="add mod">
          <ac:chgData name="Stewart Gale" userId="3647ddd2-6040-41ae-a96d-232c23482af8" providerId="ADAL" clId="{C40B3E7F-3CDE-4C17-9FF6-659D863B7B35}" dt="2023-02-23T06:11:58.391" v="861" actId="20577"/>
          <ac:spMkLst>
            <pc:docMk/>
            <pc:sldMk cId="890502590" sldId="549"/>
            <ac:spMk id="6" creationId="{F3A22E28-B633-C30B-F19D-F1B8AE779611}"/>
          </ac:spMkLst>
        </pc:spChg>
        <pc:spChg chg="del mod">
          <ac:chgData name="Stewart Gale" userId="3647ddd2-6040-41ae-a96d-232c23482af8" providerId="ADAL" clId="{C40B3E7F-3CDE-4C17-9FF6-659D863B7B35}" dt="2022-09-01T07:26:04.135" v="87" actId="478"/>
          <ac:spMkLst>
            <pc:docMk/>
            <pc:sldMk cId="890502590" sldId="549"/>
            <ac:spMk id="8" creationId="{00000000-0000-0000-0000-000000000000}"/>
          </ac:spMkLst>
        </pc:spChg>
        <pc:spChg chg="add mod">
          <ac:chgData name="Stewart Gale" userId="3647ddd2-6040-41ae-a96d-232c23482af8" providerId="ADAL" clId="{C40B3E7F-3CDE-4C17-9FF6-659D863B7B35}" dt="2022-09-01T08:21:28.997" v="647" actId="1076"/>
          <ac:spMkLst>
            <pc:docMk/>
            <pc:sldMk cId="890502590" sldId="549"/>
            <ac:spMk id="9" creationId="{E1608305-C5AF-CE06-5A20-7B415FAFFB65}"/>
          </ac:spMkLst>
        </pc:spChg>
        <pc:spChg chg="add mod">
          <ac:chgData name="Stewart Gale" userId="3647ddd2-6040-41ae-a96d-232c23482af8" providerId="ADAL" clId="{C40B3E7F-3CDE-4C17-9FF6-659D863B7B35}" dt="2022-09-01T08:21:32.825" v="648" actId="1076"/>
          <ac:spMkLst>
            <pc:docMk/>
            <pc:sldMk cId="890502590" sldId="549"/>
            <ac:spMk id="11" creationId="{5E80254D-AB5F-AD31-17B8-9027D5E7B7F7}"/>
          </ac:spMkLst>
        </pc:spChg>
        <pc:spChg chg="add mod">
          <ac:chgData name="Stewart Gale" userId="3647ddd2-6040-41ae-a96d-232c23482af8" providerId="ADAL" clId="{C40B3E7F-3CDE-4C17-9FF6-659D863B7B35}" dt="2022-09-01T08:21:32.825" v="648" actId="1076"/>
          <ac:spMkLst>
            <pc:docMk/>
            <pc:sldMk cId="890502590" sldId="549"/>
            <ac:spMk id="13" creationId="{182CDBC8-632A-B5EB-B70F-42D0517B34C1}"/>
          </ac:spMkLst>
        </pc:spChg>
        <pc:spChg chg="del">
          <ac:chgData name="Stewart Gale" userId="3647ddd2-6040-41ae-a96d-232c23482af8" providerId="ADAL" clId="{C40B3E7F-3CDE-4C17-9FF6-659D863B7B35}" dt="2022-09-01T07:24:21.608" v="38" actId="21"/>
          <ac:spMkLst>
            <pc:docMk/>
            <pc:sldMk cId="890502590" sldId="549"/>
            <ac:spMk id="15" creationId="{00000000-0000-0000-0000-000000000000}"/>
          </ac:spMkLst>
        </pc:spChg>
        <pc:spChg chg="add del mod">
          <ac:chgData name="Stewart Gale" userId="3647ddd2-6040-41ae-a96d-232c23482af8" providerId="ADAL" clId="{C40B3E7F-3CDE-4C17-9FF6-659D863B7B35}" dt="2022-09-01T07:30:12.482" v="144" actId="21"/>
          <ac:spMkLst>
            <pc:docMk/>
            <pc:sldMk cId="890502590" sldId="549"/>
            <ac:spMk id="16" creationId="{ECAD26E7-58EB-6FE4-2E71-B29AEB208B81}"/>
          </ac:spMkLst>
        </pc:spChg>
        <pc:spChg chg="del">
          <ac:chgData name="Stewart Gale" userId="3647ddd2-6040-41ae-a96d-232c23482af8" providerId="ADAL" clId="{C40B3E7F-3CDE-4C17-9FF6-659D863B7B35}" dt="2022-09-01T07:25:31.295" v="70" actId="478"/>
          <ac:spMkLst>
            <pc:docMk/>
            <pc:sldMk cId="890502590" sldId="549"/>
            <ac:spMk id="31" creationId="{00000000-0000-0000-0000-000000000000}"/>
          </ac:spMkLst>
        </pc:spChg>
        <pc:spChg chg="del mod">
          <ac:chgData name="Stewart Gale" userId="3647ddd2-6040-41ae-a96d-232c23482af8" providerId="ADAL" clId="{C40B3E7F-3CDE-4C17-9FF6-659D863B7B35}" dt="2022-09-01T07:25:52.596" v="83" actId="478"/>
          <ac:spMkLst>
            <pc:docMk/>
            <pc:sldMk cId="890502590" sldId="549"/>
            <ac:spMk id="39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21:32.825" v="648" actId="1076"/>
          <ac:spMkLst>
            <pc:docMk/>
            <pc:sldMk cId="890502590" sldId="549"/>
            <ac:spMk id="40" creationId="{00000000-0000-0000-0000-000000000000}"/>
          </ac:spMkLst>
        </pc:spChg>
        <pc:cxnChg chg="del">
          <ac:chgData name="Stewart Gale" userId="3647ddd2-6040-41ae-a96d-232c23482af8" providerId="ADAL" clId="{C40B3E7F-3CDE-4C17-9FF6-659D863B7B35}" dt="2022-09-01T07:25:31.295" v="70" actId="478"/>
          <ac:cxnSpMkLst>
            <pc:docMk/>
            <pc:sldMk cId="890502590" sldId="549"/>
            <ac:cxnSpMk id="6" creationId="{00000000-0000-0000-0000-000000000000}"/>
          </ac:cxnSpMkLst>
        </pc:cxnChg>
        <pc:cxnChg chg="add mod">
          <ac:chgData name="Stewart Gale" userId="3647ddd2-6040-41ae-a96d-232c23482af8" providerId="ADAL" clId="{C40B3E7F-3CDE-4C17-9FF6-659D863B7B35}" dt="2022-09-01T08:21:47.225" v="651" actId="1076"/>
          <ac:cxnSpMkLst>
            <pc:docMk/>
            <pc:sldMk cId="890502590" sldId="549"/>
            <ac:cxnSpMk id="8" creationId="{F5FF1DD6-DB2E-6802-B8B4-9D00829278E0}"/>
          </ac:cxnSpMkLst>
        </pc:cxnChg>
      </pc:sldChg>
      <pc:sldChg chg="addSp new del mod">
        <pc:chgData name="Stewart Gale" userId="3647ddd2-6040-41ae-a96d-232c23482af8" providerId="ADAL" clId="{C40B3E7F-3CDE-4C17-9FF6-659D863B7B35}" dt="2022-09-01T08:17:00.502" v="595" actId="47"/>
        <pc:sldMkLst>
          <pc:docMk/>
          <pc:sldMk cId="40051942" sldId="550"/>
        </pc:sldMkLst>
        <pc:spChg chg="add">
          <ac:chgData name="Stewart Gale" userId="3647ddd2-6040-41ae-a96d-232c23482af8" providerId="ADAL" clId="{C40B3E7F-3CDE-4C17-9FF6-659D863B7B35}" dt="2022-09-01T07:30:16.992" v="146" actId="22"/>
          <ac:spMkLst>
            <pc:docMk/>
            <pc:sldMk cId="40051942" sldId="550"/>
            <ac:spMk id="3" creationId="{0BEFF35A-FAAA-AF30-E59B-BF83443335AD}"/>
          </ac:spMkLst>
        </pc:spChg>
      </pc:sldChg>
      <pc:sldChg chg="addSp delSp modSp add mod ord delAnim">
        <pc:chgData name="Stewart Gale" userId="3647ddd2-6040-41ae-a96d-232c23482af8" providerId="ADAL" clId="{C40B3E7F-3CDE-4C17-9FF6-659D863B7B35}" dt="2022-09-01T08:14:34.607" v="510" actId="1076"/>
        <pc:sldMkLst>
          <pc:docMk/>
          <pc:sldMk cId="2463592448" sldId="551"/>
        </pc:sldMkLst>
        <pc:spChg chg="del mod">
          <ac:chgData name="Stewart Gale" userId="3647ddd2-6040-41ae-a96d-232c23482af8" providerId="ADAL" clId="{C40B3E7F-3CDE-4C17-9FF6-659D863B7B35}" dt="2022-09-01T07:31:05.870" v="226" actId="478"/>
          <ac:spMkLst>
            <pc:docMk/>
            <pc:sldMk cId="2463592448" sldId="551"/>
            <ac:spMk id="5" creationId="{00000000-0000-0000-0000-000000000000}"/>
          </ac:spMkLst>
        </pc:spChg>
        <pc:spChg chg="del mod">
          <ac:chgData name="Stewart Gale" userId="3647ddd2-6040-41ae-a96d-232c23482af8" providerId="ADAL" clId="{C40B3E7F-3CDE-4C17-9FF6-659D863B7B35}" dt="2022-09-01T07:31:05.870" v="226" actId="478"/>
          <ac:spMkLst>
            <pc:docMk/>
            <pc:sldMk cId="2463592448" sldId="551"/>
            <ac:spMk id="6" creationId="{00000000-0000-0000-0000-000000000000}"/>
          </ac:spMkLst>
        </pc:spChg>
        <pc:spChg chg="add del mod">
          <ac:chgData name="Stewart Gale" userId="3647ddd2-6040-41ae-a96d-232c23482af8" providerId="ADAL" clId="{C40B3E7F-3CDE-4C17-9FF6-659D863B7B35}" dt="2022-09-01T07:32:15.686" v="377" actId="478"/>
          <ac:spMkLst>
            <pc:docMk/>
            <pc:sldMk cId="2463592448" sldId="551"/>
            <ac:spMk id="8" creationId="{2CB52D06-6421-2E5E-E279-8DAA09D536EC}"/>
          </ac:spMkLst>
        </pc:spChg>
        <pc:spChg chg="del">
          <ac:chgData name="Stewart Gale" userId="3647ddd2-6040-41ae-a96d-232c23482af8" providerId="ADAL" clId="{C40B3E7F-3CDE-4C17-9FF6-659D863B7B35}" dt="2022-09-01T07:31:05.870" v="226" actId="478"/>
          <ac:spMkLst>
            <pc:docMk/>
            <pc:sldMk cId="2463592448" sldId="551"/>
            <ac:spMk id="9" creationId="{00000000-0000-0000-0000-000000000000}"/>
          </ac:spMkLst>
        </pc:spChg>
        <pc:spChg chg="add mod">
          <ac:chgData name="Stewart Gale" userId="3647ddd2-6040-41ae-a96d-232c23482af8" providerId="ADAL" clId="{C40B3E7F-3CDE-4C17-9FF6-659D863B7B35}" dt="2022-09-01T07:35:04.836" v="471" actId="1076"/>
          <ac:spMkLst>
            <pc:docMk/>
            <pc:sldMk cId="2463592448" sldId="551"/>
            <ac:spMk id="11" creationId="{1F462B8F-3531-F57C-18BA-9050D4D51C09}"/>
          </ac:spMkLst>
        </pc:spChg>
        <pc:spChg chg="mod">
          <ac:chgData name="Stewart Gale" userId="3647ddd2-6040-41ae-a96d-232c23482af8" providerId="ADAL" clId="{C40B3E7F-3CDE-4C17-9FF6-659D863B7B35}" dt="2022-09-01T07:32:17.668" v="378" actId="313"/>
          <ac:spMkLst>
            <pc:docMk/>
            <pc:sldMk cId="2463592448" sldId="551"/>
            <ac:spMk id="12" creationId="{00000000-0000-0000-0000-000000000000}"/>
          </ac:spMkLst>
        </pc:spChg>
        <pc:spChg chg="add mod">
          <ac:chgData name="Stewart Gale" userId="3647ddd2-6040-41ae-a96d-232c23482af8" providerId="ADAL" clId="{C40B3E7F-3CDE-4C17-9FF6-659D863B7B35}" dt="2022-09-01T08:14:34.607" v="510" actId="1076"/>
          <ac:spMkLst>
            <pc:docMk/>
            <pc:sldMk cId="2463592448" sldId="551"/>
            <ac:spMk id="14" creationId="{4371C663-0670-3E36-DE5F-793C5AED6760}"/>
          </ac:spMkLst>
        </pc:spChg>
        <pc:spChg chg="add mod">
          <ac:chgData name="Stewart Gale" userId="3647ddd2-6040-41ae-a96d-232c23482af8" providerId="ADAL" clId="{C40B3E7F-3CDE-4C17-9FF6-659D863B7B35}" dt="2022-09-01T07:34:57.970" v="468" actId="1076"/>
          <ac:spMkLst>
            <pc:docMk/>
            <pc:sldMk cId="2463592448" sldId="551"/>
            <ac:spMk id="16" creationId="{65DB2D67-7D4B-B147-7DEB-A14DF458A8E3}"/>
          </ac:spMkLst>
        </pc:spChg>
        <pc:spChg chg="add mod">
          <ac:chgData name="Stewart Gale" userId="3647ddd2-6040-41ae-a96d-232c23482af8" providerId="ADAL" clId="{C40B3E7F-3CDE-4C17-9FF6-659D863B7B35}" dt="2022-09-01T07:39:36.017" v="509" actId="20577"/>
          <ac:spMkLst>
            <pc:docMk/>
            <pc:sldMk cId="2463592448" sldId="551"/>
            <ac:spMk id="18" creationId="{26976A6F-4BD5-6D6A-0C21-B518592B6536}"/>
          </ac:spMkLst>
        </pc:spChg>
      </pc:sldChg>
      <pc:sldChg chg="addSp delSp modSp add mod modAnim">
        <pc:chgData name="Stewart Gale" userId="3647ddd2-6040-41ae-a96d-232c23482af8" providerId="ADAL" clId="{C40B3E7F-3CDE-4C17-9FF6-659D863B7B35}" dt="2022-09-01T08:16:57.074" v="594"/>
        <pc:sldMkLst>
          <pc:docMk/>
          <pc:sldMk cId="2405780128" sldId="552"/>
        </pc:sldMkLst>
        <pc:spChg chg="add mod">
          <ac:chgData name="Stewart Gale" userId="3647ddd2-6040-41ae-a96d-232c23482af8" providerId="ADAL" clId="{C40B3E7F-3CDE-4C17-9FF6-659D863B7B35}" dt="2022-09-01T08:16:50.334" v="592" actId="1076"/>
          <ac:spMkLst>
            <pc:docMk/>
            <pc:sldMk cId="2405780128" sldId="552"/>
            <ac:spMk id="6" creationId="{7F64FBB0-AF5F-63AD-B6A3-D85EE5B54447}"/>
          </ac:spMkLst>
        </pc:spChg>
        <pc:spChg chg="mod">
          <ac:chgData name="Stewart Gale" userId="3647ddd2-6040-41ae-a96d-232c23482af8" providerId="ADAL" clId="{C40B3E7F-3CDE-4C17-9FF6-659D863B7B35}" dt="2022-09-01T08:15:25.274" v="548" actId="1076"/>
          <ac:spMkLst>
            <pc:docMk/>
            <pc:sldMk cId="2405780128" sldId="552"/>
            <ac:spMk id="8" creationId="{2CB52D06-6421-2E5E-E279-8DAA09D536EC}"/>
          </ac:spMkLst>
        </pc:spChg>
        <pc:spChg chg="add mod">
          <ac:chgData name="Stewart Gale" userId="3647ddd2-6040-41ae-a96d-232c23482af8" providerId="ADAL" clId="{C40B3E7F-3CDE-4C17-9FF6-659D863B7B35}" dt="2022-09-01T08:16:53.843" v="593" actId="1076"/>
          <ac:spMkLst>
            <pc:docMk/>
            <pc:sldMk cId="2405780128" sldId="552"/>
            <ac:spMk id="9" creationId="{5E72710F-D828-3CBF-7E4E-B446EB3242AC}"/>
          </ac:spMkLst>
        </pc:spChg>
        <pc:spChg chg="del">
          <ac:chgData name="Stewart Gale" userId="3647ddd2-6040-41ae-a96d-232c23482af8" providerId="ADAL" clId="{C40B3E7F-3CDE-4C17-9FF6-659D863B7B35}" dt="2022-09-01T07:32:12.897" v="376" actId="478"/>
          <ac:spMkLst>
            <pc:docMk/>
            <pc:sldMk cId="2405780128" sldId="552"/>
            <ac:spMk id="12" creationId="{00000000-0000-0000-0000-000000000000}"/>
          </ac:spMkLst>
        </pc:spChg>
      </pc:sldChg>
      <pc:sldChg chg="modSp add mod">
        <pc:chgData name="Stewart Gale" userId="3647ddd2-6040-41ae-a96d-232c23482af8" providerId="ADAL" clId="{C40B3E7F-3CDE-4C17-9FF6-659D863B7B35}" dt="2022-09-01T08:32:15.988" v="717" actId="14100"/>
        <pc:sldMkLst>
          <pc:docMk/>
          <pc:sldMk cId="2967710719" sldId="553"/>
        </pc:sldMkLst>
        <pc:spChg chg="mod">
          <ac:chgData name="Stewart Gale" userId="3647ddd2-6040-41ae-a96d-232c23482af8" providerId="ADAL" clId="{C40B3E7F-3CDE-4C17-9FF6-659D863B7B35}" dt="2022-09-01T08:31:52.899" v="709" actId="1076"/>
          <ac:spMkLst>
            <pc:docMk/>
            <pc:sldMk cId="2967710719" sldId="553"/>
            <ac:spMk id="5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1:56.956" v="710" actId="1076"/>
          <ac:spMkLst>
            <pc:docMk/>
            <pc:sldMk cId="2967710719" sldId="553"/>
            <ac:spMk id="7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2:13.099" v="716" actId="1076"/>
          <ac:spMkLst>
            <pc:docMk/>
            <pc:sldMk cId="2967710719" sldId="553"/>
            <ac:spMk id="8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1:49.608" v="708" actId="1076"/>
          <ac:spMkLst>
            <pc:docMk/>
            <pc:sldMk cId="2967710719" sldId="553"/>
            <ac:spMk id="9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2:05.659" v="713" actId="1076"/>
          <ac:spMkLst>
            <pc:docMk/>
            <pc:sldMk cId="2967710719" sldId="553"/>
            <ac:spMk id="11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1:46.961" v="707" actId="1076"/>
          <ac:spMkLst>
            <pc:docMk/>
            <pc:sldMk cId="2967710719" sldId="553"/>
            <ac:spMk id="13" creationId="{00000000-0000-0000-0000-000000000000}"/>
          </ac:spMkLst>
        </pc:spChg>
        <pc:cxnChg chg="mod">
          <ac:chgData name="Stewart Gale" userId="3647ddd2-6040-41ae-a96d-232c23482af8" providerId="ADAL" clId="{C40B3E7F-3CDE-4C17-9FF6-659D863B7B35}" dt="2022-09-01T08:32:15.988" v="717" actId="14100"/>
          <ac:cxnSpMkLst>
            <pc:docMk/>
            <pc:sldMk cId="2967710719" sldId="553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C40B3E7F-3CDE-4C17-9FF6-659D863B7B35}" dt="2022-09-01T08:32:10.645" v="715" actId="14100"/>
          <ac:cxnSpMkLst>
            <pc:docMk/>
            <pc:sldMk cId="2967710719" sldId="553"/>
            <ac:cxnSpMk id="12" creationId="{00000000-0000-0000-0000-000000000000}"/>
          </ac:cxnSpMkLst>
        </pc:cxnChg>
        <pc:cxnChg chg="mod">
          <ac:chgData name="Stewart Gale" userId="3647ddd2-6040-41ae-a96d-232c23482af8" providerId="ADAL" clId="{C40B3E7F-3CDE-4C17-9FF6-659D863B7B35}" dt="2022-09-01T08:32:03.021" v="712" actId="14100"/>
          <ac:cxnSpMkLst>
            <pc:docMk/>
            <pc:sldMk cId="2967710719" sldId="553"/>
            <ac:cxnSpMk id="15" creationId="{00000000-0000-0000-0000-000000000000}"/>
          </ac:cxnSpMkLst>
        </pc:cxnChg>
      </pc:sldChg>
      <pc:sldChg chg="modSp add mod">
        <pc:chgData name="Stewart Gale" userId="3647ddd2-6040-41ae-a96d-232c23482af8" providerId="ADAL" clId="{C40B3E7F-3CDE-4C17-9FF6-659D863B7B35}" dt="2022-09-01T08:35:09.179" v="778" actId="1076"/>
        <pc:sldMkLst>
          <pc:docMk/>
          <pc:sldMk cId="786068008" sldId="554"/>
        </pc:sldMkLst>
        <pc:spChg chg="mod">
          <ac:chgData name="Stewart Gale" userId="3647ddd2-6040-41ae-a96d-232c23482af8" providerId="ADAL" clId="{C40B3E7F-3CDE-4C17-9FF6-659D863B7B35}" dt="2022-09-01T08:35:09.179" v="778" actId="1076"/>
          <ac:spMkLst>
            <pc:docMk/>
            <pc:sldMk cId="786068008" sldId="554"/>
            <ac:spMk id="5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4:53.728" v="771" actId="1076"/>
          <ac:spMkLst>
            <pc:docMk/>
            <pc:sldMk cId="786068008" sldId="554"/>
            <ac:spMk id="9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4:53.728" v="771" actId="1076"/>
          <ac:spMkLst>
            <pc:docMk/>
            <pc:sldMk cId="786068008" sldId="554"/>
            <ac:spMk id="10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4:53.728" v="771" actId="1076"/>
          <ac:spMkLst>
            <pc:docMk/>
            <pc:sldMk cId="786068008" sldId="554"/>
            <ac:spMk id="11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4:53.728" v="771" actId="1076"/>
          <ac:spMkLst>
            <pc:docMk/>
            <pc:sldMk cId="786068008" sldId="554"/>
            <ac:spMk id="12" creationId="{00000000-0000-0000-0000-000000000000}"/>
          </ac:spMkLst>
        </pc:spChg>
      </pc:sldChg>
    </pc:docChg>
  </pc:docChgLst>
  <pc:docChgLst>
    <pc:chgData name="Stewart Gale" userId="3647ddd2-6040-41ae-a96d-232c23482af8" providerId="ADAL" clId="{82F7D82D-38CC-4845-805F-8C8B7F2BD88B}"/>
    <pc:docChg chg="undo custSel addSld delSld modSld sldOrd modMainMaster modNotesMaster">
      <pc:chgData name="Stewart Gale" userId="3647ddd2-6040-41ae-a96d-232c23482af8" providerId="ADAL" clId="{82F7D82D-38CC-4845-805F-8C8B7F2BD88B}" dt="2023-06-21T16:33:31.278" v="279" actId="1076"/>
      <pc:docMkLst>
        <pc:docMk/>
      </pc:docMkLst>
      <pc:sldChg chg="modSp del">
        <pc:chgData name="Stewart Gale" userId="3647ddd2-6040-41ae-a96d-232c23482af8" providerId="ADAL" clId="{82F7D82D-38CC-4845-805F-8C8B7F2BD88B}" dt="2023-06-21T10:26:03.895" v="39" actId="47"/>
        <pc:sldMkLst>
          <pc:docMk/>
          <pc:sldMk cId="3617830027" sldId="484"/>
        </pc:sldMkLst>
        <pc:spChg chg="mod">
          <ac:chgData name="Stewart Gale" userId="3647ddd2-6040-41ae-a96d-232c23482af8" providerId="ADAL" clId="{82F7D82D-38CC-4845-805F-8C8B7F2BD88B}" dt="2023-06-21T10:24:53.758" v="1"/>
          <ac:spMkLst>
            <pc:docMk/>
            <pc:sldMk cId="3617830027" sldId="484"/>
            <ac:spMk id="3" creationId="{00000000-0000-0000-0000-000000000000}"/>
          </ac:spMkLst>
        </pc:spChg>
        <pc:spChg chg="mod">
          <ac:chgData name="Stewart Gale" userId="3647ddd2-6040-41ae-a96d-232c23482af8" providerId="ADAL" clId="{82F7D82D-38CC-4845-805F-8C8B7F2BD88B}" dt="2023-06-21T10:24:53.758" v="1"/>
          <ac:spMkLst>
            <pc:docMk/>
            <pc:sldMk cId="3617830027" sldId="484"/>
            <ac:spMk id="5" creationId="{00000000-0000-0000-0000-000000000000}"/>
          </ac:spMkLst>
        </pc:spChg>
        <pc:spChg chg="mod">
          <ac:chgData name="Stewart Gale" userId="3647ddd2-6040-41ae-a96d-232c23482af8" providerId="ADAL" clId="{82F7D82D-38CC-4845-805F-8C8B7F2BD88B}" dt="2023-06-21T10:24:53.758" v="1"/>
          <ac:spMkLst>
            <pc:docMk/>
            <pc:sldMk cId="3617830027" sldId="484"/>
            <ac:spMk id="6" creationId="{00000000-0000-0000-0000-000000000000}"/>
          </ac:spMkLst>
        </pc:spChg>
        <pc:spChg chg="mod">
          <ac:chgData name="Stewart Gale" userId="3647ddd2-6040-41ae-a96d-232c23482af8" providerId="ADAL" clId="{82F7D82D-38CC-4845-805F-8C8B7F2BD88B}" dt="2023-06-21T10:24:53.758" v="1"/>
          <ac:spMkLst>
            <pc:docMk/>
            <pc:sldMk cId="3617830027" sldId="484"/>
            <ac:spMk id="9" creationId="{00000000-0000-0000-0000-000000000000}"/>
          </ac:spMkLst>
        </pc:spChg>
        <pc:spChg chg="mod">
          <ac:chgData name="Stewart Gale" userId="3647ddd2-6040-41ae-a96d-232c23482af8" providerId="ADAL" clId="{82F7D82D-38CC-4845-805F-8C8B7F2BD88B}" dt="2023-06-21T10:24:53.758" v="1"/>
          <ac:spMkLst>
            <pc:docMk/>
            <pc:sldMk cId="3617830027" sldId="484"/>
            <ac:spMk id="12" creationId="{00000000-0000-0000-0000-000000000000}"/>
          </ac:spMkLst>
        </pc:spChg>
        <pc:grpChg chg="mod">
          <ac:chgData name="Stewart Gale" userId="3647ddd2-6040-41ae-a96d-232c23482af8" providerId="ADAL" clId="{82F7D82D-38CC-4845-805F-8C8B7F2BD88B}" dt="2023-06-21T10:24:53.758" v="1"/>
          <ac:grpSpMkLst>
            <pc:docMk/>
            <pc:sldMk cId="3617830027" sldId="484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82F7D82D-38CC-4845-805F-8C8B7F2BD88B}" dt="2023-06-21T10:24:53.758" v="1"/>
          <ac:cxnSpMkLst>
            <pc:docMk/>
            <pc:sldMk cId="3617830027" sldId="484"/>
            <ac:cxnSpMk id="4" creationId="{00000000-0000-0000-0000-000000000000}"/>
          </ac:cxnSpMkLst>
        </pc:cxnChg>
      </pc:sldChg>
      <pc:sldChg chg="modSp del">
        <pc:chgData name="Stewart Gale" userId="3647ddd2-6040-41ae-a96d-232c23482af8" providerId="ADAL" clId="{82F7D82D-38CC-4845-805F-8C8B7F2BD88B}" dt="2023-06-21T10:26:10.577" v="43" actId="47"/>
        <pc:sldMkLst>
          <pc:docMk/>
          <pc:sldMk cId="267006943" sldId="514"/>
        </pc:sldMkLst>
        <pc:spChg chg="mod">
          <ac:chgData name="Stewart Gale" userId="3647ddd2-6040-41ae-a96d-232c23482af8" providerId="ADAL" clId="{82F7D82D-38CC-4845-805F-8C8B7F2BD88B}" dt="2023-06-21T10:24:53.758" v="1"/>
          <ac:spMkLst>
            <pc:docMk/>
            <pc:sldMk cId="267006943" sldId="514"/>
            <ac:spMk id="3" creationId="{00000000-0000-0000-0000-000000000000}"/>
          </ac:spMkLst>
        </pc:spChg>
        <pc:spChg chg="mod">
          <ac:chgData name="Stewart Gale" userId="3647ddd2-6040-41ae-a96d-232c23482af8" providerId="ADAL" clId="{82F7D82D-38CC-4845-805F-8C8B7F2BD88B}" dt="2023-06-21T10:24:53.758" v="1"/>
          <ac:spMkLst>
            <pc:docMk/>
            <pc:sldMk cId="267006943" sldId="514"/>
            <ac:spMk id="5" creationId="{00000000-0000-0000-0000-000000000000}"/>
          </ac:spMkLst>
        </pc:spChg>
        <pc:spChg chg="mod">
          <ac:chgData name="Stewart Gale" userId="3647ddd2-6040-41ae-a96d-232c23482af8" providerId="ADAL" clId="{82F7D82D-38CC-4845-805F-8C8B7F2BD88B}" dt="2023-06-21T10:24:53.758" v="1"/>
          <ac:spMkLst>
            <pc:docMk/>
            <pc:sldMk cId="267006943" sldId="514"/>
            <ac:spMk id="9" creationId="{00000000-0000-0000-0000-000000000000}"/>
          </ac:spMkLst>
        </pc:spChg>
        <pc:spChg chg="mod">
          <ac:chgData name="Stewart Gale" userId="3647ddd2-6040-41ae-a96d-232c23482af8" providerId="ADAL" clId="{82F7D82D-38CC-4845-805F-8C8B7F2BD88B}" dt="2023-06-21T10:24:53.758" v="1"/>
          <ac:spMkLst>
            <pc:docMk/>
            <pc:sldMk cId="267006943" sldId="514"/>
            <ac:spMk id="11" creationId="{00000000-0000-0000-0000-000000000000}"/>
          </ac:spMkLst>
        </pc:spChg>
        <pc:grpChg chg="mod">
          <ac:chgData name="Stewart Gale" userId="3647ddd2-6040-41ae-a96d-232c23482af8" providerId="ADAL" clId="{82F7D82D-38CC-4845-805F-8C8B7F2BD88B}" dt="2023-06-21T10:24:53.758" v="1"/>
          <ac:grpSpMkLst>
            <pc:docMk/>
            <pc:sldMk cId="267006943" sldId="514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82F7D82D-38CC-4845-805F-8C8B7F2BD88B}" dt="2023-06-21T10:24:53.758" v="1"/>
          <ac:cxnSpMkLst>
            <pc:docMk/>
            <pc:sldMk cId="267006943" sldId="514"/>
            <ac:cxnSpMk id="4" creationId="{00000000-0000-0000-0000-000000000000}"/>
          </ac:cxnSpMkLst>
        </pc:cxnChg>
      </pc:sldChg>
      <pc:sldChg chg="modSp del modNotes">
        <pc:chgData name="Stewart Gale" userId="3647ddd2-6040-41ae-a96d-232c23482af8" providerId="ADAL" clId="{82F7D82D-38CC-4845-805F-8C8B7F2BD88B}" dt="2023-06-21T10:26:12.532" v="45" actId="47"/>
        <pc:sldMkLst>
          <pc:docMk/>
          <pc:sldMk cId="4277973962" sldId="516"/>
        </pc:sldMkLst>
        <pc:spChg chg="mod">
          <ac:chgData name="Stewart Gale" userId="3647ddd2-6040-41ae-a96d-232c23482af8" providerId="ADAL" clId="{82F7D82D-38CC-4845-805F-8C8B7F2BD88B}" dt="2023-06-21T10:24:53.758" v="1"/>
          <ac:spMkLst>
            <pc:docMk/>
            <pc:sldMk cId="4277973962" sldId="516"/>
            <ac:spMk id="3" creationId="{00000000-0000-0000-0000-000000000000}"/>
          </ac:spMkLst>
        </pc:spChg>
        <pc:spChg chg="mod">
          <ac:chgData name="Stewart Gale" userId="3647ddd2-6040-41ae-a96d-232c23482af8" providerId="ADAL" clId="{82F7D82D-38CC-4845-805F-8C8B7F2BD88B}" dt="2023-06-21T10:24:53.758" v="1"/>
          <ac:spMkLst>
            <pc:docMk/>
            <pc:sldMk cId="4277973962" sldId="516"/>
            <ac:spMk id="5" creationId="{00000000-0000-0000-0000-000000000000}"/>
          </ac:spMkLst>
        </pc:spChg>
        <pc:spChg chg="mod">
          <ac:chgData name="Stewart Gale" userId="3647ddd2-6040-41ae-a96d-232c23482af8" providerId="ADAL" clId="{82F7D82D-38CC-4845-805F-8C8B7F2BD88B}" dt="2023-06-21T10:24:53.758" v="1"/>
          <ac:spMkLst>
            <pc:docMk/>
            <pc:sldMk cId="4277973962" sldId="516"/>
            <ac:spMk id="7" creationId="{00000000-0000-0000-0000-000000000000}"/>
          </ac:spMkLst>
        </pc:spChg>
        <pc:spChg chg="mod">
          <ac:chgData name="Stewart Gale" userId="3647ddd2-6040-41ae-a96d-232c23482af8" providerId="ADAL" clId="{82F7D82D-38CC-4845-805F-8C8B7F2BD88B}" dt="2023-06-21T10:24:53.758" v="1"/>
          <ac:spMkLst>
            <pc:docMk/>
            <pc:sldMk cId="4277973962" sldId="516"/>
            <ac:spMk id="8" creationId="{00000000-0000-0000-0000-000000000000}"/>
          </ac:spMkLst>
        </pc:spChg>
        <pc:spChg chg="mod">
          <ac:chgData name="Stewart Gale" userId="3647ddd2-6040-41ae-a96d-232c23482af8" providerId="ADAL" clId="{82F7D82D-38CC-4845-805F-8C8B7F2BD88B}" dt="2023-06-21T10:24:53.758" v="1"/>
          <ac:spMkLst>
            <pc:docMk/>
            <pc:sldMk cId="4277973962" sldId="516"/>
            <ac:spMk id="10" creationId="{9A0CB3D0-CF86-045E-2236-154C9875E0B5}"/>
          </ac:spMkLst>
        </pc:spChg>
        <pc:spChg chg="mod">
          <ac:chgData name="Stewart Gale" userId="3647ddd2-6040-41ae-a96d-232c23482af8" providerId="ADAL" clId="{82F7D82D-38CC-4845-805F-8C8B7F2BD88B}" dt="2023-06-21T10:24:53.758" v="1"/>
          <ac:spMkLst>
            <pc:docMk/>
            <pc:sldMk cId="4277973962" sldId="516"/>
            <ac:spMk id="12" creationId="{5FAC245E-B310-A87F-CDB8-8196DD9F8871}"/>
          </ac:spMkLst>
        </pc:spChg>
        <pc:spChg chg="mod">
          <ac:chgData name="Stewart Gale" userId="3647ddd2-6040-41ae-a96d-232c23482af8" providerId="ADAL" clId="{82F7D82D-38CC-4845-805F-8C8B7F2BD88B}" dt="2023-06-21T10:24:53.758" v="1"/>
          <ac:spMkLst>
            <pc:docMk/>
            <pc:sldMk cId="4277973962" sldId="516"/>
            <ac:spMk id="14" creationId="{8997EF8E-2382-2D9D-7A6B-AF463B0764FC}"/>
          </ac:spMkLst>
        </pc:spChg>
        <pc:grpChg chg="mod">
          <ac:chgData name="Stewart Gale" userId="3647ddd2-6040-41ae-a96d-232c23482af8" providerId="ADAL" clId="{82F7D82D-38CC-4845-805F-8C8B7F2BD88B}" dt="2023-06-21T10:24:53.758" v="1"/>
          <ac:grpSpMkLst>
            <pc:docMk/>
            <pc:sldMk cId="4277973962" sldId="516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82F7D82D-38CC-4845-805F-8C8B7F2BD88B}" dt="2023-06-21T10:24:53.758" v="1"/>
          <ac:cxnSpMkLst>
            <pc:docMk/>
            <pc:sldMk cId="4277973962" sldId="516"/>
            <ac:cxnSpMk id="4" creationId="{00000000-0000-0000-0000-000000000000}"/>
          </ac:cxnSpMkLst>
        </pc:cxnChg>
      </pc:sldChg>
      <pc:sldChg chg="modSp del">
        <pc:chgData name="Stewart Gale" userId="3647ddd2-6040-41ae-a96d-232c23482af8" providerId="ADAL" clId="{82F7D82D-38CC-4845-805F-8C8B7F2BD88B}" dt="2023-06-21T10:24:56.825" v="4" actId="47"/>
        <pc:sldMkLst>
          <pc:docMk/>
          <pc:sldMk cId="1778548756" sldId="544"/>
        </pc:sldMkLst>
        <pc:spChg chg="mod">
          <ac:chgData name="Stewart Gale" userId="3647ddd2-6040-41ae-a96d-232c23482af8" providerId="ADAL" clId="{82F7D82D-38CC-4845-805F-8C8B7F2BD88B}" dt="2023-06-21T10:24:53.758" v="1"/>
          <ac:spMkLst>
            <pc:docMk/>
            <pc:sldMk cId="1778548756" sldId="544"/>
            <ac:spMk id="3" creationId="{1DCD659B-9B0F-4736-B272-47379BEFFD3A}"/>
          </ac:spMkLst>
        </pc:spChg>
        <pc:spChg chg="mod">
          <ac:chgData name="Stewart Gale" userId="3647ddd2-6040-41ae-a96d-232c23482af8" providerId="ADAL" clId="{82F7D82D-38CC-4845-805F-8C8B7F2BD88B}" dt="2023-06-21T10:24:53.758" v="1"/>
          <ac:spMkLst>
            <pc:docMk/>
            <pc:sldMk cId="1778548756" sldId="544"/>
            <ac:spMk id="5" creationId="{00000000-0000-0000-0000-000000000000}"/>
          </ac:spMkLst>
        </pc:spChg>
        <pc:grpChg chg="mod">
          <ac:chgData name="Stewart Gale" userId="3647ddd2-6040-41ae-a96d-232c23482af8" providerId="ADAL" clId="{82F7D82D-38CC-4845-805F-8C8B7F2BD88B}" dt="2023-06-21T10:24:53.758" v="1"/>
          <ac:grpSpMkLst>
            <pc:docMk/>
            <pc:sldMk cId="1778548756" sldId="544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82F7D82D-38CC-4845-805F-8C8B7F2BD88B}" dt="2023-06-21T10:24:53.758" v="1"/>
          <ac:cxnSpMkLst>
            <pc:docMk/>
            <pc:sldMk cId="1778548756" sldId="544"/>
            <ac:cxnSpMk id="4" creationId="{694170A7-F542-433D-AE47-C7A950C348C9}"/>
          </ac:cxnSpMkLst>
        </pc:cxnChg>
      </pc:sldChg>
      <pc:sldChg chg="modSp del">
        <pc:chgData name="Stewart Gale" userId="3647ddd2-6040-41ae-a96d-232c23482af8" providerId="ADAL" clId="{82F7D82D-38CC-4845-805F-8C8B7F2BD88B}" dt="2023-06-21T10:26:05.445" v="40" actId="47"/>
        <pc:sldMkLst>
          <pc:docMk/>
          <pc:sldMk cId="2255806164" sldId="545"/>
        </pc:sldMkLst>
        <pc:spChg chg="mod">
          <ac:chgData name="Stewart Gale" userId="3647ddd2-6040-41ae-a96d-232c23482af8" providerId="ADAL" clId="{82F7D82D-38CC-4845-805F-8C8B7F2BD88B}" dt="2023-06-21T10:24:53.758" v="1"/>
          <ac:spMkLst>
            <pc:docMk/>
            <pc:sldMk cId="2255806164" sldId="545"/>
            <ac:spMk id="3" creationId="{00000000-0000-0000-0000-000000000000}"/>
          </ac:spMkLst>
        </pc:spChg>
        <pc:spChg chg="mod">
          <ac:chgData name="Stewart Gale" userId="3647ddd2-6040-41ae-a96d-232c23482af8" providerId="ADAL" clId="{82F7D82D-38CC-4845-805F-8C8B7F2BD88B}" dt="2023-06-21T10:24:53.758" v="1"/>
          <ac:spMkLst>
            <pc:docMk/>
            <pc:sldMk cId="2255806164" sldId="545"/>
            <ac:spMk id="7" creationId="{474CAAE4-F030-2E11-5CC5-1E4AA995130B}"/>
          </ac:spMkLst>
        </pc:spChg>
        <pc:spChg chg="mod">
          <ac:chgData name="Stewart Gale" userId="3647ddd2-6040-41ae-a96d-232c23482af8" providerId="ADAL" clId="{82F7D82D-38CC-4845-805F-8C8B7F2BD88B}" dt="2023-06-21T10:24:53.758" v="1"/>
          <ac:spMkLst>
            <pc:docMk/>
            <pc:sldMk cId="2255806164" sldId="545"/>
            <ac:spMk id="8" creationId="{00000000-0000-0000-0000-000000000000}"/>
          </ac:spMkLst>
        </pc:spChg>
        <pc:spChg chg="mod">
          <ac:chgData name="Stewart Gale" userId="3647ddd2-6040-41ae-a96d-232c23482af8" providerId="ADAL" clId="{82F7D82D-38CC-4845-805F-8C8B7F2BD88B}" dt="2023-06-21T10:24:53.758" v="1"/>
          <ac:spMkLst>
            <pc:docMk/>
            <pc:sldMk cId="2255806164" sldId="545"/>
            <ac:spMk id="10" creationId="{FB19F147-CACD-3FE9-628C-EB67F6282AE8}"/>
          </ac:spMkLst>
        </pc:spChg>
        <pc:grpChg chg="mod">
          <ac:chgData name="Stewart Gale" userId="3647ddd2-6040-41ae-a96d-232c23482af8" providerId="ADAL" clId="{82F7D82D-38CC-4845-805F-8C8B7F2BD88B}" dt="2023-06-21T10:24:53.758" v="1"/>
          <ac:grpSpMkLst>
            <pc:docMk/>
            <pc:sldMk cId="2255806164" sldId="545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82F7D82D-38CC-4845-805F-8C8B7F2BD88B}" dt="2023-06-21T10:24:53.758" v="1"/>
          <ac:cxnSpMkLst>
            <pc:docMk/>
            <pc:sldMk cId="2255806164" sldId="545"/>
            <ac:cxnSpMk id="4" creationId="{00000000-0000-0000-0000-000000000000}"/>
          </ac:cxnSpMkLst>
        </pc:cxnChg>
      </pc:sldChg>
      <pc:sldChg chg="modSp del">
        <pc:chgData name="Stewart Gale" userId="3647ddd2-6040-41ae-a96d-232c23482af8" providerId="ADAL" clId="{82F7D82D-38CC-4845-805F-8C8B7F2BD88B}" dt="2023-06-21T10:26:09.296" v="41" actId="47"/>
        <pc:sldMkLst>
          <pc:docMk/>
          <pc:sldMk cId="372398580" sldId="546"/>
        </pc:sldMkLst>
        <pc:spChg chg="mod">
          <ac:chgData name="Stewart Gale" userId="3647ddd2-6040-41ae-a96d-232c23482af8" providerId="ADAL" clId="{82F7D82D-38CC-4845-805F-8C8B7F2BD88B}" dt="2023-06-21T10:24:53.758" v="1"/>
          <ac:spMkLst>
            <pc:docMk/>
            <pc:sldMk cId="372398580" sldId="546"/>
            <ac:spMk id="3" creationId="{00000000-0000-0000-0000-000000000000}"/>
          </ac:spMkLst>
        </pc:spChg>
        <pc:spChg chg="mod">
          <ac:chgData name="Stewart Gale" userId="3647ddd2-6040-41ae-a96d-232c23482af8" providerId="ADAL" clId="{82F7D82D-38CC-4845-805F-8C8B7F2BD88B}" dt="2023-06-21T10:24:53.758" v="1"/>
          <ac:spMkLst>
            <pc:docMk/>
            <pc:sldMk cId="372398580" sldId="546"/>
            <ac:spMk id="5" creationId="{00000000-0000-0000-0000-000000000000}"/>
          </ac:spMkLst>
        </pc:spChg>
        <pc:spChg chg="mod">
          <ac:chgData name="Stewart Gale" userId="3647ddd2-6040-41ae-a96d-232c23482af8" providerId="ADAL" clId="{82F7D82D-38CC-4845-805F-8C8B7F2BD88B}" dt="2023-06-21T10:24:53.758" v="1"/>
          <ac:spMkLst>
            <pc:docMk/>
            <pc:sldMk cId="372398580" sldId="546"/>
            <ac:spMk id="6" creationId="{00000000-0000-0000-0000-000000000000}"/>
          </ac:spMkLst>
        </pc:spChg>
        <pc:spChg chg="mod">
          <ac:chgData name="Stewart Gale" userId="3647ddd2-6040-41ae-a96d-232c23482af8" providerId="ADAL" clId="{82F7D82D-38CC-4845-805F-8C8B7F2BD88B}" dt="2023-06-21T10:24:53.758" v="1"/>
          <ac:spMkLst>
            <pc:docMk/>
            <pc:sldMk cId="372398580" sldId="546"/>
            <ac:spMk id="8" creationId="{00000000-0000-0000-0000-000000000000}"/>
          </ac:spMkLst>
        </pc:spChg>
        <pc:spChg chg="mod">
          <ac:chgData name="Stewart Gale" userId="3647ddd2-6040-41ae-a96d-232c23482af8" providerId="ADAL" clId="{82F7D82D-38CC-4845-805F-8C8B7F2BD88B}" dt="2023-06-21T10:24:53.758" v="1"/>
          <ac:spMkLst>
            <pc:docMk/>
            <pc:sldMk cId="372398580" sldId="546"/>
            <ac:spMk id="9" creationId="{00000000-0000-0000-0000-000000000000}"/>
          </ac:spMkLst>
        </pc:spChg>
        <pc:spChg chg="mod">
          <ac:chgData name="Stewart Gale" userId="3647ddd2-6040-41ae-a96d-232c23482af8" providerId="ADAL" clId="{82F7D82D-38CC-4845-805F-8C8B7F2BD88B}" dt="2023-06-21T10:24:53.758" v="1"/>
          <ac:spMkLst>
            <pc:docMk/>
            <pc:sldMk cId="372398580" sldId="546"/>
            <ac:spMk id="11" creationId="{00000000-0000-0000-0000-000000000000}"/>
          </ac:spMkLst>
        </pc:spChg>
        <pc:spChg chg="mod">
          <ac:chgData name="Stewart Gale" userId="3647ddd2-6040-41ae-a96d-232c23482af8" providerId="ADAL" clId="{82F7D82D-38CC-4845-805F-8C8B7F2BD88B}" dt="2023-06-21T10:24:53.758" v="1"/>
          <ac:spMkLst>
            <pc:docMk/>
            <pc:sldMk cId="372398580" sldId="546"/>
            <ac:spMk id="13" creationId="{00000000-0000-0000-0000-000000000000}"/>
          </ac:spMkLst>
        </pc:spChg>
        <pc:grpChg chg="mod">
          <ac:chgData name="Stewart Gale" userId="3647ddd2-6040-41ae-a96d-232c23482af8" providerId="ADAL" clId="{82F7D82D-38CC-4845-805F-8C8B7F2BD88B}" dt="2023-06-21T10:24:53.758" v="1"/>
          <ac:grpSpMkLst>
            <pc:docMk/>
            <pc:sldMk cId="372398580" sldId="546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82F7D82D-38CC-4845-805F-8C8B7F2BD88B}" dt="2023-06-21T10:24:53.758" v="1"/>
          <ac:cxnSpMkLst>
            <pc:docMk/>
            <pc:sldMk cId="372398580" sldId="546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82F7D82D-38CC-4845-805F-8C8B7F2BD88B}" dt="2023-06-21T10:24:53.758" v="1"/>
          <ac:cxnSpMkLst>
            <pc:docMk/>
            <pc:sldMk cId="372398580" sldId="546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82F7D82D-38CC-4845-805F-8C8B7F2BD88B}" dt="2023-06-21T10:24:53.758" v="1"/>
          <ac:cxnSpMkLst>
            <pc:docMk/>
            <pc:sldMk cId="372398580" sldId="546"/>
            <ac:cxnSpMk id="12" creationId="{00000000-0000-0000-0000-000000000000}"/>
          </ac:cxnSpMkLst>
        </pc:cxnChg>
      </pc:sldChg>
      <pc:sldChg chg="delSp modSp mod">
        <pc:chgData name="Stewart Gale" userId="3647ddd2-6040-41ae-a96d-232c23482af8" providerId="ADAL" clId="{82F7D82D-38CC-4845-805F-8C8B7F2BD88B}" dt="2023-06-21T16:32:57.526" v="253" actId="1076"/>
        <pc:sldMkLst>
          <pc:docMk/>
          <pc:sldMk cId="890502590" sldId="549"/>
        </pc:sldMkLst>
        <pc:spChg chg="mod">
          <ac:chgData name="Stewart Gale" userId="3647ddd2-6040-41ae-a96d-232c23482af8" providerId="ADAL" clId="{82F7D82D-38CC-4845-805F-8C8B7F2BD88B}" dt="2023-06-21T10:24:53.758" v="1"/>
          <ac:spMkLst>
            <pc:docMk/>
            <pc:sldMk cId="890502590" sldId="549"/>
            <ac:spMk id="3" creationId="{00000000-0000-0000-0000-000000000000}"/>
          </ac:spMkLst>
        </pc:spChg>
        <pc:spChg chg="mod">
          <ac:chgData name="Stewart Gale" userId="3647ddd2-6040-41ae-a96d-232c23482af8" providerId="ADAL" clId="{82F7D82D-38CC-4845-805F-8C8B7F2BD88B}" dt="2023-06-21T10:26:52.405" v="92" actId="1076"/>
          <ac:spMkLst>
            <pc:docMk/>
            <pc:sldMk cId="890502590" sldId="549"/>
            <ac:spMk id="6" creationId="{F3A22E28-B633-C30B-F19D-F1B8AE779611}"/>
          </ac:spMkLst>
        </pc:spChg>
        <pc:spChg chg="mod">
          <ac:chgData name="Stewart Gale" userId="3647ddd2-6040-41ae-a96d-232c23482af8" providerId="ADAL" clId="{82F7D82D-38CC-4845-805F-8C8B7F2BD88B}" dt="2023-06-21T10:26:40.693" v="89" actId="404"/>
          <ac:spMkLst>
            <pc:docMk/>
            <pc:sldMk cId="890502590" sldId="549"/>
            <ac:spMk id="9" creationId="{E1608305-C5AF-CE06-5A20-7B415FAFFB65}"/>
          </ac:spMkLst>
        </pc:spChg>
        <pc:spChg chg="mod">
          <ac:chgData name="Stewart Gale" userId="3647ddd2-6040-41ae-a96d-232c23482af8" providerId="ADAL" clId="{82F7D82D-38CC-4845-805F-8C8B7F2BD88B}" dt="2023-06-21T16:32:53.827" v="251" actId="14100"/>
          <ac:spMkLst>
            <pc:docMk/>
            <pc:sldMk cId="890502590" sldId="549"/>
            <ac:spMk id="11" creationId="{5E80254D-AB5F-AD31-17B8-9027D5E7B7F7}"/>
          </ac:spMkLst>
        </pc:spChg>
        <pc:spChg chg="mod">
          <ac:chgData name="Stewart Gale" userId="3647ddd2-6040-41ae-a96d-232c23482af8" providerId="ADAL" clId="{82F7D82D-38CC-4845-805F-8C8B7F2BD88B}" dt="2023-06-21T16:32:45.861" v="248" actId="14100"/>
          <ac:spMkLst>
            <pc:docMk/>
            <pc:sldMk cId="890502590" sldId="549"/>
            <ac:spMk id="13" creationId="{182CDBC8-632A-B5EB-B70F-42D0517B34C1}"/>
          </ac:spMkLst>
        </pc:spChg>
        <pc:spChg chg="mod">
          <ac:chgData name="Stewart Gale" userId="3647ddd2-6040-41ae-a96d-232c23482af8" providerId="ADAL" clId="{82F7D82D-38CC-4845-805F-8C8B7F2BD88B}" dt="2023-06-21T16:32:57.526" v="253" actId="1076"/>
          <ac:spMkLst>
            <pc:docMk/>
            <pc:sldMk cId="890502590" sldId="549"/>
            <ac:spMk id="40" creationId="{00000000-0000-0000-0000-000000000000}"/>
          </ac:spMkLst>
        </pc:spChg>
        <pc:grpChg chg="del mod">
          <ac:chgData name="Stewart Gale" userId="3647ddd2-6040-41ae-a96d-232c23482af8" providerId="ADAL" clId="{82F7D82D-38CC-4845-805F-8C8B7F2BD88B}" dt="2023-06-21T10:26:16.184" v="46" actId="478"/>
          <ac:grpSpMkLst>
            <pc:docMk/>
            <pc:sldMk cId="890502590" sldId="549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82F7D82D-38CC-4845-805F-8C8B7F2BD88B}" dt="2023-06-21T10:24:53.758" v="1"/>
          <ac:cxnSpMkLst>
            <pc:docMk/>
            <pc:sldMk cId="890502590" sldId="549"/>
            <ac:cxnSpMk id="4" creationId="{00000000-0000-0000-0000-000000000000}"/>
          </ac:cxnSpMkLst>
        </pc:cxnChg>
        <pc:cxnChg chg="del mod">
          <ac:chgData name="Stewart Gale" userId="3647ddd2-6040-41ae-a96d-232c23482af8" providerId="ADAL" clId="{82F7D82D-38CC-4845-805F-8C8B7F2BD88B}" dt="2023-06-21T10:26:49.385" v="91" actId="478"/>
          <ac:cxnSpMkLst>
            <pc:docMk/>
            <pc:sldMk cId="890502590" sldId="549"/>
            <ac:cxnSpMk id="8" creationId="{F5FF1DD6-DB2E-6802-B8B4-9D00829278E0}"/>
          </ac:cxnSpMkLst>
        </pc:cxnChg>
      </pc:sldChg>
      <pc:sldChg chg="delSp modSp add del mod">
        <pc:chgData name="Stewart Gale" userId="3647ddd2-6040-41ae-a96d-232c23482af8" providerId="ADAL" clId="{82F7D82D-38CC-4845-805F-8C8B7F2BD88B}" dt="2023-06-21T10:46:50.364" v="98" actId="207"/>
        <pc:sldMkLst>
          <pc:docMk/>
          <pc:sldMk cId="2463592448" sldId="551"/>
        </pc:sldMkLst>
        <pc:spChg chg="mod">
          <ac:chgData name="Stewart Gale" userId="3647ddd2-6040-41ae-a96d-232c23482af8" providerId="ADAL" clId="{82F7D82D-38CC-4845-805F-8C8B7F2BD88B}" dt="2023-06-21T10:24:53.758" v="1"/>
          <ac:spMkLst>
            <pc:docMk/>
            <pc:sldMk cId="2463592448" sldId="551"/>
            <ac:spMk id="3" creationId="{00000000-0000-0000-0000-000000000000}"/>
          </ac:spMkLst>
        </pc:spChg>
        <pc:spChg chg="mod">
          <ac:chgData name="Stewart Gale" userId="3647ddd2-6040-41ae-a96d-232c23482af8" providerId="ADAL" clId="{82F7D82D-38CC-4845-805F-8C8B7F2BD88B}" dt="2023-06-21T10:46:48.095" v="97" actId="207"/>
          <ac:spMkLst>
            <pc:docMk/>
            <pc:sldMk cId="2463592448" sldId="551"/>
            <ac:spMk id="11" creationId="{1F462B8F-3531-F57C-18BA-9050D4D51C09}"/>
          </ac:spMkLst>
        </pc:spChg>
        <pc:spChg chg="del mod">
          <ac:chgData name="Stewart Gale" userId="3647ddd2-6040-41ae-a96d-232c23482af8" providerId="ADAL" clId="{82F7D82D-38CC-4845-805F-8C8B7F2BD88B}" dt="2023-06-21T10:25:36.708" v="26" actId="478"/>
          <ac:spMkLst>
            <pc:docMk/>
            <pc:sldMk cId="2463592448" sldId="551"/>
            <ac:spMk id="12" creationId="{00000000-0000-0000-0000-000000000000}"/>
          </ac:spMkLst>
        </pc:spChg>
        <pc:spChg chg="mod">
          <ac:chgData name="Stewart Gale" userId="3647ddd2-6040-41ae-a96d-232c23482af8" providerId="ADAL" clId="{82F7D82D-38CC-4845-805F-8C8B7F2BD88B}" dt="2023-06-21T10:46:38.408" v="94" actId="207"/>
          <ac:spMkLst>
            <pc:docMk/>
            <pc:sldMk cId="2463592448" sldId="551"/>
            <ac:spMk id="14" creationId="{4371C663-0670-3E36-DE5F-793C5AED6760}"/>
          </ac:spMkLst>
        </pc:spChg>
        <pc:spChg chg="mod">
          <ac:chgData name="Stewart Gale" userId="3647ddd2-6040-41ae-a96d-232c23482af8" providerId="ADAL" clId="{82F7D82D-38CC-4845-805F-8C8B7F2BD88B}" dt="2023-06-21T10:46:44.582" v="96" actId="207"/>
          <ac:spMkLst>
            <pc:docMk/>
            <pc:sldMk cId="2463592448" sldId="551"/>
            <ac:spMk id="16" creationId="{65DB2D67-7D4B-B147-7DEB-A14DF458A8E3}"/>
          </ac:spMkLst>
        </pc:spChg>
        <pc:spChg chg="mod">
          <ac:chgData name="Stewart Gale" userId="3647ddd2-6040-41ae-a96d-232c23482af8" providerId="ADAL" clId="{82F7D82D-38CC-4845-805F-8C8B7F2BD88B}" dt="2023-06-21T10:46:50.364" v="98" actId="207"/>
          <ac:spMkLst>
            <pc:docMk/>
            <pc:sldMk cId="2463592448" sldId="551"/>
            <ac:spMk id="18" creationId="{26976A6F-4BD5-6D6A-0C21-B518592B6536}"/>
          </ac:spMkLst>
        </pc:spChg>
        <pc:grpChg chg="del mod">
          <ac:chgData name="Stewart Gale" userId="3647ddd2-6040-41ae-a96d-232c23482af8" providerId="ADAL" clId="{82F7D82D-38CC-4845-805F-8C8B7F2BD88B}" dt="2023-06-21T10:25:36.708" v="26" actId="478"/>
          <ac:grpSpMkLst>
            <pc:docMk/>
            <pc:sldMk cId="2463592448" sldId="551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82F7D82D-38CC-4845-805F-8C8B7F2BD88B}" dt="2023-06-21T10:24:53.758" v="1"/>
          <ac:cxnSpMkLst>
            <pc:docMk/>
            <pc:sldMk cId="2463592448" sldId="551"/>
            <ac:cxnSpMk id="4" creationId="{00000000-0000-0000-0000-000000000000}"/>
          </ac:cxnSpMkLst>
        </pc:cxnChg>
      </pc:sldChg>
      <pc:sldChg chg="modSp del">
        <pc:chgData name="Stewart Gale" userId="3647ddd2-6040-41ae-a96d-232c23482af8" providerId="ADAL" clId="{82F7D82D-38CC-4845-805F-8C8B7F2BD88B}" dt="2023-06-21T10:26:03.242" v="38" actId="47"/>
        <pc:sldMkLst>
          <pc:docMk/>
          <pc:sldMk cId="2405780128" sldId="552"/>
        </pc:sldMkLst>
        <pc:spChg chg="mod">
          <ac:chgData name="Stewart Gale" userId="3647ddd2-6040-41ae-a96d-232c23482af8" providerId="ADAL" clId="{82F7D82D-38CC-4845-805F-8C8B7F2BD88B}" dt="2023-06-21T10:24:53.758" v="1"/>
          <ac:spMkLst>
            <pc:docMk/>
            <pc:sldMk cId="2405780128" sldId="552"/>
            <ac:spMk id="3" creationId="{00000000-0000-0000-0000-000000000000}"/>
          </ac:spMkLst>
        </pc:spChg>
        <pc:spChg chg="mod">
          <ac:chgData name="Stewart Gale" userId="3647ddd2-6040-41ae-a96d-232c23482af8" providerId="ADAL" clId="{82F7D82D-38CC-4845-805F-8C8B7F2BD88B}" dt="2023-06-21T10:24:53.758" v="1"/>
          <ac:spMkLst>
            <pc:docMk/>
            <pc:sldMk cId="2405780128" sldId="552"/>
            <ac:spMk id="6" creationId="{7F64FBB0-AF5F-63AD-B6A3-D85EE5B54447}"/>
          </ac:spMkLst>
        </pc:spChg>
        <pc:spChg chg="mod">
          <ac:chgData name="Stewart Gale" userId="3647ddd2-6040-41ae-a96d-232c23482af8" providerId="ADAL" clId="{82F7D82D-38CC-4845-805F-8C8B7F2BD88B}" dt="2023-06-21T10:24:53.758" v="1"/>
          <ac:spMkLst>
            <pc:docMk/>
            <pc:sldMk cId="2405780128" sldId="552"/>
            <ac:spMk id="8" creationId="{2CB52D06-6421-2E5E-E279-8DAA09D536EC}"/>
          </ac:spMkLst>
        </pc:spChg>
        <pc:spChg chg="mod">
          <ac:chgData name="Stewart Gale" userId="3647ddd2-6040-41ae-a96d-232c23482af8" providerId="ADAL" clId="{82F7D82D-38CC-4845-805F-8C8B7F2BD88B}" dt="2023-06-21T10:24:53.758" v="1"/>
          <ac:spMkLst>
            <pc:docMk/>
            <pc:sldMk cId="2405780128" sldId="552"/>
            <ac:spMk id="9" creationId="{5E72710F-D828-3CBF-7E4E-B446EB3242AC}"/>
          </ac:spMkLst>
        </pc:spChg>
        <pc:grpChg chg="mod">
          <ac:chgData name="Stewart Gale" userId="3647ddd2-6040-41ae-a96d-232c23482af8" providerId="ADAL" clId="{82F7D82D-38CC-4845-805F-8C8B7F2BD88B}" dt="2023-06-21T10:24:53.758" v="1"/>
          <ac:grpSpMkLst>
            <pc:docMk/>
            <pc:sldMk cId="2405780128" sldId="552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82F7D82D-38CC-4845-805F-8C8B7F2BD88B}" dt="2023-06-21T10:24:53.758" v="1"/>
          <ac:cxnSpMkLst>
            <pc:docMk/>
            <pc:sldMk cId="2405780128" sldId="552"/>
            <ac:cxnSpMk id="4" creationId="{00000000-0000-0000-0000-000000000000}"/>
          </ac:cxnSpMkLst>
        </pc:cxnChg>
      </pc:sldChg>
      <pc:sldChg chg="modSp del">
        <pc:chgData name="Stewart Gale" userId="3647ddd2-6040-41ae-a96d-232c23482af8" providerId="ADAL" clId="{82F7D82D-38CC-4845-805F-8C8B7F2BD88B}" dt="2023-06-21T10:26:09.929" v="42" actId="47"/>
        <pc:sldMkLst>
          <pc:docMk/>
          <pc:sldMk cId="2967710719" sldId="553"/>
        </pc:sldMkLst>
        <pc:spChg chg="mod">
          <ac:chgData name="Stewart Gale" userId="3647ddd2-6040-41ae-a96d-232c23482af8" providerId="ADAL" clId="{82F7D82D-38CC-4845-805F-8C8B7F2BD88B}" dt="2023-06-21T10:24:53.758" v="1"/>
          <ac:spMkLst>
            <pc:docMk/>
            <pc:sldMk cId="2967710719" sldId="553"/>
            <ac:spMk id="3" creationId="{00000000-0000-0000-0000-000000000000}"/>
          </ac:spMkLst>
        </pc:spChg>
        <pc:spChg chg="mod">
          <ac:chgData name="Stewart Gale" userId="3647ddd2-6040-41ae-a96d-232c23482af8" providerId="ADAL" clId="{82F7D82D-38CC-4845-805F-8C8B7F2BD88B}" dt="2023-06-21T10:24:53.758" v="1"/>
          <ac:spMkLst>
            <pc:docMk/>
            <pc:sldMk cId="2967710719" sldId="553"/>
            <ac:spMk id="5" creationId="{00000000-0000-0000-0000-000000000000}"/>
          </ac:spMkLst>
        </pc:spChg>
        <pc:spChg chg="mod">
          <ac:chgData name="Stewart Gale" userId="3647ddd2-6040-41ae-a96d-232c23482af8" providerId="ADAL" clId="{82F7D82D-38CC-4845-805F-8C8B7F2BD88B}" dt="2023-06-21T10:24:53.758" v="1"/>
          <ac:spMkLst>
            <pc:docMk/>
            <pc:sldMk cId="2967710719" sldId="553"/>
            <ac:spMk id="6" creationId="{00000000-0000-0000-0000-000000000000}"/>
          </ac:spMkLst>
        </pc:spChg>
        <pc:spChg chg="mod">
          <ac:chgData name="Stewart Gale" userId="3647ddd2-6040-41ae-a96d-232c23482af8" providerId="ADAL" clId="{82F7D82D-38CC-4845-805F-8C8B7F2BD88B}" dt="2023-06-21T10:24:53.758" v="1"/>
          <ac:spMkLst>
            <pc:docMk/>
            <pc:sldMk cId="2967710719" sldId="553"/>
            <ac:spMk id="7" creationId="{00000000-0000-0000-0000-000000000000}"/>
          </ac:spMkLst>
        </pc:spChg>
        <pc:spChg chg="mod">
          <ac:chgData name="Stewart Gale" userId="3647ddd2-6040-41ae-a96d-232c23482af8" providerId="ADAL" clId="{82F7D82D-38CC-4845-805F-8C8B7F2BD88B}" dt="2023-06-21T10:24:53.758" v="1"/>
          <ac:spMkLst>
            <pc:docMk/>
            <pc:sldMk cId="2967710719" sldId="553"/>
            <ac:spMk id="8" creationId="{00000000-0000-0000-0000-000000000000}"/>
          </ac:spMkLst>
        </pc:spChg>
        <pc:spChg chg="mod">
          <ac:chgData name="Stewart Gale" userId="3647ddd2-6040-41ae-a96d-232c23482af8" providerId="ADAL" clId="{82F7D82D-38CC-4845-805F-8C8B7F2BD88B}" dt="2023-06-21T10:24:53.758" v="1"/>
          <ac:spMkLst>
            <pc:docMk/>
            <pc:sldMk cId="2967710719" sldId="553"/>
            <ac:spMk id="9" creationId="{00000000-0000-0000-0000-000000000000}"/>
          </ac:spMkLst>
        </pc:spChg>
        <pc:spChg chg="mod">
          <ac:chgData name="Stewart Gale" userId="3647ddd2-6040-41ae-a96d-232c23482af8" providerId="ADAL" clId="{82F7D82D-38CC-4845-805F-8C8B7F2BD88B}" dt="2023-06-21T10:24:53.758" v="1"/>
          <ac:spMkLst>
            <pc:docMk/>
            <pc:sldMk cId="2967710719" sldId="553"/>
            <ac:spMk id="11" creationId="{00000000-0000-0000-0000-000000000000}"/>
          </ac:spMkLst>
        </pc:spChg>
        <pc:spChg chg="mod">
          <ac:chgData name="Stewart Gale" userId="3647ddd2-6040-41ae-a96d-232c23482af8" providerId="ADAL" clId="{82F7D82D-38CC-4845-805F-8C8B7F2BD88B}" dt="2023-06-21T10:24:53.758" v="1"/>
          <ac:spMkLst>
            <pc:docMk/>
            <pc:sldMk cId="2967710719" sldId="553"/>
            <ac:spMk id="13" creationId="{00000000-0000-0000-0000-000000000000}"/>
          </ac:spMkLst>
        </pc:spChg>
        <pc:spChg chg="mod">
          <ac:chgData name="Stewart Gale" userId="3647ddd2-6040-41ae-a96d-232c23482af8" providerId="ADAL" clId="{82F7D82D-38CC-4845-805F-8C8B7F2BD88B}" dt="2023-06-21T10:24:53.758" v="1"/>
          <ac:spMkLst>
            <pc:docMk/>
            <pc:sldMk cId="2967710719" sldId="553"/>
            <ac:spMk id="14" creationId="{00000000-0000-0000-0000-000000000000}"/>
          </ac:spMkLst>
        </pc:spChg>
        <pc:grpChg chg="mod">
          <ac:chgData name="Stewart Gale" userId="3647ddd2-6040-41ae-a96d-232c23482af8" providerId="ADAL" clId="{82F7D82D-38CC-4845-805F-8C8B7F2BD88B}" dt="2023-06-21T10:24:53.758" v="1"/>
          <ac:grpSpMkLst>
            <pc:docMk/>
            <pc:sldMk cId="2967710719" sldId="553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82F7D82D-38CC-4845-805F-8C8B7F2BD88B}" dt="2023-06-21T10:24:53.758" v="1"/>
          <ac:cxnSpMkLst>
            <pc:docMk/>
            <pc:sldMk cId="2967710719" sldId="553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82F7D82D-38CC-4845-805F-8C8B7F2BD88B}" dt="2023-06-21T10:24:53.758" v="1"/>
          <ac:cxnSpMkLst>
            <pc:docMk/>
            <pc:sldMk cId="2967710719" sldId="553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82F7D82D-38CC-4845-805F-8C8B7F2BD88B}" dt="2023-06-21T10:24:53.758" v="1"/>
          <ac:cxnSpMkLst>
            <pc:docMk/>
            <pc:sldMk cId="2967710719" sldId="553"/>
            <ac:cxnSpMk id="12" creationId="{00000000-0000-0000-0000-000000000000}"/>
          </ac:cxnSpMkLst>
        </pc:cxnChg>
        <pc:cxnChg chg="mod">
          <ac:chgData name="Stewart Gale" userId="3647ddd2-6040-41ae-a96d-232c23482af8" providerId="ADAL" clId="{82F7D82D-38CC-4845-805F-8C8B7F2BD88B}" dt="2023-06-21T10:24:53.758" v="1"/>
          <ac:cxnSpMkLst>
            <pc:docMk/>
            <pc:sldMk cId="2967710719" sldId="553"/>
            <ac:cxnSpMk id="15" creationId="{00000000-0000-0000-0000-000000000000}"/>
          </ac:cxnSpMkLst>
        </pc:cxnChg>
      </pc:sldChg>
      <pc:sldChg chg="modSp del">
        <pc:chgData name="Stewart Gale" userId="3647ddd2-6040-41ae-a96d-232c23482af8" providerId="ADAL" clId="{82F7D82D-38CC-4845-805F-8C8B7F2BD88B}" dt="2023-06-21T10:26:11.314" v="44" actId="47"/>
        <pc:sldMkLst>
          <pc:docMk/>
          <pc:sldMk cId="786068008" sldId="554"/>
        </pc:sldMkLst>
        <pc:spChg chg="mod">
          <ac:chgData name="Stewart Gale" userId="3647ddd2-6040-41ae-a96d-232c23482af8" providerId="ADAL" clId="{82F7D82D-38CC-4845-805F-8C8B7F2BD88B}" dt="2023-06-21T10:24:53.758" v="1"/>
          <ac:spMkLst>
            <pc:docMk/>
            <pc:sldMk cId="786068008" sldId="554"/>
            <ac:spMk id="3" creationId="{00000000-0000-0000-0000-000000000000}"/>
          </ac:spMkLst>
        </pc:spChg>
        <pc:spChg chg="mod">
          <ac:chgData name="Stewart Gale" userId="3647ddd2-6040-41ae-a96d-232c23482af8" providerId="ADAL" clId="{82F7D82D-38CC-4845-805F-8C8B7F2BD88B}" dt="2023-06-21T10:24:53.758" v="1"/>
          <ac:spMkLst>
            <pc:docMk/>
            <pc:sldMk cId="786068008" sldId="554"/>
            <ac:spMk id="5" creationId="{00000000-0000-0000-0000-000000000000}"/>
          </ac:spMkLst>
        </pc:spChg>
        <pc:spChg chg="mod">
          <ac:chgData name="Stewart Gale" userId="3647ddd2-6040-41ae-a96d-232c23482af8" providerId="ADAL" clId="{82F7D82D-38CC-4845-805F-8C8B7F2BD88B}" dt="2023-06-21T10:24:53.758" v="1"/>
          <ac:spMkLst>
            <pc:docMk/>
            <pc:sldMk cId="786068008" sldId="554"/>
            <ac:spMk id="9" creationId="{00000000-0000-0000-0000-000000000000}"/>
          </ac:spMkLst>
        </pc:spChg>
        <pc:spChg chg="mod">
          <ac:chgData name="Stewart Gale" userId="3647ddd2-6040-41ae-a96d-232c23482af8" providerId="ADAL" clId="{82F7D82D-38CC-4845-805F-8C8B7F2BD88B}" dt="2023-06-21T10:24:53.758" v="1"/>
          <ac:spMkLst>
            <pc:docMk/>
            <pc:sldMk cId="786068008" sldId="554"/>
            <ac:spMk id="10" creationId="{00000000-0000-0000-0000-000000000000}"/>
          </ac:spMkLst>
        </pc:spChg>
        <pc:spChg chg="mod">
          <ac:chgData name="Stewart Gale" userId="3647ddd2-6040-41ae-a96d-232c23482af8" providerId="ADAL" clId="{82F7D82D-38CC-4845-805F-8C8B7F2BD88B}" dt="2023-06-21T10:24:53.758" v="1"/>
          <ac:spMkLst>
            <pc:docMk/>
            <pc:sldMk cId="786068008" sldId="554"/>
            <ac:spMk id="11" creationId="{00000000-0000-0000-0000-000000000000}"/>
          </ac:spMkLst>
        </pc:spChg>
        <pc:spChg chg="mod">
          <ac:chgData name="Stewart Gale" userId="3647ddd2-6040-41ae-a96d-232c23482af8" providerId="ADAL" clId="{82F7D82D-38CC-4845-805F-8C8B7F2BD88B}" dt="2023-06-21T10:24:53.758" v="1"/>
          <ac:spMkLst>
            <pc:docMk/>
            <pc:sldMk cId="786068008" sldId="554"/>
            <ac:spMk id="12" creationId="{00000000-0000-0000-0000-000000000000}"/>
          </ac:spMkLst>
        </pc:spChg>
        <pc:grpChg chg="mod">
          <ac:chgData name="Stewart Gale" userId="3647ddd2-6040-41ae-a96d-232c23482af8" providerId="ADAL" clId="{82F7D82D-38CC-4845-805F-8C8B7F2BD88B}" dt="2023-06-21T10:24:53.758" v="1"/>
          <ac:grpSpMkLst>
            <pc:docMk/>
            <pc:sldMk cId="786068008" sldId="554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82F7D82D-38CC-4845-805F-8C8B7F2BD88B}" dt="2023-06-21T10:24:53.758" v="1"/>
          <ac:cxnSpMkLst>
            <pc:docMk/>
            <pc:sldMk cId="786068008" sldId="554"/>
            <ac:cxnSpMk id="4" creationId="{00000000-0000-0000-0000-000000000000}"/>
          </ac:cxnSpMkLst>
        </pc:cxnChg>
      </pc:sldChg>
      <pc:sldChg chg="modSp add mod ord">
        <pc:chgData name="Stewart Gale" userId="3647ddd2-6040-41ae-a96d-232c23482af8" providerId="ADAL" clId="{82F7D82D-38CC-4845-805F-8C8B7F2BD88B}" dt="2023-06-21T16:33:31.278" v="279" actId="1076"/>
        <pc:sldMkLst>
          <pc:docMk/>
          <pc:sldMk cId="2160658597" sldId="555"/>
        </pc:sldMkLst>
        <pc:spChg chg="mod">
          <ac:chgData name="Stewart Gale" userId="3647ddd2-6040-41ae-a96d-232c23482af8" providerId="ADAL" clId="{82F7D82D-38CC-4845-805F-8C8B7F2BD88B}" dt="2023-06-21T16:33:31.278" v="279" actId="1076"/>
          <ac:spMkLst>
            <pc:docMk/>
            <pc:sldMk cId="2160658597" sldId="555"/>
            <ac:spMk id="5" creationId="{00000000-0000-0000-0000-000000000000}"/>
          </ac:spMkLst>
        </pc:spChg>
      </pc:sldChg>
      <pc:sldChg chg="addSp delSp modSp new mod modAnim">
        <pc:chgData name="Stewart Gale" userId="3647ddd2-6040-41ae-a96d-232c23482af8" providerId="ADAL" clId="{82F7D82D-38CC-4845-805F-8C8B7F2BD88B}" dt="2023-06-21T16:32:23.325" v="246"/>
        <pc:sldMkLst>
          <pc:docMk/>
          <pc:sldMk cId="3798506224" sldId="556"/>
        </pc:sldMkLst>
        <pc:spChg chg="add del mod">
          <ac:chgData name="Stewart Gale" userId="3647ddd2-6040-41ae-a96d-232c23482af8" providerId="ADAL" clId="{82F7D82D-38CC-4845-805F-8C8B7F2BD88B}" dt="2023-06-21T10:49:52.913" v="182" actId="478"/>
          <ac:spMkLst>
            <pc:docMk/>
            <pc:sldMk cId="3798506224" sldId="556"/>
            <ac:spMk id="2" creationId="{FB72ED40-FE90-94B1-1C08-91F4595BE15A}"/>
          </ac:spMkLst>
        </pc:spChg>
        <pc:spChg chg="add del mod">
          <ac:chgData name="Stewart Gale" userId="3647ddd2-6040-41ae-a96d-232c23482af8" providerId="ADAL" clId="{82F7D82D-38CC-4845-805F-8C8B7F2BD88B}" dt="2023-06-21T10:50:13.106" v="192" actId="478"/>
          <ac:spMkLst>
            <pc:docMk/>
            <pc:sldMk cId="3798506224" sldId="556"/>
            <ac:spMk id="5" creationId="{221B276A-2C55-8E12-7F99-27EB96B607A1}"/>
          </ac:spMkLst>
        </pc:spChg>
        <pc:spChg chg="add mod">
          <ac:chgData name="Stewart Gale" userId="3647ddd2-6040-41ae-a96d-232c23482af8" providerId="ADAL" clId="{82F7D82D-38CC-4845-805F-8C8B7F2BD88B}" dt="2023-06-21T10:50:30.231" v="203" actId="6549"/>
          <ac:spMkLst>
            <pc:docMk/>
            <pc:sldMk cId="3798506224" sldId="556"/>
            <ac:spMk id="6" creationId="{9D89C509-E746-994D-3BA3-3B7D5B806414}"/>
          </ac:spMkLst>
        </pc:spChg>
        <pc:spChg chg="add mod">
          <ac:chgData name="Stewart Gale" userId="3647ddd2-6040-41ae-a96d-232c23482af8" providerId="ADAL" clId="{82F7D82D-38CC-4845-805F-8C8B7F2BD88B}" dt="2023-06-21T10:52:20.798" v="241" actId="1076"/>
          <ac:spMkLst>
            <pc:docMk/>
            <pc:sldMk cId="3798506224" sldId="556"/>
            <ac:spMk id="7" creationId="{0C6A5FCF-DDA9-87F9-AB67-5E13867EE704}"/>
          </ac:spMkLst>
        </pc:spChg>
        <pc:spChg chg="add mod">
          <ac:chgData name="Stewart Gale" userId="3647ddd2-6040-41ae-a96d-232c23482af8" providerId="ADAL" clId="{82F7D82D-38CC-4845-805F-8C8B7F2BD88B}" dt="2023-06-21T10:52:20.798" v="241" actId="1076"/>
          <ac:spMkLst>
            <pc:docMk/>
            <pc:sldMk cId="3798506224" sldId="556"/>
            <ac:spMk id="9" creationId="{F0EAEF34-5AEA-1B9A-FE98-F076D74C524C}"/>
          </ac:spMkLst>
        </pc:spChg>
        <pc:picChg chg="add del mod modCrop">
          <ac:chgData name="Stewart Gale" userId="3647ddd2-6040-41ae-a96d-232c23482af8" providerId="ADAL" clId="{82F7D82D-38CC-4845-805F-8C8B7F2BD88B}" dt="2023-06-21T10:52:20.798" v="241" actId="1076"/>
          <ac:picMkLst>
            <pc:docMk/>
            <pc:sldMk cId="3798506224" sldId="556"/>
            <ac:picMk id="3" creationId="{06FBAB14-8840-03BA-9A0B-07AFAE2968D9}"/>
          </ac:picMkLst>
        </pc:picChg>
        <pc:picChg chg="add mod modCrop">
          <ac:chgData name="Stewart Gale" userId="3647ddd2-6040-41ae-a96d-232c23482af8" providerId="ADAL" clId="{82F7D82D-38CC-4845-805F-8C8B7F2BD88B}" dt="2023-06-21T10:52:20.798" v="241" actId="1076"/>
          <ac:picMkLst>
            <pc:docMk/>
            <pc:sldMk cId="3798506224" sldId="556"/>
            <ac:picMk id="10" creationId="{BBBB81AF-E547-96CC-D44E-BFA8FC99D22C}"/>
          </ac:picMkLst>
        </pc:picChg>
        <pc:picChg chg="add mod modCrop">
          <ac:chgData name="Stewart Gale" userId="3647ddd2-6040-41ae-a96d-232c23482af8" providerId="ADAL" clId="{82F7D82D-38CC-4845-805F-8C8B7F2BD88B}" dt="2023-06-21T10:52:20.798" v="241" actId="1076"/>
          <ac:picMkLst>
            <pc:docMk/>
            <pc:sldMk cId="3798506224" sldId="556"/>
            <ac:picMk id="11" creationId="{B4DED4C4-2B1F-B4E7-F9BD-DF4BE933C419}"/>
          </ac:picMkLst>
        </pc:picChg>
      </pc:sldChg>
      <pc:sldMasterChg chg="modSp modSldLayout">
        <pc:chgData name="Stewart Gale" userId="3647ddd2-6040-41ae-a96d-232c23482af8" providerId="ADAL" clId="{82F7D82D-38CC-4845-805F-8C8B7F2BD88B}" dt="2023-06-21T10:24:53.758" v="1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82F7D82D-38CC-4845-805F-8C8B7F2BD88B}" dt="2023-06-21T10:24:53.758" v="1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82F7D82D-38CC-4845-805F-8C8B7F2BD88B}" dt="2023-06-21T10:24:53.758" v="1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82F7D82D-38CC-4845-805F-8C8B7F2BD88B}" dt="2023-06-21T10:24:53.758" v="1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82F7D82D-38CC-4845-805F-8C8B7F2BD88B}" dt="2023-06-21T10:24:53.758" v="1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82F7D82D-38CC-4845-805F-8C8B7F2BD88B}" dt="2023-06-21T10:24:53.758" v="1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82F7D82D-38CC-4845-805F-8C8B7F2BD88B}" dt="2023-06-21T10:24:53.758" v="1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82F7D82D-38CC-4845-805F-8C8B7F2BD88B}" dt="2023-06-21T10:24:53.758" v="1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82F7D82D-38CC-4845-805F-8C8B7F2BD88B}" dt="2023-06-21T10:24:53.758" v="1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2F7D82D-38CC-4845-805F-8C8B7F2BD88B}" dt="2023-06-21T10:24:53.758" v="1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82F7D82D-38CC-4845-805F-8C8B7F2BD88B}" dt="2023-06-21T10:24:53.758" v="1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82F7D82D-38CC-4845-805F-8C8B7F2BD88B}" dt="2023-06-21T10:24:53.758" v="1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2F7D82D-38CC-4845-805F-8C8B7F2BD88B}" dt="2023-06-21T10:24:53.758" v="1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82F7D82D-38CC-4845-805F-8C8B7F2BD88B}" dt="2023-06-21T10:24:53.758" v="1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82F7D82D-38CC-4845-805F-8C8B7F2BD88B}" dt="2023-06-21T10:24:53.758" v="1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2F7D82D-38CC-4845-805F-8C8B7F2BD88B}" dt="2023-06-21T10:24:53.758" v="1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82F7D82D-38CC-4845-805F-8C8B7F2BD88B}" dt="2023-06-21T10:24:53.758" v="1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82F7D82D-38CC-4845-805F-8C8B7F2BD88B}" dt="2023-06-21T10:24:53.758" v="1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82F7D82D-38CC-4845-805F-8C8B7F2BD88B}" dt="2023-06-21T10:24:53.758" v="1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82F7D82D-38CC-4845-805F-8C8B7F2BD88B}" dt="2023-06-21T10:24:53.758" v="1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2F7D82D-38CC-4845-805F-8C8B7F2BD88B}" dt="2023-06-21T10:24:53.758" v="1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82F7D82D-38CC-4845-805F-8C8B7F2BD88B}" dt="2023-06-21T10:24:53.758" v="1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82F7D82D-38CC-4845-805F-8C8B7F2BD88B}" dt="2023-06-21T10:24:53.758" v="1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82F7D82D-38CC-4845-805F-8C8B7F2BD88B}" dt="2023-06-21T10:24:53.758" v="1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2F7D82D-38CC-4845-805F-8C8B7F2BD88B}" dt="2023-06-21T10:24:53.758" v="1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82F7D82D-38CC-4845-805F-8C8B7F2BD88B}" dt="2023-06-21T10:24:53.758" v="1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82F7D82D-38CC-4845-805F-8C8B7F2BD88B}" dt="2023-06-21T10:24:53.758" v="1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82F7D82D-38CC-4845-805F-8C8B7F2BD88B}" dt="2023-06-21T10:24:53.758" v="1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2F7D82D-38CC-4845-805F-8C8B7F2BD88B}" dt="2023-06-21T10:24:53.758" v="1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82F7D82D-38CC-4845-805F-8C8B7F2BD88B}" dt="2023-06-21T10:24:53.758" v="1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82F7D82D-38CC-4845-805F-8C8B7F2BD88B}" dt="2023-06-21T10:24:53.758" v="1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21/06/2023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21/06/2023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3352" y="1196752"/>
            <a:ext cx="1159328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u="sng" dirty="0"/>
              <a:t>FM: Solving Quadratics </a:t>
            </a:r>
          </a:p>
          <a:p>
            <a:pPr algn="ctr"/>
            <a:r>
              <a:rPr lang="en-GB" sz="8800" b="1" u="sng" dirty="0"/>
              <a:t>by using the </a:t>
            </a:r>
          </a:p>
          <a:p>
            <a:pPr algn="ctr"/>
            <a:r>
              <a:rPr lang="en-GB" sz="8800" b="1" u="sng" dirty="0"/>
              <a:t>Quadratic Formula</a:t>
            </a:r>
          </a:p>
        </p:txBody>
      </p:sp>
    </p:spTree>
    <p:extLst>
      <p:ext uri="{BB962C8B-B14F-4D97-AF65-F5344CB8AC3E}">
        <p14:creationId xmlns:p14="http://schemas.microsoft.com/office/powerpoint/2010/main" val="2160658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F462B8F-3531-F57C-18BA-9050D4D51C09}"/>
                  </a:ext>
                </a:extLst>
              </p:cNvPr>
              <p:cNvSpPr txBox="1"/>
              <p:nvPr/>
            </p:nvSpPr>
            <p:spPr>
              <a:xfrm>
                <a:off x="1199456" y="548680"/>
                <a:ext cx="9433048" cy="14465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14:m>
                  <m:oMath xmlns:m="http://schemas.openxmlformats.org/officeDocument/2006/math">
                    <m:r>
                      <a:rPr lang="en-GB" sz="8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𝒂</m:t>
                    </m:r>
                    <m:sSup>
                      <m:sSupPr>
                        <m:ctrlPr>
                          <a:rPr lang="en-GB" sz="8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8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8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8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8800" b="1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𝒃</m:t>
                    </m:r>
                    <m:r>
                      <a:rPr lang="en-GB" sz="8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8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88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𝒄</m:t>
                    </m:r>
                    <m:r>
                      <a:rPr lang="en-GB" sz="8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8800" dirty="0">
                    <a:solidFill>
                      <a:prstClr val="black"/>
                    </a:solidFill>
                    <a:latin typeface="Calibri"/>
                  </a:rPr>
                  <a:t> 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F462B8F-3531-F57C-18BA-9050D4D51C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456" y="548680"/>
                <a:ext cx="9433048" cy="144655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371C663-0670-3E36-DE5F-793C5AED6760}"/>
                  </a:ext>
                </a:extLst>
              </p:cNvPr>
              <p:cNvSpPr txBox="1"/>
              <p:nvPr/>
            </p:nvSpPr>
            <p:spPr>
              <a:xfrm>
                <a:off x="3268790" y="2166960"/>
                <a:ext cx="6508803" cy="11748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7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GB" sz="4400" dirty="0"/>
                  <a:t> is the coefficient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4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371C663-0670-3E36-DE5F-793C5AED67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8790" y="2166960"/>
                <a:ext cx="6508803" cy="1174809"/>
              </a:xfrm>
              <a:prstGeom prst="rect">
                <a:avLst/>
              </a:prstGeom>
              <a:blipFill>
                <a:blip r:embed="rId3"/>
                <a:stretch>
                  <a:fillRect b="-191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5DB2D67-7D4B-B147-7DEB-A14DF458A8E3}"/>
                  </a:ext>
                </a:extLst>
              </p:cNvPr>
              <p:cNvSpPr txBox="1"/>
              <p:nvPr/>
            </p:nvSpPr>
            <p:spPr>
              <a:xfrm>
                <a:off x="3268790" y="3649716"/>
                <a:ext cx="6508803" cy="11748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7200" b="1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en-GB" sz="4400" dirty="0"/>
                  <a:t> is the coefficient of </a:t>
                </a:r>
                <a14:m>
                  <m:oMath xmlns:m="http://schemas.openxmlformats.org/officeDocument/2006/math">
                    <m:r>
                      <a:rPr lang="en-US" sz="4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sz="4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5DB2D67-7D4B-B147-7DEB-A14DF458A8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8790" y="3649716"/>
                <a:ext cx="6508803" cy="1174809"/>
              </a:xfrm>
              <a:prstGeom prst="rect">
                <a:avLst/>
              </a:prstGeom>
              <a:blipFill>
                <a:blip r:embed="rId4"/>
                <a:stretch>
                  <a:fillRect b="-197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6976A6F-4BD5-6D6A-0C21-B518592B6536}"/>
                  </a:ext>
                </a:extLst>
              </p:cNvPr>
              <p:cNvSpPr txBox="1"/>
              <p:nvPr/>
            </p:nvSpPr>
            <p:spPr>
              <a:xfrm>
                <a:off x="3359696" y="5013176"/>
                <a:ext cx="6508803" cy="11748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72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𝒄</m:t>
                    </m:r>
                  </m:oMath>
                </a14:m>
                <a:r>
                  <a:rPr lang="en-GB" sz="4400" dirty="0"/>
                  <a:t> is the constant</a:t>
                </a: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6976A6F-4BD5-6D6A-0C21-B518592B65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696" y="5013176"/>
                <a:ext cx="6508803" cy="1174809"/>
              </a:xfrm>
              <a:prstGeom prst="rect">
                <a:avLst/>
              </a:prstGeom>
              <a:blipFill>
                <a:blip r:embed="rId5"/>
                <a:stretch>
                  <a:fillRect b="-191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3592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900572" y="5229200"/>
                <a:ext cx="3789916" cy="11260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−5±</m:t>
                          </m:r>
                          <m:rad>
                            <m:radPr>
                              <m:degHide m:val="on"/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25+</m:t>
                              </m:r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e>
                          </m:rad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br>
                  <a:rPr lang="en-GB" sz="3200" i="1" dirty="0">
                    <a:latin typeface="Cambria Math" panose="02040503050406030204" pitchFamily="18" charset="0"/>
                  </a:rPr>
                </a:br>
                <a:endParaRPr lang="en-GB" sz="32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572" y="5229200"/>
                <a:ext cx="3789916" cy="112607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1608305-C5AF-CE06-5A20-7B415FAFFB65}"/>
                  </a:ext>
                </a:extLst>
              </p:cNvPr>
              <p:cNvSpPr txBox="1"/>
              <p:nvPr/>
            </p:nvSpPr>
            <p:spPr>
              <a:xfrm>
                <a:off x="335359" y="283597"/>
                <a:ext cx="11593287" cy="18948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Solve the quadratic by using the quadratic formula</a:t>
                </a:r>
              </a:p>
              <a:p>
                <a:pPr algn="ctr"/>
                <a:r>
                  <a:rPr lang="en-GB" sz="5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5400" i="1">
                        <a:latin typeface="Cambria Math" panose="02040503050406030204" pitchFamily="18" charset="0"/>
                      </a:rPr>
                      <m:t>+5</m:t>
                    </m:r>
                    <m:r>
                      <a:rPr lang="en-GB" sz="5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5400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28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54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1608305-C5AF-CE06-5A20-7B415FAFFB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59" y="283597"/>
                <a:ext cx="11593287" cy="1894878"/>
              </a:xfrm>
              <a:prstGeom prst="rect">
                <a:avLst/>
              </a:prstGeom>
              <a:blipFill>
                <a:blip r:embed="rId3"/>
                <a:stretch>
                  <a:fillRect t="-58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E80254D-AB5F-AD31-17B8-9027D5E7B7F7}"/>
                  </a:ext>
                </a:extLst>
              </p:cNvPr>
              <p:cNvSpPr txBox="1"/>
              <p:nvPr/>
            </p:nvSpPr>
            <p:spPr>
              <a:xfrm>
                <a:off x="900572" y="2317509"/>
                <a:ext cx="4547356" cy="114076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E80254D-AB5F-AD31-17B8-9027D5E7B7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572" y="2317509"/>
                <a:ext cx="4547356" cy="114076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82CDBC8-632A-B5EB-B70F-42D0517B34C1}"/>
                  </a:ext>
                </a:extLst>
              </p:cNvPr>
              <p:cNvSpPr txBox="1"/>
              <p:nvPr/>
            </p:nvSpPr>
            <p:spPr>
              <a:xfrm>
                <a:off x="900572" y="3799939"/>
                <a:ext cx="3981300" cy="11462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p>
                                  <m: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−4</m:t>
                              </m:r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𝑎𝑐</m:t>
                              </m:r>
                            </m:e>
                          </m:rad>
                        </m:num>
                        <m:den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82CDBC8-632A-B5EB-B70F-42D0517B34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572" y="3799939"/>
                <a:ext cx="3981300" cy="114621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3A22E28-B633-C30B-F19D-F1B8AE779611}"/>
                  </a:ext>
                </a:extLst>
              </p:cNvPr>
              <p:cNvSpPr txBox="1"/>
              <p:nvPr/>
            </p:nvSpPr>
            <p:spPr>
              <a:xfrm>
                <a:off x="7242823" y="2852936"/>
                <a:ext cx="3528392" cy="26603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GB" sz="3200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200" b="1" i="1">
                                  <a:latin typeface="Cambria Math" panose="02040503050406030204" pitchFamily="18" charset="0"/>
                                </a:rPr>
                                <m:t>𝟑𝟓</m:t>
                              </m:r>
                            </m:e>
                          </m:rad>
                        </m:num>
                        <m:den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GB" sz="3200" b="1" i="1" dirty="0">
                  <a:latin typeface="Cambria Math" panose="02040503050406030204" pitchFamily="18" charset="0"/>
                </a:endParaRPr>
              </a:p>
              <a:p>
                <a:pPr/>
                <a:r>
                  <a:rPr lang="en-GB" sz="3200" dirty="0"/>
                  <a:t>or</a:t>
                </a:r>
                <a:br>
                  <a:rPr lang="en-GB" sz="32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en-GB" sz="3200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200" b="1" i="1">
                                  <a:latin typeface="Cambria Math" panose="02040503050406030204" pitchFamily="18" charset="0"/>
                                </a:rPr>
                                <m:t>𝟑𝟓</m:t>
                              </m:r>
                            </m:e>
                          </m:rad>
                        </m:num>
                        <m:den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3A22E28-B633-C30B-F19D-F1B8AE7796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2823" y="2852936"/>
                <a:ext cx="3528392" cy="2660344"/>
              </a:xfrm>
              <a:prstGeom prst="rect">
                <a:avLst/>
              </a:prstGeom>
              <a:blipFill>
                <a:blip r:embed="rId6"/>
                <a:stretch>
                  <a:fillRect l="-43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0502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11" grpId="0"/>
      <p:bldP spid="13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6FBAB14-8840-03BA-9A0B-07AFAE2968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/>
          <a:srcRect r="37389" b="39722"/>
          <a:stretch/>
        </p:blipFill>
        <p:spPr bwMode="auto">
          <a:xfrm>
            <a:off x="3107668" y="4112150"/>
            <a:ext cx="3744416" cy="1461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D89C509-E746-994D-3BA3-3B7D5B806414}"/>
                  </a:ext>
                </a:extLst>
              </p:cNvPr>
              <p:cNvSpPr txBox="1"/>
              <p:nvPr/>
            </p:nvSpPr>
            <p:spPr>
              <a:xfrm>
                <a:off x="335359" y="283597"/>
                <a:ext cx="11593287" cy="14619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500" dirty="0"/>
                  <a:t>Solve the quadratic, giving you answers to 3 significant figures</a:t>
                </a:r>
              </a:p>
              <a:p>
                <a:pPr algn="ctr"/>
                <a:r>
                  <a:rPr lang="en-GB" sz="5400" dirty="0"/>
                  <a:t> </a:t>
                </a:r>
                <a14:m>
                  <m:oMath xmlns:m="http://schemas.openxmlformats.org/officeDocument/2006/math">
                    <m:r>
                      <a:rPr lang="en-GB" sz="5400" b="0" i="0" smtClean="0">
                        <a:latin typeface="Cambria Math" panose="02040503050406030204" pitchFamily="18" charset="0"/>
                      </a:rPr>
                      <m:t>2</m:t>
                    </m:r>
                    <m:sSup>
                      <m:sSup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5400" b="0" i="1" smtClean="0">
                        <a:latin typeface="Cambria Math" panose="02040503050406030204" pitchFamily="18" charset="0"/>
                      </a:rPr>
                      <m:t>=7</m:t>
                    </m:r>
                    <m:r>
                      <a:rPr lang="en-GB" sz="5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5400" b="0" i="1" smtClean="0">
                        <a:latin typeface="Cambria Math" panose="02040503050406030204" pitchFamily="18" charset="0"/>
                      </a:rPr>
                      <m:t>+3</m:t>
                    </m:r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D89C509-E746-994D-3BA3-3B7D5B8064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59" y="283597"/>
                <a:ext cx="11593287" cy="1461939"/>
              </a:xfrm>
              <a:prstGeom prst="rect">
                <a:avLst/>
              </a:prstGeom>
              <a:blipFill>
                <a:blip r:embed="rId3"/>
                <a:stretch>
                  <a:fillRect l="-315" t="-6276" r="-36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C6A5FCF-DDA9-87F9-AB67-5E13867EE704}"/>
                  </a:ext>
                </a:extLst>
              </p:cNvPr>
              <p:cNvSpPr txBox="1"/>
              <p:nvPr/>
            </p:nvSpPr>
            <p:spPr>
              <a:xfrm>
                <a:off x="3359696" y="3110134"/>
                <a:ext cx="511256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=2, </m:t>
                      </m:r>
                      <m:r>
                        <a:rPr lang="en-GB" sz="40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40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=−7, </m:t>
                      </m:r>
                      <m:r>
                        <a:rPr lang="en-GB" sz="40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40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=−3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C6A5FCF-DDA9-87F9-AB67-5E13867EE7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696" y="3110134"/>
                <a:ext cx="5112568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0EAEF34-5AEA-1B9A-FE98-F076D74C524C}"/>
                  </a:ext>
                </a:extLst>
              </p:cNvPr>
              <p:cNvSpPr txBox="1"/>
              <p:nvPr/>
            </p:nvSpPr>
            <p:spPr>
              <a:xfrm>
                <a:off x="2867980" y="2028342"/>
                <a:ext cx="609600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54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  <m:sSup>
                        <m:sSupPr>
                          <m:ctrlPr>
                            <a:rPr kumimoji="0" lang="en-GB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−7</m:t>
                      </m:r>
                      <m:r>
                        <a:rPr kumimoji="0" lang="en-GB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−3=0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0EAEF34-5AEA-1B9A-FE98-F076D74C52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7980" y="2028342"/>
                <a:ext cx="6096000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>
            <a:extLst>
              <a:ext uri="{FF2B5EF4-FFF2-40B4-BE49-F238E27FC236}">
                <a16:creationId xmlns:a16="http://schemas.microsoft.com/office/drawing/2014/main" id="{BBBB81AF-E547-96CC-D44E-BFA8FC99D22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2040" b="44065"/>
          <a:stretch/>
        </p:blipFill>
        <p:spPr>
          <a:xfrm>
            <a:off x="6996100" y="4112150"/>
            <a:ext cx="2270267" cy="13572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4DED4C4-2B1F-B4E7-F9BD-DF4BE933C41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613" t="68057" r="4883"/>
          <a:stretch/>
        </p:blipFill>
        <p:spPr>
          <a:xfrm>
            <a:off x="3539716" y="5789266"/>
            <a:ext cx="5472608" cy="775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506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20809</TotalTime>
  <Words>116</Words>
  <Application>Microsoft Office PowerPoint</Application>
  <PresentationFormat>Widescreen</PresentationFormat>
  <Paragraphs>18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759</cp:revision>
  <dcterms:created xsi:type="dcterms:W3CDTF">2013-02-28T07:36:55Z</dcterms:created>
  <dcterms:modified xsi:type="dcterms:W3CDTF">2023-06-21T16:33:33Z</dcterms:modified>
</cp:coreProperties>
</file>