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</p:sldMasterIdLst>
  <p:notesMasterIdLst>
    <p:notesMasterId r:id="rId17"/>
  </p:notesMasterIdLst>
  <p:sldIdLst>
    <p:sldId id="257" r:id="rId3"/>
    <p:sldId id="260" r:id="rId4"/>
    <p:sldId id="261" r:id="rId5"/>
    <p:sldId id="262" r:id="rId6"/>
    <p:sldId id="264" r:id="rId7"/>
    <p:sldId id="268" r:id="rId8"/>
    <p:sldId id="265" r:id="rId9"/>
    <p:sldId id="267" r:id="rId10"/>
    <p:sldId id="266" r:id="rId11"/>
    <p:sldId id="258" r:id="rId12"/>
    <p:sldId id="256" r:id="rId13"/>
    <p:sldId id="263" r:id="rId14"/>
    <p:sldId id="259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871955-8D44-4FDF-A3A8-E6D2E295DDD6}" v="12" dt="2023-07-05T04:50:39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34" autoAdjust="0"/>
  </p:normalViewPr>
  <p:slideViewPr>
    <p:cSldViewPr>
      <p:cViewPr varScale="1">
        <p:scale>
          <a:sx n="87" d="100"/>
          <a:sy n="87" d="100"/>
        </p:scale>
        <p:origin x="6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1D6BE1C-6652-4D2B-B904-1FDDCBDBD290}"/>
    <pc:docChg chg="undo custSel addSld delSld modSld sldOrd modMainMaster modNotesMaster">
      <pc:chgData name="Stewart Gale" userId="3647ddd2-6040-41ae-a96d-232c23482af8" providerId="ADAL" clId="{11D6BE1C-6652-4D2B-B904-1FDDCBDBD290}" dt="2023-06-30T05:24:37.932" v="334" actId="1076"/>
      <pc:docMkLst>
        <pc:docMk/>
      </pc:docMkLst>
      <pc:sldChg chg="add modTransition">
        <pc:chgData name="Stewart Gale" userId="3647ddd2-6040-41ae-a96d-232c23482af8" providerId="ADAL" clId="{11D6BE1C-6652-4D2B-B904-1FDDCBDBD290}" dt="2023-06-30T05:03:05.970" v="157"/>
        <pc:sldMkLst>
          <pc:docMk/>
          <pc:sldMk cId="3110237486" sldId="256"/>
        </pc:sldMkLst>
      </pc:sldChg>
      <pc:sldChg chg="modSp mod modTransition modNotes modNotesTx">
        <pc:chgData name="Stewart Gale" userId="3647ddd2-6040-41ae-a96d-232c23482af8" providerId="ADAL" clId="{11D6BE1C-6652-4D2B-B904-1FDDCBDBD290}" dt="2023-06-30T05:05:56.116" v="171" actId="14100"/>
        <pc:sldMkLst>
          <pc:docMk/>
          <pc:sldMk cId="595726834" sldId="257"/>
        </pc:sldMkLst>
        <pc:spChg chg="mod">
          <ac:chgData name="Stewart Gale" userId="3647ddd2-6040-41ae-a96d-232c23482af8" providerId="ADAL" clId="{11D6BE1C-6652-4D2B-B904-1FDDCBDBD290}" dt="2023-06-30T04:58:20.877" v="1"/>
          <ac:spMkLst>
            <pc:docMk/>
            <pc:sldMk cId="595726834" sldId="257"/>
            <ac:spMk id="2" creationId="{00000000-0000-0000-0000-000000000000}"/>
          </ac:spMkLst>
        </pc:spChg>
        <pc:spChg chg="mod">
          <ac:chgData name="Stewart Gale" userId="3647ddd2-6040-41ae-a96d-232c23482af8" providerId="ADAL" clId="{11D6BE1C-6652-4D2B-B904-1FDDCBDBD290}" dt="2023-06-30T05:05:56.116" v="171" actId="14100"/>
          <ac:spMkLst>
            <pc:docMk/>
            <pc:sldMk cId="595726834" sldId="257"/>
            <ac:spMk id="3" creationId="{00000000-0000-0000-0000-000000000000}"/>
          </ac:spMkLst>
        </pc:spChg>
        <pc:picChg chg="mod">
          <ac:chgData name="Stewart Gale" userId="3647ddd2-6040-41ae-a96d-232c23482af8" providerId="ADAL" clId="{11D6BE1C-6652-4D2B-B904-1FDDCBDBD290}" dt="2023-06-30T04:58:20.877" v="1"/>
          <ac:picMkLst>
            <pc:docMk/>
            <pc:sldMk cId="595726834" sldId="257"/>
            <ac:picMk id="20484" creationId="{00000000-0000-0000-0000-000000000000}"/>
          </ac:picMkLst>
        </pc:picChg>
        <pc:picChg chg="mod">
          <ac:chgData name="Stewart Gale" userId="3647ddd2-6040-41ae-a96d-232c23482af8" providerId="ADAL" clId="{11D6BE1C-6652-4D2B-B904-1FDDCBDBD290}" dt="2023-06-30T04:58:20.877" v="1"/>
          <ac:picMkLst>
            <pc:docMk/>
            <pc:sldMk cId="595726834" sldId="257"/>
            <ac:picMk id="20486" creationId="{00000000-0000-0000-0000-000000000000}"/>
          </ac:picMkLst>
        </pc:picChg>
        <pc:picChg chg="mod">
          <ac:chgData name="Stewart Gale" userId="3647ddd2-6040-41ae-a96d-232c23482af8" providerId="ADAL" clId="{11D6BE1C-6652-4D2B-B904-1FDDCBDBD290}" dt="2023-06-30T04:58:20.877" v="1"/>
          <ac:picMkLst>
            <pc:docMk/>
            <pc:sldMk cId="595726834" sldId="257"/>
            <ac:picMk id="20488" creationId="{00000000-0000-0000-0000-000000000000}"/>
          </ac:picMkLst>
        </pc:picChg>
        <pc:picChg chg="mod">
          <ac:chgData name="Stewart Gale" userId="3647ddd2-6040-41ae-a96d-232c23482af8" providerId="ADAL" clId="{11D6BE1C-6652-4D2B-B904-1FDDCBDBD290}" dt="2023-06-30T04:58:20.877" v="1"/>
          <ac:picMkLst>
            <pc:docMk/>
            <pc:sldMk cId="595726834" sldId="257"/>
            <ac:picMk id="20490" creationId="{00000000-0000-0000-0000-000000000000}"/>
          </ac:picMkLst>
        </pc:picChg>
        <pc:picChg chg="mod">
          <ac:chgData name="Stewart Gale" userId="3647ddd2-6040-41ae-a96d-232c23482af8" providerId="ADAL" clId="{11D6BE1C-6652-4D2B-B904-1FDDCBDBD290}" dt="2023-06-30T04:58:20.877" v="1"/>
          <ac:picMkLst>
            <pc:docMk/>
            <pc:sldMk cId="595726834" sldId="257"/>
            <ac:picMk id="20492" creationId="{00000000-0000-0000-0000-000000000000}"/>
          </ac:picMkLst>
        </pc:picChg>
        <pc:picChg chg="mod">
          <ac:chgData name="Stewart Gale" userId="3647ddd2-6040-41ae-a96d-232c23482af8" providerId="ADAL" clId="{11D6BE1C-6652-4D2B-B904-1FDDCBDBD290}" dt="2023-06-30T04:58:20.877" v="1"/>
          <ac:picMkLst>
            <pc:docMk/>
            <pc:sldMk cId="595726834" sldId="257"/>
            <ac:picMk id="20494" creationId="{00000000-0000-0000-0000-000000000000}"/>
          </ac:picMkLst>
        </pc:picChg>
      </pc:sldChg>
      <pc:sldChg chg="delSp modSp mod ord delAnim">
        <pc:chgData name="Stewart Gale" userId="3647ddd2-6040-41ae-a96d-232c23482af8" providerId="ADAL" clId="{11D6BE1C-6652-4D2B-B904-1FDDCBDBD290}" dt="2023-06-30T05:07:55.569" v="196"/>
        <pc:sldMkLst>
          <pc:docMk/>
          <pc:sldMk cId="4086613647" sldId="258"/>
        </pc:sldMkLst>
        <pc:spChg chg="del mod">
          <ac:chgData name="Stewart Gale" userId="3647ddd2-6040-41ae-a96d-232c23482af8" providerId="ADAL" clId="{11D6BE1C-6652-4D2B-B904-1FDDCBDBD290}" dt="2023-06-30T05:00:03.147" v="6" actId="478"/>
          <ac:spMkLst>
            <pc:docMk/>
            <pc:sldMk cId="4086613647" sldId="258"/>
            <ac:spMk id="2" creationId="{00000000-0000-0000-0000-000000000000}"/>
          </ac:spMkLst>
        </pc:spChg>
        <pc:spChg chg="mod">
          <ac:chgData name="Stewart Gale" userId="3647ddd2-6040-41ae-a96d-232c23482af8" providerId="ADAL" clId="{11D6BE1C-6652-4D2B-B904-1FDDCBDBD290}" dt="2023-06-30T05:06:44.920" v="185" actId="1076"/>
          <ac:spMkLst>
            <pc:docMk/>
            <pc:sldMk cId="4086613647" sldId="258"/>
            <ac:spMk id="4" creationId="{00000000-0000-0000-0000-000000000000}"/>
          </ac:spMkLst>
        </pc:spChg>
        <pc:spChg chg="del mod">
          <ac:chgData name="Stewart Gale" userId="3647ddd2-6040-41ae-a96d-232c23482af8" providerId="ADAL" clId="{11D6BE1C-6652-4D2B-B904-1FDDCBDBD290}" dt="2023-06-30T05:01:23.224" v="114" actId="478"/>
          <ac:spMkLst>
            <pc:docMk/>
            <pc:sldMk cId="4086613647" sldId="258"/>
            <ac:spMk id="5" creationId="{00000000-0000-0000-0000-000000000000}"/>
          </ac:spMkLst>
        </pc:spChg>
        <pc:spChg chg="mod">
          <ac:chgData name="Stewart Gale" userId="3647ddd2-6040-41ae-a96d-232c23482af8" providerId="ADAL" clId="{11D6BE1C-6652-4D2B-B904-1FDDCBDBD290}" dt="2023-06-30T05:06:26.865" v="178" actId="1076"/>
          <ac:spMkLst>
            <pc:docMk/>
            <pc:sldMk cId="4086613647" sldId="258"/>
            <ac:spMk id="6" creationId="{00000000-0000-0000-0000-000000000000}"/>
          </ac:spMkLst>
        </pc:spChg>
        <pc:spChg chg="del mod">
          <ac:chgData name="Stewart Gale" userId="3647ddd2-6040-41ae-a96d-232c23482af8" providerId="ADAL" clId="{11D6BE1C-6652-4D2B-B904-1FDDCBDBD290}" dt="2023-06-30T05:02:40.849" v="154" actId="478"/>
          <ac:spMkLst>
            <pc:docMk/>
            <pc:sldMk cId="4086613647" sldId="258"/>
            <ac:spMk id="8" creationId="{00000000-0000-0000-0000-000000000000}"/>
          </ac:spMkLst>
        </pc:spChg>
        <pc:picChg chg="mod">
          <ac:chgData name="Stewart Gale" userId="3647ddd2-6040-41ae-a96d-232c23482af8" providerId="ADAL" clId="{11D6BE1C-6652-4D2B-B904-1FDDCBDBD290}" dt="2023-06-30T04:59:45.055" v="3" actId="1076"/>
          <ac:picMkLst>
            <pc:docMk/>
            <pc:sldMk cId="4086613647" sldId="258"/>
            <ac:picMk id="21506" creationId="{00000000-0000-0000-0000-000000000000}"/>
          </ac:picMkLst>
        </pc:picChg>
      </pc:sldChg>
      <pc:sldChg chg="add modTransition">
        <pc:chgData name="Stewart Gale" userId="3647ddd2-6040-41ae-a96d-232c23482af8" providerId="ADAL" clId="{11D6BE1C-6652-4D2B-B904-1FDDCBDBD290}" dt="2023-06-30T05:03:05.970" v="157"/>
        <pc:sldMkLst>
          <pc:docMk/>
          <pc:sldMk cId="1549426288" sldId="259"/>
        </pc:sldMkLst>
      </pc:sldChg>
      <pc:sldChg chg="modSp del">
        <pc:chgData name="Stewart Gale" userId="3647ddd2-6040-41ae-a96d-232c23482af8" providerId="ADAL" clId="{11D6BE1C-6652-4D2B-B904-1FDDCBDBD290}" dt="2023-06-30T05:02:44.488" v="155" actId="47"/>
        <pc:sldMkLst>
          <pc:docMk/>
          <pc:sldMk cId="2167513469" sldId="259"/>
        </pc:sldMkLst>
        <pc:picChg chg="mod">
          <ac:chgData name="Stewart Gale" userId="3647ddd2-6040-41ae-a96d-232c23482af8" providerId="ADAL" clId="{11D6BE1C-6652-4D2B-B904-1FDDCBDBD290}" dt="2023-06-30T04:58:20.877" v="1"/>
          <ac:picMkLst>
            <pc:docMk/>
            <pc:sldMk cId="2167513469" sldId="259"/>
            <ac:picMk id="22530" creationId="{00000000-0000-0000-0000-000000000000}"/>
          </ac:picMkLst>
        </pc:picChg>
        <pc:picChg chg="mod">
          <ac:chgData name="Stewart Gale" userId="3647ddd2-6040-41ae-a96d-232c23482af8" providerId="ADAL" clId="{11D6BE1C-6652-4D2B-B904-1FDDCBDBD290}" dt="2023-06-30T04:58:20.877" v="1"/>
          <ac:picMkLst>
            <pc:docMk/>
            <pc:sldMk cId="2167513469" sldId="259"/>
            <ac:picMk id="22531" creationId="{00000000-0000-0000-0000-000000000000}"/>
          </ac:picMkLst>
        </pc:picChg>
      </pc:sldChg>
      <pc:sldChg chg="addSp delSp modSp add mod ord delAnim">
        <pc:chgData name="Stewart Gale" userId="3647ddd2-6040-41ae-a96d-232c23482af8" providerId="ADAL" clId="{11D6BE1C-6652-4D2B-B904-1FDDCBDBD290}" dt="2023-06-30T05:08:43.805" v="216" actId="1076"/>
        <pc:sldMkLst>
          <pc:docMk/>
          <pc:sldMk cId="57394258" sldId="260"/>
        </pc:sldMkLst>
        <pc:spChg chg="mod">
          <ac:chgData name="Stewart Gale" userId="3647ddd2-6040-41ae-a96d-232c23482af8" providerId="ADAL" clId="{11D6BE1C-6652-4D2B-B904-1FDDCBDBD290}" dt="2023-06-30T05:08:40.963" v="215" actId="1076"/>
          <ac:spMkLst>
            <pc:docMk/>
            <pc:sldMk cId="57394258" sldId="260"/>
            <ac:spMk id="4" creationId="{00000000-0000-0000-0000-000000000000}"/>
          </ac:spMkLst>
        </pc:spChg>
        <pc:spChg chg="del">
          <ac:chgData name="Stewart Gale" userId="3647ddd2-6040-41ae-a96d-232c23482af8" providerId="ADAL" clId="{11D6BE1C-6652-4D2B-B904-1FDDCBDBD290}" dt="2023-06-30T05:07:52.020" v="192" actId="478"/>
          <ac:spMkLst>
            <pc:docMk/>
            <pc:sldMk cId="57394258" sldId="260"/>
            <ac:spMk id="6" creationId="{00000000-0000-0000-0000-000000000000}"/>
          </ac:spMkLst>
        </pc:spChg>
        <pc:picChg chg="add mod modCrop">
          <ac:chgData name="Stewart Gale" userId="3647ddd2-6040-41ae-a96d-232c23482af8" providerId="ADAL" clId="{11D6BE1C-6652-4D2B-B904-1FDDCBDBD290}" dt="2023-06-30T05:08:43.805" v="216" actId="1076"/>
          <ac:picMkLst>
            <pc:docMk/>
            <pc:sldMk cId="57394258" sldId="260"/>
            <ac:picMk id="2" creationId="{2BE50CF8-6991-5258-4DE0-D2F756928379}"/>
          </ac:picMkLst>
        </pc:picChg>
        <pc:picChg chg="del">
          <ac:chgData name="Stewart Gale" userId="3647ddd2-6040-41ae-a96d-232c23482af8" providerId="ADAL" clId="{11D6BE1C-6652-4D2B-B904-1FDDCBDBD290}" dt="2023-06-30T05:07:21.988" v="189" actId="478"/>
          <ac:picMkLst>
            <pc:docMk/>
            <pc:sldMk cId="57394258" sldId="260"/>
            <ac:picMk id="21506" creationId="{00000000-0000-0000-0000-000000000000}"/>
          </ac:picMkLst>
        </pc:picChg>
      </pc:sldChg>
      <pc:sldChg chg="modSp del">
        <pc:chgData name="Stewart Gale" userId="3647ddd2-6040-41ae-a96d-232c23482af8" providerId="ADAL" clId="{11D6BE1C-6652-4D2B-B904-1FDDCBDBD290}" dt="2023-06-30T05:02:45.301" v="156" actId="47"/>
        <pc:sldMkLst>
          <pc:docMk/>
          <pc:sldMk cId="733419930" sldId="260"/>
        </pc:sldMkLst>
        <pc:picChg chg="mod">
          <ac:chgData name="Stewart Gale" userId="3647ddd2-6040-41ae-a96d-232c23482af8" providerId="ADAL" clId="{11D6BE1C-6652-4D2B-B904-1FDDCBDBD290}" dt="2023-06-30T04:58:20.877" v="1"/>
          <ac:picMkLst>
            <pc:docMk/>
            <pc:sldMk cId="733419930" sldId="260"/>
            <ac:picMk id="23554" creationId="{00000000-0000-0000-0000-000000000000}"/>
          </ac:picMkLst>
        </pc:picChg>
      </pc:sldChg>
      <pc:sldChg chg="addSp delSp modSp new mod">
        <pc:chgData name="Stewart Gale" userId="3647ddd2-6040-41ae-a96d-232c23482af8" providerId="ADAL" clId="{11D6BE1C-6652-4D2B-B904-1FDDCBDBD290}" dt="2023-06-30T05:11:45.565" v="236" actId="1076"/>
        <pc:sldMkLst>
          <pc:docMk/>
          <pc:sldMk cId="1096236388" sldId="261"/>
        </pc:sldMkLst>
        <pc:spChg chg="add del mod">
          <ac:chgData name="Stewart Gale" userId="3647ddd2-6040-41ae-a96d-232c23482af8" providerId="ADAL" clId="{11D6BE1C-6652-4D2B-B904-1FDDCBDBD290}" dt="2023-06-30T05:11:27.077" v="228" actId="478"/>
          <ac:spMkLst>
            <pc:docMk/>
            <pc:sldMk cId="1096236388" sldId="261"/>
            <ac:spMk id="4" creationId="{22B1DEDC-D617-BE92-B63B-E2F96554B536}"/>
          </ac:spMkLst>
        </pc:spChg>
        <pc:spChg chg="add del mod">
          <ac:chgData name="Stewart Gale" userId="3647ddd2-6040-41ae-a96d-232c23482af8" providerId="ADAL" clId="{11D6BE1C-6652-4D2B-B904-1FDDCBDBD290}" dt="2023-06-30T05:11:33.597" v="232"/>
          <ac:spMkLst>
            <pc:docMk/>
            <pc:sldMk cId="1096236388" sldId="261"/>
            <ac:spMk id="6" creationId="{8256DDC3-49AB-BFD0-81EB-F05C31228AD8}"/>
          </ac:spMkLst>
        </pc:spChg>
        <pc:picChg chg="add del mod modCrop">
          <ac:chgData name="Stewart Gale" userId="3647ddd2-6040-41ae-a96d-232c23482af8" providerId="ADAL" clId="{11D6BE1C-6652-4D2B-B904-1FDDCBDBD290}" dt="2023-06-30T05:11:27.077" v="228" actId="478"/>
          <ac:picMkLst>
            <pc:docMk/>
            <pc:sldMk cId="1096236388" sldId="261"/>
            <ac:picMk id="3" creationId="{5FA5655A-E2BC-8404-B2FA-48CE91A8E031}"/>
          </ac:picMkLst>
        </pc:picChg>
        <pc:picChg chg="add del mod">
          <ac:chgData name="Stewart Gale" userId="3647ddd2-6040-41ae-a96d-232c23482af8" providerId="ADAL" clId="{11D6BE1C-6652-4D2B-B904-1FDDCBDBD290}" dt="2023-06-30T05:11:33.597" v="232"/>
          <ac:picMkLst>
            <pc:docMk/>
            <pc:sldMk cId="1096236388" sldId="261"/>
            <ac:picMk id="5" creationId="{46F879A6-3919-61CC-74F1-9151084DF639}"/>
          </ac:picMkLst>
        </pc:picChg>
        <pc:picChg chg="add mod modCrop">
          <ac:chgData name="Stewart Gale" userId="3647ddd2-6040-41ae-a96d-232c23482af8" providerId="ADAL" clId="{11D6BE1C-6652-4D2B-B904-1FDDCBDBD290}" dt="2023-06-30T05:11:45.565" v="236" actId="1076"/>
          <ac:picMkLst>
            <pc:docMk/>
            <pc:sldMk cId="1096236388" sldId="261"/>
            <ac:picMk id="7" creationId="{F0864A8E-BA24-199D-3D9B-9433AC9703B9}"/>
          </ac:picMkLst>
        </pc:picChg>
      </pc:sldChg>
      <pc:sldChg chg="addSp delSp modSp new mod">
        <pc:chgData name="Stewart Gale" userId="3647ddd2-6040-41ae-a96d-232c23482af8" providerId="ADAL" clId="{11D6BE1C-6652-4D2B-B904-1FDDCBDBD290}" dt="2023-06-30T05:14:16.155" v="261"/>
        <pc:sldMkLst>
          <pc:docMk/>
          <pc:sldMk cId="1672284751" sldId="262"/>
        </pc:sldMkLst>
        <pc:picChg chg="add del mod modCrop">
          <ac:chgData name="Stewart Gale" userId="3647ddd2-6040-41ae-a96d-232c23482af8" providerId="ADAL" clId="{11D6BE1C-6652-4D2B-B904-1FDDCBDBD290}" dt="2023-06-30T05:14:14.008" v="260" actId="478"/>
          <ac:picMkLst>
            <pc:docMk/>
            <pc:sldMk cId="1672284751" sldId="262"/>
            <ac:picMk id="3" creationId="{AE6962B7-B543-5461-CE26-0BA7476B48B9}"/>
          </ac:picMkLst>
        </pc:picChg>
        <pc:picChg chg="add del mod">
          <ac:chgData name="Stewart Gale" userId="3647ddd2-6040-41ae-a96d-232c23482af8" providerId="ADAL" clId="{11D6BE1C-6652-4D2B-B904-1FDDCBDBD290}" dt="2023-06-30T05:14:14.008" v="260" actId="478"/>
          <ac:picMkLst>
            <pc:docMk/>
            <pc:sldMk cId="1672284751" sldId="262"/>
            <ac:picMk id="4" creationId="{E4DD2A89-9456-68E4-EFC2-B717B2659E44}"/>
          </ac:picMkLst>
        </pc:picChg>
        <pc:picChg chg="add">
          <ac:chgData name="Stewart Gale" userId="3647ddd2-6040-41ae-a96d-232c23482af8" providerId="ADAL" clId="{11D6BE1C-6652-4D2B-B904-1FDDCBDBD290}" dt="2023-06-30T05:14:16.155" v="261"/>
          <ac:picMkLst>
            <pc:docMk/>
            <pc:sldMk cId="1672284751" sldId="262"/>
            <ac:picMk id="5" creationId="{76B469EC-90A8-37BC-3728-E00811C10937}"/>
          </ac:picMkLst>
        </pc:picChg>
      </pc:sldChg>
      <pc:sldChg chg="modSp add mod">
        <pc:chgData name="Stewart Gale" userId="3647ddd2-6040-41ae-a96d-232c23482af8" providerId="ADAL" clId="{11D6BE1C-6652-4D2B-B904-1FDDCBDBD290}" dt="2023-06-30T05:13:44.301" v="255" actId="20577"/>
        <pc:sldMkLst>
          <pc:docMk/>
          <pc:sldMk cId="2075021305" sldId="263"/>
        </pc:sldMkLst>
        <pc:spChg chg="mod">
          <ac:chgData name="Stewart Gale" userId="3647ddd2-6040-41ae-a96d-232c23482af8" providerId="ADAL" clId="{11D6BE1C-6652-4D2B-B904-1FDDCBDBD290}" dt="2023-06-30T05:13:44.301" v="255" actId="20577"/>
          <ac:spMkLst>
            <pc:docMk/>
            <pc:sldMk cId="2075021305" sldId="263"/>
            <ac:spMk id="6" creationId="{4BE8331C-0B56-D8C5-BCB6-C1F7C57945B1}"/>
          </ac:spMkLst>
        </pc:spChg>
        <pc:graphicFrameChg chg="mod modGraphic">
          <ac:chgData name="Stewart Gale" userId="3647ddd2-6040-41ae-a96d-232c23482af8" providerId="ADAL" clId="{11D6BE1C-6652-4D2B-B904-1FDDCBDBD290}" dt="2023-06-30T05:13:40.126" v="249" actId="1076"/>
          <ac:graphicFrameMkLst>
            <pc:docMk/>
            <pc:sldMk cId="2075021305" sldId="263"/>
            <ac:graphicFrameMk id="4" creationId="{4249B56F-BE21-B36A-CBDC-6C00C54ED713}"/>
          </ac:graphicFrameMkLst>
        </pc:graphicFrameChg>
      </pc:sldChg>
      <pc:sldChg chg="addSp delSp modSp new mod">
        <pc:chgData name="Stewart Gale" userId="3647ddd2-6040-41ae-a96d-232c23482af8" providerId="ADAL" clId="{11D6BE1C-6652-4D2B-B904-1FDDCBDBD290}" dt="2023-06-30T05:24:37.932" v="334" actId="1076"/>
        <pc:sldMkLst>
          <pc:docMk/>
          <pc:sldMk cId="850841703" sldId="264"/>
        </pc:sldMkLst>
        <pc:spChg chg="add mod">
          <ac:chgData name="Stewart Gale" userId="3647ddd2-6040-41ae-a96d-232c23482af8" providerId="ADAL" clId="{11D6BE1C-6652-4D2B-B904-1FDDCBDBD290}" dt="2023-06-30T05:19:10.204" v="309" actId="113"/>
          <ac:spMkLst>
            <pc:docMk/>
            <pc:sldMk cId="850841703" sldId="264"/>
            <ac:spMk id="3" creationId="{6491821C-6484-D211-77D2-3B0F69115E8D}"/>
          </ac:spMkLst>
        </pc:spChg>
        <pc:spChg chg="add mod">
          <ac:chgData name="Stewart Gale" userId="3647ddd2-6040-41ae-a96d-232c23482af8" providerId="ADAL" clId="{11D6BE1C-6652-4D2B-B904-1FDDCBDBD290}" dt="2023-06-30T05:24:37.932" v="334" actId="1076"/>
          <ac:spMkLst>
            <pc:docMk/>
            <pc:sldMk cId="850841703" sldId="264"/>
            <ac:spMk id="5" creationId="{7A36C0C0-4707-F957-10D7-BD4BACC91A7F}"/>
          </ac:spMkLst>
        </pc:spChg>
        <pc:picChg chg="add del mod">
          <ac:chgData name="Stewart Gale" userId="3647ddd2-6040-41ae-a96d-232c23482af8" providerId="ADAL" clId="{11D6BE1C-6652-4D2B-B904-1FDDCBDBD290}" dt="2023-06-30T05:18:33.361" v="293" actId="478"/>
          <ac:picMkLst>
            <pc:docMk/>
            <pc:sldMk cId="850841703" sldId="264"/>
            <ac:picMk id="1026" creationId="{4186B9D6-1BB8-5551-8CD9-FCA76B3A2096}"/>
          </ac:picMkLst>
        </pc:picChg>
        <pc:picChg chg="add del mod">
          <ac:chgData name="Stewart Gale" userId="3647ddd2-6040-41ae-a96d-232c23482af8" providerId="ADAL" clId="{11D6BE1C-6652-4D2B-B904-1FDDCBDBD290}" dt="2023-06-30T05:17:23.662" v="275" actId="478"/>
          <ac:picMkLst>
            <pc:docMk/>
            <pc:sldMk cId="850841703" sldId="264"/>
            <ac:picMk id="1028" creationId="{AC5E0CC7-7653-5955-6512-B10E3021FB25}"/>
          </ac:picMkLst>
        </pc:picChg>
        <pc:picChg chg="add mod">
          <ac:chgData name="Stewart Gale" userId="3647ddd2-6040-41ae-a96d-232c23482af8" providerId="ADAL" clId="{11D6BE1C-6652-4D2B-B904-1FDDCBDBD290}" dt="2023-06-30T05:24:12.070" v="327" actId="732"/>
          <ac:picMkLst>
            <pc:docMk/>
            <pc:sldMk cId="850841703" sldId="264"/>
            <ac:picMk id="1030" creationId="{8B7DDE3F-F9B2-FA14-1987-149589C57C71}"/>
          </ac:picMkLst>
        </pc:picChg>
      </pc:sldChg>
      <pc:sldChg chg="delSp modSp add">
        <pc:chgData name="Stewart Gale" userId="3647ddd2-6040-41ae-a96d-232c23482af8" providerId="ADAL" clId="{11D6BE1C-6652-4D2B-B904-1FDDCBDBD290}" dt="2023-06-30T05:17:21.440" v="274" actId="14100"/>
        <pc:sldMkLst>
          <pc:docMk/>
          <pc:sldMk cId="2333401539" sldId="265"/>
        </pc:sldMkLst>
        <pc:picChg chg="del">
          <ac:chgData name="Stewart Gale" userId="3647ddd2-6040-41ae-a96d-232c23482af8" providerId="ADAL" clId="{11D6BE1C-6652-4D2B-B904-1FDDCBDBD290}" dt="2023-06-30T05:17:16.845" v="272" actId="478"/>
          <ac:picMkLst>
            <pc:docMk/>
            <pc:sldMk cId="2333401539" sldId="265"/>
            <ac:picMk id="1026" creationId="{4186B9D6-1BB8-5551-8CD9-FCA76B3A2096}"/>
          </ac:picMkLst>
        </pc:picChg>
        <pc:picChg chg="mod">
          <ac:chgData name="Stewart Gale" userId="3647ddd2-6040-41ae-a96d-232c23482af8" providerId="ADAL" clId="{11D6BE1C-6652-4D2B-B904-1FDDCBDBD290}" dt="2023-06-30T05:17:21.440" v="274" actId="14100"/>
          <ac:picMkLst>
            <pc:docMk/>
            <pc:sldMk cId="2333401539" sldId="265"/>
            <ac:picMk id="1028" creationId="{AC5E0CC7-7653-5955-6512-B10E3021FB25}"/>
          </ac:picMkLst>
        </pc:picChg>
      </pc:sldChg>
      <pc:sldChg chg="addSp modSp new mod">
        <pc:chgData name="Stewart Gale" userId="3647ddd2-6040-41ae-a96d-232c23482af8" providerId="ADAL" clId="{11D6BE1C-6652-4D2B-B904-1FDDCBDBD290}" dt="2023-06-30T05:17:57.179" v="282" actId="1076"/>
        <pc:sldMkLst>
          <pc:docMk/>
          <pc:sldMk cId="4216807845" sldId="266"/>
        </pc:sldMkLst>
        <pc:picChg chg="add mod modCrop">
          <ac:chgData name="Stewart Gale" userId="3647ddd2-6040-41ae-a96d-232c23482af8" providerId="ADAL" clId="{11D6BE1C-6652-4D2B-B904-1FDDCBDBD290}" dt="2023-06-30T05:17:57.179" v="282" actId="1076"/>
          <ac:picMkLst>
            <pc:docMk/>
            <pc:sldMk cId="4216807845" sldId="266"/>
            <ac:picMk id="2" creationId="{6D33D1C8-F95F-DAC6-98D7-5185FB0A3C61}"/>
          </ac:picMkLst>
        </pc:picChg>
      </pc:sldChg>
      <pc:sldChg chg="addSp modSp new mod ord">
        <pc:chgData name="Stewart Gale" userId="3647ddd2-6040-41ae-a96d-232c23482af8" providerId="ADAL" clId="{11D6BE1C-6652-4D2B-B904-1FDDCBDBD290}" dt="2023-06-30T05:18:26.890" v="291"/>
        <pc:sldMkLst>
          <pc:docMk/>
          <pc:sldMk cId="2236341227" sldId="267"/>
        </pc:sldMkLst>
        <pc:picChg chg="add mod modCrop">
          <ac:chgData name="Stewart Gale" userId="3647ddd2-6040-41ae-a96d-232c23482af8" providerId="ADAL" clId="{11D6BE1C-6652-4D2B-B904-1FDDCBDBD290}" dt="2023-06-30T05:18:23.928" v="289" actId="14100"/>
          <ac:picMkLst>
            <pc:docMk/>
            <pc:sldMk cId="2236341227" sldId="267"/>
            <ac:picMk id="2" creationId="{3CEF64C9-44A7-DB1E-70F4-AA6689A698BD}"/>
          </ac:picMkLst>
        </pc:picChg>
      </pc:sldChg>
      <pc:sldChg chg="add">
        <pc:chgData name="Stewart Gale" userId="3647ddd2-6040-41ae-a96d-232c23482af8" providerId="ADAL" clId="{11D6BE1C-6652-4D2B-B904-1FDDCBDBD290}" dt="2023-06-30T05:18:31.801" v="292"/>
        <pc:sldMkLst>
          <pc:docMk/>
          <pc:sldMk cId="4166815969" sldId="268"/>
        </pc:sldMkLst>
      </pc:sldChg>
      <pc:sldMasterChg chg="modSp modSldLayout">
        <pc:chgData name="Stewart Gale" userId="3647ddd2-6040-41ae-a96d-232c23482af8" providerId="ADAL" clId="{11D6BE1C-6652-4D2B-B904-1FDDCBDBD290}" dt="2023-06-30T04:58:20.877" v="1"/>
        <pc:sldMasterMkLst>
          <pc:docMk/>
          <pc:sldMasterMk cId="0" sldId="2147483744"/>
        </pc:sldMasterMkLst>
        <pc:spChg chg="mod">
          <ac:chgData name="Stewart Gale" userId="3647ddd2-6040-41ae-a96d-232c23482af8" providerId="ADAL" clId="{11D6BE1C-6652-4D2B-B904-1FDDCBDBD290}" dt="2023-06-30T04:58:20.877" v="1"/>
          <ac:spMkLst>
            <pc:docMk/>
            <pc:sldMasterMk cId="0" sldId="2147483744"/>
            <ac:spMk id="2" creationId="{00000000-0000-0000-0000-000000000000}"/>
          </ac:spMkLst>
        </pc:spChg>
        <pc:spChg chg="mod">
          <ac:chgData name="Stewart Gale" userId="3647ddd2-6040-41ae-a96d-232c23482af8" providerId="ADAL" clId="{11D6BE1C-6652-4D2B-B904-1FDDCBDBD290}" dt="2023-06-30T04:58:20.877" v="1"/>
          <ac:spMkLst>
            <pc:docMk/>
            <pc:sldMasterMk cId="0" sldId="2147483744"/>
            <ac:spMk id="3" creationId="{00000000-0000-0000-0000-000000000000}"/>
          </ac:spMkLst>
        </pc:spChg>
        <pc:spChg chg="mod">
          <ac:chgData name="Stewart Gale" userId="3647ddd2-6040-41ae-a96d-232c23482af8" providerId="ADAL" clId="{11D6BE1C-6652-4D2B-B904-1FDDCBDBD290}" dt="2023-06-30T04:58:20.877" v="1"/>
          <ac:spMkLst>
            <pc:docMk/>
            <pc:sldMasterMk cId="0" sldId="2147483744"/>
            <ac:spMk id="4" creationId="{00000000-0000-0000-0000-000000000000}"/>
          </ac:spMkLst>
        </pc:spChg>
        <pc:spChg chg="mod">
          <ac:chgData name="Stewart Gale" userId="3647ddd2-6040-41ae-a96d-232c23482af8" providerId="ADAL" clId="{11D6BE1C-6652-4D2B-B904-1FDDCBDBD290}" dt="2023-06-30T04:58:20.877" v="1"/>
          <ac:spMkLst>
            <pc:docMk/>
            <pc:sldMasterMk cId="0" sldId="2147483744"/>
            <ac:spMk id="5" creationId="{00000000-0000-0000-0000-000000000000}"/>
          </ac:spMkLst>
        </pc:spChg>
        <pc:spChg chg="mod">
          <ac:chgData name="Stewart Gale" userId="3647ddd2-6040-41ae-a96d-232c23482af8" providerId="ADAL" clId="{11D6BE1C-6652-4D2B-B904-1FDDCBDBD290}" dt="2023-06-30T04:58:20.877" v="1"/>
          <ac:spMkLst>
            <pc:docMk/>
            <pc:sldMasterMk cId="0" sldId="2147483744"/>
            <ac:spMk id="6" creationId="{00000000-0000-0000-0000-000000000000}"/>
          </ac:spMkLst>
        </pc:spChg>
        <pc:spChg chg="mod">
          <ac:chgData name="Stewart Gale" userId="3647ddd2-6040-41ae-a96d-232c23482af8" providerId="ADAL" clId="{11D6BE1C-6652-4D2B-B904-1FDDCBDBD290}" dt="2023-06-30T04:58:20.877" v="1"/>
          <ac:spMkLst>
            <pc:docMk/>
            <pc:sldMasterMk cId="0" sldId="2147483744"/>
            <ac:spMk id="8" creationId="{00000000-0000-0000-0000-000000000000}"/>
          </ac:spMkLst>
        </pc:spChg>
        <pc:cxnChg chg="mod">
          <ac:chgData name="Stewart Gale" userId="3647ddd2-6040-41ae-a96d-232c23482af8" providerId="ADAL" clId="{11D6BE1C-6652-4D2B-B904-1FDDCBDBD290}" dt="2023-06-30T04:58:20.877" v="1"/>
          <ac:cxnSpMkLst>
            <pc:docMk/>
            <pc:sldMasterMk cId="0" sldId="2147483744"/>
            <ac:cxnSpMk id="10" creationId="{00000000-0000-0000-0000-000000000000}"/>
          </ac:cxnSpMkLst>
        </pc:cxnChg>
        <pc:sldLayoutChg chg="modSp">
          <pc:chgData name="Stewart Gale" userId="3647ddd2-6040-41ae-a96d-232c23482af8" providerId="ADAL" clId="{11D6BE1C-6652-4D2B-B904-1FDDCBDBD290}" dt="2023-06-30T04:58:20.877" v="1"/>
          <pc:sldLayoutMkLst>
            <pc:docMk/>
            <pc:sldMasterMk cId="0" sldId="2147483744"/>
            <pc:sldLayoutMk cId="0" sldId="2147483745"/>
          </pc:sldLayoutMkLst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5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5"/>
              <ac:spMk id="10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5"/>
              <ac:spMk id="12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5"/>
              <ac:spMk id="13" creationId="{00000000-0000-0000-0000-000000000000}"/>
            </ac:spMkLst>
          </pc:spChg>
          <pc:cxnChg chg="mod">
            <ac:chgData name="Stewart Gale" userId="3647ddd2-6040-41ae-a96d-232c23482af8" providerId="ADAL" clId="{11D6BE1C-6652-4D2B-B904-1FDDCBDBD290}" dt="2023-06-30T04:58:20.877" v="1"/>
            <ac:cxnSpMkLst>
              <pc:docMk/>
              <pc:sldMasterMk cId="0" sldId="2147483744"/>
              <pc:sldLayoutMk cId="0" sldId="2147483745"/>
              <ac:cxnSpMk id="18" creationId="{00000000-0000-0000-0000-000000000000}"/>
            </ac:cxnSpMkLst>
          </pc:cxnChg>
        </pc:sldLayoutChg>
        <pc:sldLayoutChg chg="modSp">
          <pc:chgData name="Stewart Gale" userId="3647ddd2-6040-41ae-a96d-232c23482af8" providerId="ADAL" clId="{11D6BE1C-6652-4D2B-B904-1FDDCBDBD290}" dt="2023-06-30T04:58:20.877" v="1"/>
          <pc:sldLayoutMkLst>
            <pc:docMk/>
            <pc:sldMasterMk cId="0" sldId="2147483744"/>
            <pc:sldLayoutMk cId="0" sldId="2147483746"/>
          </pc:sldLayoutMkLst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6"/>
              <ac:spMk id="31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D6BE1C-6652-4D2B-B904-1FDDCBDBD290}" dt="2023-06-30T04:58:20.877" v="1"/>
          <pc:sldLayoutMkLst>
            <pc:docMk/>
            <pc:sldMasterMk cId="0" sldId="2147483744"/>
            <pc:sldLayoutMk cId="0" sldId="2147483747"/>
          </pc:sldLayoutMkLst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7"/>
              <ac:spMk id="8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7"/>
              <ac:spMk id="9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7"/>
              <ac:spMk id="10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7"/>
              <ac:spMk id="12" creationId="{00000000-0000-0000-0000-000000000000}"/>
            </ac:spMkLst>
          </pc:spChg>
          <pc:cxnChg chg="mod">
            <ac:chgData name="Stewart Gale" userId="3647ddd2-6040-41ae-a96d-232c23482af8" providerId="ADAL" clId="{11D6BE1C-6652-4D2B-B904-1FDDCBDBD290}" dt="2023-06-30T04:58:20.877" v="1"/>
            <ac:cxnSpMkLst>
              <pc:docMk/>
              <pc:sldMasterMk cId="0" sldId="2147483744"/>
              <pc:sldLayoutMk cId="0" sldId="2147483747"/>
              <ac:cxnSpMk id="11" creationId="{00000000-0000-0000-0000-000000000000}"/>
            </ac:cxnSpMkLst>
          </pc:cxnChg>
        </pc:sldLayoutChg>
        <pc:sldLayoutChg chg="modSp">
          <pc:chgData name="Stewart Gale" userId="3647ddd2-6040-41ae-a96d-232c23482af8" providerId="ADAL" clId="{11D6BE1C-6652-4D2B-B904-1FDDCBDBD290}" dt="2023-06-30T04:58:20.877" v="1"/>
          <pc:sldLayoutMkLst>
            <pc:docMk/>
            <pc:sldMasterMk cId="0" sldId="2147483744"/>
            <pc:sldLayoutMk cId="0" sldId="2147483748"/>
          </pc:sldLayoutMkLst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8"/>
              <ac:spMk id="14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8"/>
              <ac:spMk id="15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D6BE1C-6652-4D2B-B904-1FDDCBDBD290}" dt="2023-06-30T04:58:20.877" v="1"/>
          <pc:sldLayoutMkLst>
            <pc:docMk/>
            <pc:sldMasterMk cId="0" sldId="2147483744"/>
            <pc:sldLayoutMk cId="0" sldId="2147483749"/>
          </pc:sldLayoutMkLst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9"/>
              <ac:spMk id="20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9"/>
              <ac:spMk id="21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9"/>
              <ac:spMk id="23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49"/>
              <ac:spMk id="2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D6BE1C-6652-4D2B-B904-1FDDCBDBD290}" dt="2023-06-30T04:58:20.877" v="1"/>
          <pc:sldLayoutMkLst>
            <pc:docMk/>
            <pc:sldMasterMk cId="0" sldId="2147483744"/>
            <pc:sldLayoutMk cId="0" sldId="2147483752"/>
          </pc:sldLayoutMkLst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52"/>
              <ac:spMk id="11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52"/>
              <ac:spMk id="1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D6BE1C-6652-4D2B-B904-1FDDCBDBD290}" dt="2023-06-30T04:58:20.877" v="1"/>
          <pc:sldLayoutMkLst>
            <pc:docMk/>
            <pc:sldMasterMk cId="0" sldId="2147483744"/>
            <pc:sldLayoutMk cId="0" sldId="2147483753"/>
          </pc:sldLayoutMkLst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53"/>
              <ac:spMk id="12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53"/>
              <ac:spMk id="13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53"/>
              <ac:spMk id="14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53"/>
              <ac:spMk id="15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53"/>
              <ac:spMk id="25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D6BE1C-6652-4D2B-B904-1FDDCBDBD290}" dt="2023-06-30T04:58:20.877" v="1"/>
          <pc:sldLayoutMkLst>
            <pc:docMk/>
            <pc:sldMasterMk cId="0" sldId="2147483744"/>
            <pc:sldLayoutMk cId="0" sldId="2147483755"/>
          </pc:sldLayoutMkLst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55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55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D6BE1C-6652-4D2B-B904-1FDDCBDBD290}" dt="2023-06-30T04:58:20.877" v="1"/>
            <ac:spMkLst>
              <pc:docMk/>
              <pc:sldMasterMk cId="0" sldId="2147483744"/>
              <pc:sldLayoutMk cId="0" sldId="2147483755"/>
              <ac:spMk id="7" creationId="{00000000-0000-0000-0000-000000000000}"/>
            </ac:spMkLst>
          </pc:spChg>
          <pc:cxnChg chg="mod">
            <ac:chgData name="Stewart Gale" userId="3647ddd2-6040-41ae-a96d-232c23482af8" providerId="ADAL" clId="{11D6BE1C-6652-4D2B-B904-1FDDCBDBD290}" dt="2023-06-30T04:58:20.877" v="1"/>
            <ac:cxnSpMkLst>
              <pc:docMk/>
              <pc:sldMasterMk cId="0" sldId="2147483744"/>
              <pc:sldLayoutMk cId="0" sldId="2147483755"/>
              <ac:cxnSpMk id="9" creationId="{00000000-0000-0000-0000-000000000000}"/>
            </ac:cxnSpMkLst>
          </pc:cxnChg>
        </pc:sldLayoutChg>
      </pc:sldMasterChg>
      <pc:sldMasterChg chg="modTransition modSldLayout">
        <pc:chgData name="Stewart Gale" userId="3647ddd2-6040-41ae-a96d-232c23482af8" providerId="ADAL" clId="{11D6BE1C-6652-4D2B-B904-1FDDCBDBD290}" dt="2023-06-30T05:03:49.290" v="162"/>
        <pc:sldMasterMkLst>
          <pc:docMk/>
          <pc:sldMasterMk cId="1541868804" sldId="2147483756"/>
        </pc:sldMasterMkLst>
        <pc:sldLayoutChg chg="modTransition">
          <pc:chgData name="Stewart Gale" userId="3647ddd2-6040-41ae-a96d-232c23482af8" providerId="ADAL" clId="{11D6BE1C-6652-4D2B-B904-1FDDCBDBD290}" dt="2023-06-30T05:03:49.290" v="162"/>
          <pc:sldLayoutMkLst>
            <pc:docMk/>
            <pc:sldMasterMk cId="1541868804" sldId="2147483756"/>
            <pc:sldLayoutMk cId="1468421784" sldId="2147483757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49.290" v="162"/>
          <pc:sldLayoutMkLst>
            <pc:docMk/>
            <pc:sldMasterMk cId="1541868804" sldId="2147483756"/>
            <pc:sldLayoutMk cId="915245579" sldId="2147483759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49.290" v="162"/>
          <pc:sldLayoutMkLst>
            <pc:docMk/>
            <pc:sldMasterMk cId="1541868804" sldId="2147483756"/>
            <pc:sldLayoutMk cId="2133810989" sldId="2147483762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49.290" v="162"/>
          <pc:sldLayoutMkLst>
            <pc:docMk/>
            <pc:sldMasterMk cId="1541868804" sldId="2147483756"/>
            <pc:sldLayoutMk cId="130527954" sldId="2147483763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49.290" v="162"/>
          <pc:sldLayoutMkLst>
            <pc:docMk/>
            <pc:sldMasterMk cId="1541868804" sldId="2147483756"/>
            <pc:sldLayoutMk cId="3036718855" sldId="2147483766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49.290" v="162"/>
          <pc:sldLayoutMkLst>
            <pc:docMk/>
            <pc:sldMasterMk cId="1541868804" sldId="2147483756"/>
            <pc:sldLayoutMk cId="2713622630" sldId="2147483767"/>
          </pc:sldLayoutMkLst>
        </pc:sldLayoutChg>
      </pc:sldMasterChg>
      <pc:sldMasterChg chg="modTransition modSldLayout">
        <pc:chgData name="Stewart Gale" userId="3647ddd2-6040-41ae-a96d-232c23482af8" providerId="ADAL" clId="{11D6BE1C-6652-4D2B-B904-1FDDCBDBD290}" dt="2023-06-30T05:03:14.542" v="159"/>
        <pc:sldMasterMkLst>
          <pc:docMk/>
          <pc:sldMasterMk cId="2112882456" sldId="2147483756"/>
        </pc:sldMasterMkLst>
        <pc:sldLayoutChg chg="modTransition">
          <pc:chgData name="Stewart Gale" userId="3647ddd2-6040-41ae-a96d-232c23482af8" providerId="ADAL" clId="{11D6BE1C-6652-4D2B-B904-1FDDCBDBD290}" dt="2023-06-30T05:03:14.542" v="159"/>
          <pc:sldLayoutMkLst>
            <pc:docMk/>
            <pc:sldMasterMk cId="2112882456" sldId="2147483756"/>
            <pc:sldLayoutMk cId="261316646" sldId="2147483757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14.542" v="159"/>
          <pc:sldLayoutMkLst>
            <pc:docMk/>
            <pc:sldMasterMk cId="2112882456" sldId="2147483756"/>
            <pc:sldLayoutMk cId="498980228" sldId="2147483759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14.542" v="159"/>
          <pc:sldLayoutMkLst>
            <pc:docMk/>
            <pc:sldMasterMk cId="2112882456" sldId="2147483756"/>
            <pc:sldLayoutMk cId="1882232183" sldId="2147483762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14.542" v="159"/>
          <pc:sldLayoutMkLst>
            <pc:docMk/>
            <pc:sldMasterMk cId="2112882456" sldId="2147483756"/>
            <pc:sldLayoutMk cId="1903722468" sldId="2147483763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14.542" v="159"/>
          <pc:sldLayoutMkLst>
            <pc:docMk/>
            <pc:sldMasterMk cId="2112882456" sldId="2147483756"/>
            <pc:sldLayoutMk cId="2838905290" sldId="2147483766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14.542" v="159"/>
          <pc:sldLayoutMkLst>
            <pc:docMk/>
            <pc:sldMasterMk cId="2112882456" sldId="2147483756"/>
            <pc:sldLayoutMk cId="3684898441" sldId="2147483767"/>
          </pc:sldLayoutMkLst>
        </pc:sldLayoutChg>
      </pc:sldMasterChg>
      <pc:sldMasterChg chg="modTransition modSldLayout">
        <pc:chgData name="Stewart Gale" userId="3647ddd2-6040-41ae-a96d-232c23482af8" providerId="ADAL" clId="{11D6BE1C-6652-4D2B-B904-1FDDCBDBD290}" dt="2023-06-30T05:03:24.126" v="161"/>
        <pc:sldMasterMkLst>
          <pc:docMk/>
          <pc:sldMasterMk cId="3262985315" sldId="2147483756"/>
        </pc:sldMasterMkLst>
        <pc:sldLayoutChg chg="modTransition">
          <pc:chgData name="Stewart Gale" userId="3647ddd2-6040-41ae-a96d-232c23482af8" providerId="ADAL" clId="{11D6BE1C-6652-4D2B-B904-1FDDCBDBD290}" dt="2023-06-30T05:03:24.126" v="161"/>
          <pc:sldLayoutMkLst>
            <pc:docMk/>
            <pc:sldMasterMk cId="3262985315" sldId="2147483756"/>
            <pc:sldLayoutMk cId="2313024214" sldId="2147483757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24.126" v="161"/>
          <pc:sldLayoutMkLst>
            <pc:docMk/>
            <pc:sldMasterMk cId="3262985315" sldId="2147483756"/>
            <pc:sldLayoutMk cId="3471983645" sldId="2147483759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24.126" v="161"/>
          <pc:sldLayoutMkLst>
            <pc:docMk/>
            <pc:sldMasterMk cId="3262985315" sldId="2147483756"/>
            <pc:sldLayoutMk cId="26975722" sldId="2147483762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24.126" v="161"/>
          <pc:sldLayoutMkLst>
            <pc:docMk/>
            <pc:sldMasterMk cId="3262985315" sldId="2147483756"/>
            <pc:sldLayoutMk cId="1930673117" sldId="2147483763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24.126" v="161"/>
          <pc:sldLayoutMkLst>
            <pc:docMk/>
            <pc:sldMasterMk cId="3262985315" sldId="2147483756"/>
            <pc:sldLayoutMk cId="4026656232" sldId="2147483766"/>
          </pc:sldLayoutMkLst>
        </pc:sldLayoutChg>
        <pc:sldLayoutChg chg="modTransition">
          <pc:chgData name="Stewart Gale" userId="3647ddd2-6040-41ae-a96d-232c23482af8" providerId="ADAL" clId="{11D6BE1C-6652-4D2B-B904-1FDDCBDBD290}" dt="2023-06-30T05:03:24.126" v="161"/>
          <pc:sldLayoutMkLst>
            <pc:docMk/>
            <pc:sldMasterMk cId="3262985315" sldId="2147483756"/>
            <pc:sldLayoutMk cId="897027144" sldId="2147483767"/>
          </pc:sldLayoutMkLst>
        </pc:sldLayoutChg>
      </pc:sldMasterChg>
    </pc:docChg>
  </pc:docChgLst>
  <pc:docChgLst>
    <pc:chgData name="Stewart Gale" userId="3647ddd2-6040-41ae-a96d-232c23482af8" providerId="ADAL" clId="{FB761152-C71B-4C22-8CCD-10C4CAFF668A}"/>
    <pc:docChg chg="undo custSel modSld sldOrd">
      <pc:chgData name="Stewart Gale" userId="3647ddd2-6040-41ae-a96d-232c23482af8" providerId="ADAL" clId="{FB761152-C71B-4C22-8CCD-10C4CAFF668A}" dt="2023-07-03T07:15:11.463" v="48"/>
      <pc:docMkLst>
        <pc:docMk/>
      </pc:docMkLst>
      <pc:sldChg chg="delSp modSp mod modTransition">
        <pc:chgData name="Stewart Gale" userId="3647ddd2-6040-41ae-a96d-232c23482af8" providerId="ADAL" clId="{FB761152-C71B-4C22-8CCD-10C4CAFF668A}" dt="2023-07-03T07:15:11.463" v="48"/>
        <pc:sldMkLst>
          <pc:docMk/>
          <pc:sldMk cId="3110237486" sldId="256"/>
        </pc:sldMkLst>
        <pc:spChg chg="mod">
          <ac:chgData name="Stewart Gale" userId="3647ddd2-6040-41ae-a96d-232c23482af8" providerId="ADAL" clId="{FB761152-C71B-4C22-8CCD-10C4CAFF668A}" dt="2023-07-03T07:12:25.557" v="32" actId="1076"/>
          <ac:spMkLst>
            <pc:docMk/>
            <pc:sldMk cId="3110237486" sldId="256"/>
            <ac:spMk id="6" creationId="{4BE8331C-0B56-D8C5-BCB6-C1F7C57945B1}"/>
          </ac:spMkLst>
        </pc:spChg>
        <pc:graphicFrameChg chg="modGraphic">
          <ac:chgData name="Stewart Gale" userId="3647ddd2-6040-41ae-a96d-232c23482af8" providerId="ADAL" clId="{FB761152-C71B-4C22-8CCD-10C4CAFF668A}" dt="2023-07-03T07:12:21.335" v="31" actId="2084"/>
          <ac:graphicFrameMkLst>
            <pc:docMk/>
            <pc:sldMk cId="3110237486" sldId="256"/>
            <ac:graphicFrameMk id="4" creationId="{4249B56F-BE21-B36A-CBDC-6C00C54ED713}"/>
          </ac:graphicFrameMkLst>
        </pc:graphicFrameChg>
        <pc:graphicFrameChg chg="del">
          <ac:chgData name="Stewart Gale" userId="3647ddd2-6040-41ae-a96d-232c23482af8" providerId="ADAL" clId="{FB761152-C71B-4C22-8CCD-10C4CAFF668A}" dt="2023-07-03T07:11:12.629" v="25" actId="478"/>
          <ac:graphicFrameMkLst>
            <pc:docMk/>
            <pc:sldMk cId="3110237486" sldId="256"/>
            <ac:graphicFrameMk id="5" creationId="{01C278AE-27A6-8D6E-1812-474CEC43609E}"/>
          </ac:graphicFrameMkLst>
        </pc:graphicFrameChg>
      </pc:sldChg>
      <pc:sldChg chg="modTransition">
        <pc:chgData name="Stewart Gale" userId="3647ddd2-6040-41ae-a96d-232c23482af8" providerId="ADAL" clId="{FB761152-C71B-4C22-8CCD-10C4CAFF668A}" dt="2023-07-03T07:09:25.359" v="1"/>
        <pc:sldMkLst>
          <pc:docMk/>
          <pc:sldMk cId="595726834" sldId="257"/>
        </pc:sldMkLst>
      </pc:sldChg>
      <pc:sldChg chg="addSp delSp modSp mod ord modTransition modAnim">
        <pc:chgData name="Stewart Gale" userId="3647ddd2-6040-41ae-a96d-232c23482af8" providerId="ADAL" clId="{FB761152-C71B-4C22-8CCD-10C4CAFF668A}" dt="2023-07-03T07:14:41.952" v="47" actId="14734"/>
        <pc:sldMkLst>
          <pc:docMk/>
          <pc:sldMk cId="4086613647" sldId="258"/>
        </pc:sldMkLst>
        <pc:spChg chg="mod">
          <ac:chgData name="Stewart Gale" userId="3647ddd2-6040-41ae-a96d-232c23482af8" providerId="ADAL" clId="{FB761152-C71B-4C22-8CCD-10C4CAFF668A}" dt="2023-07-03T07:10:52.630" v="22" actId="20577"/>
          <ac:spMkLst>
            <pc:docMk/>
            <pc:sldMk cId="4086613647" sldId="258"/>
            <ac:spMk id="4" creationId="{00000000-0000-0000-0000-000000000000}"/>
          </ac:spMkLst>
        </pc:spChg>
        <pc:spChg chg="del">
          <ac:chgData name="Stewart Gale" userId="3647ddd2-6040-41ae-a96d-232c23482af8" providerId="ADAL" clId="{FB761152-C71B-4C22-8CCD-10C4CAFF668A}" dt="2023-07-03T07:09:59.739" v="4" actId="478"/>
          <ac:spMkLst>
            <pc:docMk/>
            <pc:sldMk cId="4086613647" sldId="258"/>
            <ac:spMk id="6" creationId="{00000000-0000-0000-0000-000000000000}"/>
          </ac:spMkLst>
        </pc:spChg>
        <pc:graphicFrameChg chg="add mod modGraphic">
          <ac:chgData name="Stewart Gale" userId="3647ddd2-6040-41ae-a96d-232c23482af8" providerId="ADAL" clId="{FB761152-C71B-4C22-8CCD-10C4CAFF668A}" dt="2023-07-03T07:14:41.952" v="47" actId="14734"/>
          <ac:graphicFrameMkLst>
            <pc:docMk/>
            <pc:sldMk cId="4086613647" sldId="258"/>
            <ac:graphicFrameMk id="2" creationId="{A0C69059-06CB-BF35-F931-9603525FC107}"/>
          </ac:graphicFrameMkLst>
        </pc:graphicFrameChg>
        <pc:picChg chg="del mod">
          <ac:chgData name="Stewart Gale" userId="3647ddd2-6040-41ae-a96d-232c23482af8" providerId="ADAL" clId="{FB761152-C71B-4C22-8CCD-10C4CAFF668A}" dt="2023-07-03T07:10:56.257" v="24" actId="478"/>
          <ac:picMkLst>
            <pc:docMk/>
            <pc:sldMk cId="4086613647" sldId="258"/>
            <ac:picMk id="21506" creationId="{00000000-0000-0000-0000-000000000000}"/>
          </ac:picMkLst>
        </pc:picChg>
      </pc:sldChg>
      <pc:sldChg chg="delSp modSp mod modTransition">
        <pc:chgData name="Stewart Gale" userId="3647ddd2-6040-41ae-a96d-232c23482af8" providerId="ADAL" clId="{FB761152-C71B-4C22-8CCD-10C4CAFF668A}" dt="2023-07-03T07:15:11.463" v="48"/>
        <pc:sldMkLst>
          <pc:docMk/>
          <pc:sldMk cId="1549426288" sldId="259"/>
        </pc:sldMkLst>
        <pc:graphicFrameChg chg="mod modGraphic">
          <ac:chgData name="Stewart Gale" userId="3647ddd2-6040-41ae-a96d-232c23482af8" providerId="ADAL" clId="{FB761152-C71B-4C22-8CCD-10C4CAFF668A}" dt="2023-07-03T07:12:40.606" v="36" actId="14100"/>
          <ac:graphicFrameMkLst>
            <pc:docMk/>
            <pc:sldMk cId="1549426288" sldId="259"/>
            <ac:graphicFrameMk id="4" creationId="{4249B56F-BE21-B36A-CBDC-6C00C54ED713}"/>
          </ac:graphicFrameMkLst>
        </pc:graphicFrameChg>
        <pc:graphicFrameChg chg="del">
          <ac:chgData name="Stewart Gale" userId="3647ddd2-6040-41ae-a96d-232c23482af8" providerId="ADAL" clId="{FB761152-C71B-4C22-8CCD-10C4CAFF668A}" dt="2023-07-03T07:12:35.404" v="34" actId="478"/>
          <ac:graphicFrameMkLst>
            <pc:docMk/>
            <pc:sldMk cId="1549426288" sldId="259"/>
            <ac:graphicFrameMk id="5" creationId="{01C278AE-27A6-8D6E-1812-474CEC43609E}"/>
          </ac:graphicFrameMkLst>
        </pc:graphicFrameChg>
      </pc:sldChg>
      <pc:sldChg chg="modTransition modAnim">
        <pc:chgData name="Stewart Gale" userId="3647ddd2-6040-41ae-a96d-232c23482af8" providerId="ADAL" clId="{FB761152-C71B-4C22-8CCD-10C4CAFF668A}" dt="2023-07-03T07:11:39.031" v="26"/>
        <pc:sldMkLst>
          <pc:docMk/>
          <pc:sldMk cId="57394258" sldId="260"/>
        </pc:sldMkLst>
      </pc:sldChg>
      <pc:sldChg chg="modTransition">
        <pc:chgData name="Stewart Gale" userId="3647ddd2-6040-41ae-a96d-232c23482af8" providerId="ADAL" clId="{FB761152-C71B-4C22-8CCD-10C4CAFF668A}" dt="2023-07-03T07:11:39.031" v="26"/>
        <pc:sldMkLst>
          <pc:docMk/>
          <pc:sldMk cId="1096236388" sldId="261"/>
        </pc:sldMkLst>
      </pc:sldChg>
      <pc:sldChg chg="modTransition">
        <pc:chgData name="Stewart Gale" userId="3647ddd2-6040-41ae-a96d-232c23482af8" providerId="ADAL" clId="{FB761152-C71B-4C22-8CCD-10C4CAFF668A}" dt="2023-07-03T07:11:39.031" v="26"/>
        <pc:sldMkLst>
          <pc:docMk/>
          <pc:sldMk cId="1672284751" sldId="262"/>
        </pc:sldMkLst>
      </pc:sldChg>
      <pc:sldChg chg="delSp mod modTransition">
        <pc:chgData name="Stewart Gale" userId="3647ddd2-6040-41ae-a96d-232c23482af8" providerId="ADAL" clId="{FB761152-C71B-4C22-8CCD-10C4CAFF668A}" dt="2023-07-03T07:15:11.463" v="48"/>
        <pc:sldMkLst>
          <pc:docMk/>
          <pc:sldMk cId="2075021305" sldId="263"/>
        </pc:sldMkLst>
        <pc:graphicFrameChg chg="del">
          <ac:chgData name="Stewart Gale" userId="3647ddd2-6040-41ae-a96d-232c23482af8" providerId="ADAL" clId="{FB761152-C71B-4C22-8CCD-10C4CAFF668A}" dt="2023-07-03T07:12:30.169" v="33" actId="478"/>
          <ac:graphicFrameMkLst>
            <pc:docMk/>
            <pc:sldMk cId="2075021305" sldId="263"/>
            <ac:graphicFrameMk id="5" creationId="{01C278AE-27A6-8D6E-1812-474CEC43609E}"/>
          </ac:graphicFrameMkLst>
        </pc:graphicFrameChg>
      </pc:sldChg>
      <pc:sldChg chg="modTransition">
        <pc:chgData name="Stewart Gale" userId="3647ddd2-6040-41ae-a96d-232c23482af8" providerId="ADAL" clId="{FB761152-C71B-4C22-8CCD-10C4CAFF668A}" dt="2023-07-03T07:12:07.629" v="28"/>
        <pc:sldMkLst>
          <pc:docMk/>
          <pc:sldMk cId="850841703" sldId="264"/>
        </pc:sldMkLst>
      </pc:sldChg>
      <pc:sldChg chg="modTransition">
        <pc:chgData name="Stewart Gale" userId="3647ddd2-6040-41ae-a96d-232c23482af8" providerId="ADAL" clId="{FB761152-C71B-4C22-8CCD-10C4CAFF668A}" dt="2023-07-03T07:12:07.629" v="28"/>
        <pc:sldMkLst>
          <pc:docMk/>
          <pc:sldMk cId="2333401539" sldId="265"/>
        </pc:sldMkLst>
      </pc:sldChg>
      <pc:sldChg chg="modTransition">
        <pc:chgData name="Stewart Gale" userId="3647ddd2-6040-41ae-a96d-232c23482af8" providerId="ADAL" clId="{FB761152-C71B-4C22-8CCD-10C4CAFF668A}" dt="2023-07-03T07:12:07.629" v="28"/>
        <pc:sldMkLst>
          <pc:docMk/>
          <pc:sldMk cId="4216807845" sldId="266"/>
        </pc:sldMkLst>
      </pc:sldChg>
      <pc:sldChg chg="modTransition">
        <pc:chgData name="Stewart Gale" userId="3647ddd2-6040-41ae-a96d-232c23482af8" providerId="ADAL" clId="{FB761152-C71B-4C22-8CCD-10C4CAFF668A}" dt="2023-07-03T07:12:07.629" v="28"/>
        <pc:sldMkLst>
          <pc:docMk/>
          <pc:sldMk cId="2236341227" sldId="267"/>
        </pc:sldMkLst>
      </pc:sldChg>
      <pc:sldChg chg="modTransition">
        <pc:chgData name="Stewart Gale" userId="3647ddd2-6040-41ae-a96d-232c23482af8" providerId="ADAL" clId="{FB761152-C71B-4C22-8CCD-10C4CAFF668A}" dt="2023-07-03T07:12:07.629" v="28"/>
        <pc:sldMkLst>
          <pc:docMk/>
          <pc:sldMk cId="4166815969" sldId="268"/>
        </pc:sldMkLst>
      </pc:sldChg>
    </pc:docChg>
  </pc:docChgLst>
  <pc:docChgLst>
    <pc:chgData name="Stewart Gale" userId="3647ddd2-6040-41ae-a96d-232c23482af8" providerId="ADAL" clId="{86871955-8D44-4FDF-A3A8-E6D2E295DDD6}"/>
    <pc:docChg chg="custSel addSld modSld">
      <pc:chgData name="Stewart Gale" userId="3647ddd2-6040-41ae-a96d-232c23482af8" providerId="ADAL" clId="{86871955-8D44-4FDF-A3A8-E6D2E295DDD6}" dt="2023-07-05T04:50:44.494" v="16" actId="14100"/>
      <pc:docMkLst>
        <pc:docMk/>
      </pc:docMkLst>
      <pc:sldChg chg="delSp modSp add mod">
        <pc:chgData name="Stewart Gale" userId="3647ddd2-6040-41ae-a96d-232c23482af8" providerId="ADAL" clId="{86871955-8D44-4FDF-A3A8-E6D2E295DDD6}" dt="2023-07-05T04:50:44.494" v="16" actId="14100"/>
        <pc:sldMkLst>
          <pc:docMk/>
          <pc:sldMk cId="2394145731" sldId="269"/>
        </pc:sldMkLst>
        <pc:spChg chg="del">
          <ac:chgData name="Stewart Gale" userId="3647ddd2-6040-41ae-a96d-232c23482af8" providerId="ADAL" clId="{86871955-8D44-4FDF-A3A8-E6D2E295DDD6}" dt="2023-07-05T04:49:25.866" v="1" actId="478"/>
          <ac:spMkLst>
            <pc:docMk/>
            <pc:sldMk cId="2394145731" sldId="269"/>
            <ac:spMk id="2" creationId="{6166F66F-1289-19FE-58E0-B8AB8AB20278}"/>
          </ac:spMkLst>
        </pc:spChg>
        <pc:graphicFrameChg chg="mod modGraphic">
          <ac:chgData name="Stewart Gale" userId="3647ddd2-6040-41ae-a96d-232c23482af8" providerId="ADAL" clId="{86871955-8D44-4FDF-A3A8-E6D2E295DDD6}" dt="2023-07-05T04:50:44.494" v="16" actId="14100"/>
          <ac:graphicFrameMkLst>
            <pc:docMk/>
            <pc:sldMk cId="2394145731" sldId="269"/>
            <ac:graphicFrameMk id="4" creationId="{4249B56F-BE21-B36A-CBDC-6C00C54ED71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E58EF-8AC2-4FC5-8CD0-87CEB0EB00DC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32AB1-CE55-4053-8E25-BF973FBE1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814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32AB1-CE55-4053-8E25-BF973FBE16D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48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32AB1-CE55-4053-8E25-BF973FBE16D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948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12192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352800" y="2362200"/>
            <a:ext cx="54864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0534" y="3045461"/>
            <a:ext cx="5350933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420534" y="2397760"/>
            <a:ext cx="5350933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6832600" y="3428736"/>
            <a:ext cx="6858000" cy="2117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10261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1"/>
            <a:ext cx="8839200" cy="5029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52000" y="914401"/>
            <a:ext cx="1235973" cy="5029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D15E8-3E0A-FAE5-8ACE-8AE3CDD52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DD6596-B104-05B7-EF58-7F6D611E27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5B8D1-3A89-8CF9-224D-2820DDAE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18E2F-FAD0-F291-D8CA-EFF2A2FB7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40615-21BB-DCA2-F9CF-36BFE51A2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421784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7E207-1381-1572-5ACE-3B60D5223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2FEB-6FC8-2925-6A9B-182AB18E2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9E1DB-F24D-DBEE-ABC5-81DCAB04C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1D2CC-995A-4756-7370-6214C9916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14CB7-6F06-6C6F-E318-27C958CE4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820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B0B70-2135-81AF-F276-544107FD2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7618EF-6D0D-DB46-096E-C697F9EFF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330FD-7780-FF58-8575-492DC2AC1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73A3E-A2E2-B832-7972-712479CC2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7C50C-9A19-BE15-BC07-2824DFFD0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245579"/>
      </p:ext>
    </p:extLst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3EE1F-B68A-A478-D3D0-3CBBA5681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93ED5-8153-595F-BC38-F6004268A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019AF0-3C42-C4C4-6B0D-65A4BA57E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26423B-9045-A806-E67B-F231D8F2A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B0C67F-9AFA-FBFF-FBD3-EB1FB142F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28A01C-1C9B-CA8E-9156-ABB018C36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862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E4318-4B36-C3B2-3930-06C23C2D3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7D65B1-78F7-000F-D4CF-654F137A12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F888AA-B2EA-2195-D1EF-02AC899EB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95B7F6-ADDA-45CA-2092-2B87D26728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D7B3AB-310F-BF7A-DBC0-E6E0A36CC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3BB90E-2B8F-A5B8-CB0E-05DAB0DAE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1C640-4725-0237-6CC7-EE513FD71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76DF18-9968-43AE-DA5C-39C09C87B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097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F1F4D-A5A8-2A29-6FC6-0BCA7693D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34E5A0-789B-4150-FFF7-61F72B9F8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A774C1-A2A8-2EC5-452A-EEFC28AE6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E66B52-571C-DEB0-0784-E34146D4C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810989"/>
      </p:ext>
    </p:extLst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7AEA30-BAAE-2B30-2CDA-13B834BAA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B997B-0B4E-1464-DE87-1EAA7BAE3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318C66-533E-D93B-9181-E194659CF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27954"/>
      </p:ext>
    </p:extLst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E1A27-DA91-5583-1DF5-8D31A65BE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7367F-F7F6-B25B-9811-3FB2C9216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80667A-8947-79DE-F07E-DDA8F9EDA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501B16-AB36-DAEC-B5FA-C547090BE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439D5B-1104-C14B-615F-87BCED442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FB9858-152E-C32C-A049-B98B057A7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252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609600" y="2020824"/>
            <a:ext cx="10972800" cy="4075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7488D-624A-8D48-4699-CBE45ED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1562FD-97CD-885E-9729-C84DDEE55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836C96-E6EA-7D5F-C650-C200DE886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364406-6673-3BF2-24A8-94341E7BA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630173-E674-9F08-F660-BE375168A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AA750-91C9-CA4F-4FA6-4B1385E0F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6539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89DC3-0EEE-3935-A299-B334E72BB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297108-BDA9-9124-A80C-5D7B94D3A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56BD6-93C2-873E-1005-795A114E8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862E7-D3BA-9059-358B-725CEE53C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B61B6-E59E-9AB3-2453-EED108872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718855"/>
      </p:ext>
    </p:extLst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19B844-74B9-00A3-259E-434FD3E77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0D0C59-1E12-9C87-D4CF-B39AAF626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91422-2225-C58A-A2DF-B0BDA11CA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34C9A-6151-E68F-C4F0-4B9EE874F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9448B-EC2F-7838-5FF4-FB772618C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622630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12192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12192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352800" y="3368040"/>
            <a:ext cx="54864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3372070" y="3367247"/>
            <a:ext cx="5447863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3358057" y="4084577"/>
            <a:ext cx="5475889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609601" y="2020824"/>
            <a:ext cx="5364480" cy="4005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6217920" y="2020824"/>
            <a:ext cx="5364480" cy="4005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609601" y="2819400"/>
            <a:ext cx="5364480" cy="3209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6217920" y="2816352"/>
            <a:ext cx="5364480" cy="3209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020824"/>
            <a:ext cx="536448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217920" y="2020824"/>
            <a:ext cx="536448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981200" y="1914526"/>
            <a:ext cx="8229600" cy="35109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316480" y="5513832"/>
            <a:ext cx="755904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69612" y="2026918"/>
            <a:ext cx="7252776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316480" y="5516880"/>
            <a:ext cx="755904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352800" y="975360"/>
            <a:ext cx="5486400" cy="7010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3975100" y="273180"/>
            <a:ext cx="4241800" cy="292100"/>
          </a:xfrm>
        </p:spPr>
        <p:txBody>
          <a:bodyPr/>
          <a:lstStyle/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5384800" y="6172200"/>
            <a:ext cx="1422400" cy="304800"/>
          </a:xfrm>
        </p:spPr>
        <p:txBody>
          <a:bodyPr/>
          <a:lstStyle/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930400" y="6486525"/>
            <a:ext cx="8331200" cy="2921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4"/>
            <a:ext cx="12192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19301"/>
            <a:ext cx="109728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75100" y="273180"/>
            <a:ext cx="4241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0400" y="6486525"/>
            <a:ext cx="83312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84800" y="6172200"/>
            <a:ext cx="14224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12192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2800" y="975360"/>
            <a:ext cx="54864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>
    <p:fade thruBlk="1"/>
  </p:transition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C1B4D-7AF7-6849-AC77-1FE47B16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5A053-0A27-E668-CF42-323017542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FC57B-F6B5-AF79-14CD-BBE584EAE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0029D-4E1D-4A0C-A241-1876409AD7F9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056D1-77D0-2269-9EE2-6DF7ECFAC5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FA284-64DC-5D51-3C14-34ACB5DB26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2F426-9C22-4C32-8282-5555645CEB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868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med"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hyperlink" Target="http://www.google.co.uk/url?sa=i&amp;rct=j&amp;q=ellsworth+kelly&amp;source=images&amp;cd=&amp;cad=rja&amp;docid=XbBJyf6cu-1QCM&amp;tbnid=KOf5n3VWIOmFxM:&amp;ved=0CAUQjRw&amp;url=http://davebownprojects.com/ellsworth_kelly.html&amp;ei=iop1Ua3QK6Kg0QWPs4HwCA&amp;bvm=bv.45512109,d.d2k&amp;psig=AFQjCNHvcEJFuIzNnT0fv5yiwbdnhvnbMA&amp;ust=1366743541823963" TargetMode="External"/><Relationship Id="rId3" Type="http://schemas.openxmlformats.org/officeDocument/2006/relationships/hyperlink" Target="http://www.theobsessiveimagist.com/2008_11_01_archive.html" TargetMode="External"/><Relationship Id="rId7" Type="http://schemas.openxmlformats.org/officeDocument/2006/relationships/hyperlink" Target="http://www.google.co.uk/url?sa=i&amp;rct=j&amp;q=ellsworth+kelly&amp;source=images&amp;cd=&amp;cad=rja&amp;docid=F-987xu65wiWsM&amp;tbnid=bpvS6RzXVZn0PM:&amp;ved=0CAUQjRw&amp;url=http://lisathatcher.wordpress.com/2012/04/09/ellsworth-kelly-hard-edge-colour-and-design/&amp;ei=jYl1UZmPIcnK0AXS0oHICw&amp;bvm=bv.45512109,d.d2k&amp;psig=AFQjCNHvcEJFuIzNnT0fv5yiwbdnhvnbMA&amp;ust=1366743541823963" TargetMode="External"/><Relationship Id="rId12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hyperlink" Target="http://www.google.co.uk/url?sa=i&amp;rct=j&amp;q=ellsworth+kelly&amp;source=images&amp;cd=&amp;cad=rja&amp;docid=QLuPSqP6mi33JM&amp;tbnid=aln7QODQfuQOLM:&amp;ved=0CAUQjRw&amp;url=http://www.theartstory.org/artist-kelly-ellsworth.htm&amp;ei=LYp1UfjuHaKr0AW21IHYAQ&amp;bvm=bv.45512109,d.d2k&amp;psig=AFQjCNHvcEJFuIzNnT0fv5yiwbdnhvnbMA&amp;ust=1366743541823963" TargetMode="External"/><Relationship Id="rId5" Type="http://schemas.openxmlformats.org/officeDocument/2006/relationships/hyperlink" Target="http://www.sympathyfortheartgallery.com/page/216" TargetMode="External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hyperlink" Target="http://inkyleaves.blogspot.com/2012/06/ellsworth-kellys-plant-drawings.html" TargetMode="External"/><Relationship Id="rId1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88641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latin typeface="Kristen ITC" pitchFamily="66" charset="0"/>
              </a:rPr>
              <a:t>Modern Art Maths</a:t>
            </a:r>
          </a:p>
        </p:txBody>
      </p:sp>
      <p:pic>
        <p:nvPicPr>
          <p:cNvPr id="20484" name="Picture 4" descr="http://2.bp.blogspot.com/_NYo3-9v883g/SQZwhfOAnsI/AAAAAAAABTU/bYjp30hdI2c/s400/Kelly_SpectrumOfColorsArrangedByChance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009" y="4081245"/>
            <a:ext cx="2348929" cy="235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://www.tumblr.com/photo/1280/sympathyfortheartgallery/104705005/1/YA7feNQbBn7g6nus327z71AM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598" y="980728"/>
            <a:ext cx="2342117" cy="233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http://lisathatcher.files.wordpress.com/2012/04/ek-4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048" y="980728"/>
            <a:ext cx="2336418" cy="233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http://1.bp.blogspot.com/-POZv-p-ACw4/T9yFYb2wjuI/AAAAAAAACAk/cUrnLSCcBQI/s1600/colorspectrum1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685" y="4105341"/>
            <a:ext cx="2330720" cy="233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2" name="Picture 12" descr="http://www.theartstory.org/images20/works/kelly_ellsworth_1.jpg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419" y="980728"/>
            <a:ext cx="2336418" cy="234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4" name="Picture 14" descr="http://davebownprojects.com/images/ellsworth_kelly_red_yellow_blue_harvard_square_print.jpg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652" y="4105343"/>
            <a:ext cx="2357586" cy="233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67049" y="3369406"/>
            <a:ext cx="7620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Comic Sans MS" panose="030F0702030302020204" pitchFamily="66" charset="0"/>
                <a:cs typeface="Calibri" panose="020F0502020204030204" pitchFamily="34" charset="0"/>
              </a:rPr>
              <a:t>Paintings by Ellsworth Kelly</a:t>
            </a:r>
          </a:p>
        </p:txBody>
      </p:sp>
    </p:spTree>
    <p:extLst>
      <p:ext uri="{BB962C8B-B14F-4D97-AF65-F5344CB8AC3E}">
        <p14:creationId xmlns:p14="http://schemas.microsoft.com/office/powerpoint/2010/main" val="59572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384" y="476672"/>
            <a:ext cx="11377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Think about your design and then colour fill the individual squares to create your modern art piece.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0C69059-06CB-BF35-F931-9603525FC1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737838"/>
              </p:ext>
            </p:extLst>
          </p:nvPr>
        </p:nvGraphicFramePr>
        <p:xfrm>
          <a:off x="2855640" y="2204864"/>
          <a:ext cx="6895310" cy="39468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9531">
                  <a:extLst>
                    <a:ext uri="{9D8B030D-6E8A-4147-A177-3AD203B41FA5}">
                      <a16:colId xmlns:a16="http://schemas.microsoft.com/office/drawing/2014/main" val="2043608335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1692054600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1681486721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836816023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511786684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1787312481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534829059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3839643090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1946997010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480214156"/>
                    </a:ext>
                  </a:extLst>
                </a:gridCol>
              </a:tblGrid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395846"/>
                  </a:ext>
                </a:extLst>
              </a:tr>
              <a:tr h="7234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9235257"/>
                  </a:ext>
                </a:extLst>
              </a:tr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054056"/>
                  </a:ext>
                </a:extLst>
              </a:tr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535567"/>
                  </a:ext>
                </a:extLst>
              </a:tr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852745"/>
                  </a:ext>
                </a:extLst>
              </a:tr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4875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661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249B56F-BE21-B36A-CBDC-6C00C54ED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302449"/>
              </p:ext>
            </p:extLst>
          </p:nvPr>
        </p:nvGraphicFramePr>
        <p:xfrm>
          <a:off x="441323" y="161129"/>
          <a:ext cx="6895310" cy="6446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9531">
                  <a:extLst>
                    <a:ext uri="{9D8B030D-6E8A-4147-A177-3AD203B41FA5}">
                      <a16:colId xmlns:a16="http://schemas.microsoft.com/office/drawing/2014/main" val="2043608335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1692054600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1681486721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836816023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511786684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1787312481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534829059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3839643090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1946997010"/>
                    </a:ext>
                  </a:extLst>
                </a:gridCol>
                <a:gridCol w="689531">
                  <a:extLst>
                    <a:ext uri="{9D8B030D-6E8A-4147-A177-3AD203B41FA5}">
                      <a16:colId xmlns:a16="http://schemas.microsoft.com/office/drawing/2014/main" val="480214156"/>
                    </a:ext>
                  </a:extLst>
                </a:gridCol>
              </a:tblGrid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740004"/>
                  </a:ext>
                </a:extLst>
              </a:tr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7876846"/>
                  </a:ext>
                </a:extLst>
              </a:tr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730475"/>
                  </a:ext>
                </a:extLst>
              </a:tr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3720163"/>
                  </a:ext>
                </a:extLst>
              </a:tr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395846"/>
                  </a:ext>
                </a:extLst>
              </a:tr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9235257"/>
                  </a:ext>
                </a:extLst>
              </a:tr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054056"/>
                  </a:ext>
                </a:extLst>
              </a:tr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535567"/>
                  </a:ext>
                </a:extLst>
              </a:tr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852745"/>
                  </a:ext>
                </a:extLst>
              </a:tr>
              <a:tr h="64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487575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BE8331C-0B56-D8C5-BCB6-C1F7C57945B1}"/>
              </a:ext>
            </a:extLst>
          </p:cNvPr>
          <p:cNvSpPr txBox="1"/>
          <p:nvPr/>
        </p:nvSpPr>
        <p:spPr>
          <a:xfrm>
            <a:off x="8688288" y="260648"/>
            <a:ext cx="2142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10 by 10</a:t>
            </a:r>
          </a:p>
        </p:txBody>
      </p:sp>
    </p:spTree>
    <p:extLst>
      <p:ext uri="{BB962C8B-B14F-4D97-AF65-F5344CB8AC3E}">
        <p14:creationId xmlns:p14="http://schemas.microsoft.com/office/powerpoint/2010/main" val="311023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249B56F-BE21-B36A-CBDC-6C00C54ED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966482"/>
              </p:ext>
            </p:extLst>
          </p:nvPr>
        </p:nvGraphicFramePr>
        <p:xfrm>
          <a:off x="335360" y="246832"/>
          <a:ext cx="6806808" cy="6292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0851">
                  <a:extLst>
                    <a:ext uri="{9D8B030D-6E8A-4147-A177-3AD203B41FA5}">
                      <a16:colId xmlns:a16="http://schemas.microsoft.com/office/drawing/2014/main" val="2043608335"/>
                    </a:ext>
                  </a:extLst>
                </a:gridCol>
                <a:gridCol w="850851">
                  <a:extLst>
                    <a:ext uri="{9D8B030D-6E8A-4147-A177-3AD203B41FA5}">
                      <a16:colId xmlns:a16="http://schemas.microsoft.com/office/drawing/2014/main" val="1692054600"/>
                    </a:ext>
                  </a:extLst>
                </a:gridCol>
                <a:gridCol w="850851">
                  <a:extLst>
                    <a:ext uri="{9D8B030D-6E8A-4147-A177-3AD203B41FA5}">
                      <a16:colId xmlns:a16="http://schemas.microsoft.com/office/drawing/2014/main" val="1681486721"/>
                    </a:ext>
                  </a:extLst>
                </a:gridCol>
                <a:gridCol w="850851">
                  <a:extLst>
                    <a:ext uri="{9D8B030D-6E8A-4147-A177-3AD203B41FA5}">
                      <a16:colId xmlns:a16="http://schemas.microsoft.com/office/drawing/2014/main" val="836816023"/>
                    </a:ext>
                  </a:extLst>
                </a:gridCol>
                <a:gridCol w="850851">
                  <a:extLst>
                    <a:ext uri="{9D8B030D-6E8A-4147-A177-3AD203B41FA5}">
                      <a16:colId xmlns:a16="http://schemas.microsoft.com/office/drawing/2014/main" val="511786684"/>
                    </a:ext>
                  </a:extLst>
                </a:gridCol>
                <a:gridCol w="850851">
                  <a:extLst>
                    <a:ext uri="{9D8B030D-6E8A-4147-A177-3AD203B41FA5}">
                      <a16:colId xmlns:a16="http://schemas.microsoft.com/office/drawing/2014/main" val="1787312481"/>
                    </a:ext>
                  </a:extLst>
                </a:gridCol>
                <a:gridCol w="850851">
                  <a:extLst>
                    <a:ext uri="{9D8B030D-6E8A-4147-A177-3AD203B41FA5}">
                      <a16:colId xmlns:a16="http://schemas.microsoft.com/office/drawing/2014/main" val="534829059"/>
                    </a:ext>
                  </a:extLst>
                </a:gridCol>
                <a:gridCol w="850851">
                  <a:extLst>
                    <a:ext uri="{9D8B030D-6E8A-4147-A177-3AD203B41FA5}">
                      <a16:colId xmlns:a16="http://schemas.microsoft.com/office/drawing/2014/main" val="3839643090"/>
                    </a:ext>
                  </a:extLst>
                </a:gridCol>
              </a:tblGrid>
              <a:tr h="786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740004"/>
                  </a:ext>
                </a:extLst>
              </a:tr>
              <a:tr h="786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7876846"/>
                  </a:ext>
                </a:extLst>
              </a:tr>
              <a:tr h="786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730475"/>
                  </a:ext>
                </a:extLst>
              </a:tr>
              <a:tr h="786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3720163"/>
                  </a:ext>
                </a:extLst>
              </a:tr>
              <a:tr h="786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395846"/>
                  </a:ext>
                </a:extLst>
              </a:tr>
              <a:tr h="786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9235257"/>
                  </a:ext>
                </a:extLst>
              </a:tr>
              <a:tr h="786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054056"/>
                  </a:ext>
                </a:extLst>
              </a:tr>
              <a:tr h="786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53556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BE8331C-0B56-D8C5-BCB6-C1F7C57945B1}"/>
              </a:ext>
            </a:extLst>
          </p:cNvPr>
          <p:cNvSpPr txBox="1"/>
          <p:nvPr/>
        </p:nvSpPr>
        <p:spPr>
          <a:xfrm>
            <a:off x="8818630" y="246832"/>
            <a:ext cx="2142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8 by 8</a:t>
            </a:r>
          </a:p>
        </p:txBody>
      </p:sp>
    </p:spTree>
    <p:extLst>
      <p:ext uri="{BB962C8B-B14F-4D97-AF65-F5344CB8AC3E}">
        <p14:creationId xmlns:p14="http://schemas.microsoft.com/office/powerpoint/2010/main" val="207502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249B56F-BE21-B36A-CBDC-6C00C54ED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97987"/>
              </p:ext>
            </p:extLst>
          </p:nvPr>
        </p:nvGraphicFramePr>
        <p:xfrm>
          <a:off x="441322" y="161129"/>
          <a:ext cx="7238854" cy="64696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7061">
                  <a:extLst>
                    <a:ext uri="{9D8B030D-6E8A-4147-A177-3AD203B41FA5}">
                      <a16:colId xmlns:a16="http://schemas.microsoft.com/office/drawing/2014/main" val="2043608335"/>
                    </a:ext>
                  </a:extLst>
                </a:gridCol>
                <a:gridCol w="517061">
                  <a:extLst>
                    <a:ext uri="{9D8B030D-6E8A-4147-A177-3AD203B41FA5}">
                      <a16:colId xmlns:a16="http://schemas.microsoft.com/office/drawing/2014/main" val="1692054600"/>
                    </a:ext>
                  </a:extLst>
                </a:gridCol>
                <a:gridCol w="517061">
                  <a:extLst>
                    <a:ext uri="{9D8B030D-6E8A-4147-A177-3AD203B41FA5}">
                      <a16:colId xmlns:a16="http://schemas.microsoft.com/office/drawing/2014/main" val="1681486721"/>
                    </a:ext>
                  </a:extLst>
                </a:gridCol>
                <a:gridCol w="517061">
                  <a:extLst>
                    <a:ext uri="{9D8B030D-6E8A-4147-A177-3AD203B41FA5}">
                      <a16:colId xmlns:a16="http://schemas.microsoft.com/office/drawing/2014/main" val="1583859182"/>
                    </a:ext>
                  </a:extLst>
                </a:gridCol>
                <a:gridCol w="517061">
                  <a:extLst>
                    <a:ext uri="{9D8B030D-6E8A-4147-A177-3AD203B41FA5}">
                      <a16:colId xmlns:a16="http://schemas.microsoft.com/office/drawing/2014/main" val="836816023"/>
                    </a:ext>
                  </a:extLst>
                </a:gridCol>
                <a:gridCol w="517061">
                  <a:extLst>
                    <a:ext uri="{9D8B030D-6E8A-4147-A177-3AD203B41FA5}">
                      <a16:colId xmlns:a16="http://schemas.microsoft.com/office/drawing/2014/main" val="511786684"/>
                    </a:ext>
                  </a:extLst>
                </a:gridCol>
                <a:gridCol w="517061">
                  <a:extLst>
                    <a:ext uri="{9D8B030D-6E8A-4147-A177-3AD203B41FA5}">
                      <a16:colId xmlns:a16="http://schemas.microsoft.com/office/drawing/2014/main" val="1787312481"/>
                    </a:ext>
                  </a:extLst>
                </a:gridCol>
                <a:gridCol w="517061">
                  <a:extLst>
                    <a:ext uri="{9D8B030D-6E8A-4147-A177-3AD203B41FA5}">
                      <a16:colId xmlns:a16="http://schemas.microsoft.com/office/drawing/2014/main" val="534829059"/>
                    </a:ext>
                  </a:extLst>
                </a:gridCol>
                <a:gridCol w="517061">
                  <a:extLst>
                    <a:ext uri="{9D8B030D-6E8A-4147-A177-3AD203B41FA5}">
                      <a16:colId xmlns:a16="http://schemas.microsoft.com/office/drawing/2014/main" val="3839643090"/>
                    </a:ext>
                  </a:extLst>
                </a:gridCol>
                <a:gridCol w="517061">
                  <a:extLst>
                    <a:ext uri="{9D8B030D-6E8A-4147-A177-3AD203B41FA5}">
                      <a16:colId xmlns:a16="http://schemas.microsoft.com/office/drawing/2014/main" val="1694007254"/>
                    </a:ext>
                  </a:extLst>
                </a:gridCol>
                <a:gridCol w="517061">
                  <a:extLst>
                    <a:ext uri="{9D8B030D-6E8A-4147-A177-3AD203B41FA5}">
                      <a16:colId xmlns:a16="http://schemas.microsoft.com/office/drawing/2014/main" val="1946997010"/>
                    </a:ext>
                  </a:extLst>
                </a:gridCol>
                <a:gridCol w="517061">
                  <a:extLst>
                    <a:ext uri="{9D8B030D-6E8A-4147-A177-3AD203B41FA5}">
                      <a16:colId xmlns:a16="http://schemas.microsoft.com/office/drawing/2014/main" val="480214156"/>
                    </a:ext>
                  </a:extLst>
                </a:gridCol>
                <a:gridCol w="517061">
                  <a:extLst>
                    <a:ext uri="{9D8B030D-6E8A-4147-A177-3AD203B41FA5}">
                      <a16:colId xmlns:a16="http://schemas.microsoft.com/office/drawing/2014/main" val="3018030391"/>
                    </a:ext>
                  </a:extLst>
                </a:gridCol>
                <a:gridCol w="517061">
                  <a:extLst>
                    <a:ext uri="{9D8B030D-6E8A-4147-A177-3AD203B41FA5}">
                      <a16:colId xmlns:a16="http://schemas.microsoft.com/office/drawing/2014/main" val="3278679009"/>
                    </a:ext>
                  </a:extLst>
                </a:gridCol>
              </a:tblGrid>
              <a:tr h="53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740004"/>
                  </a:ext>
                </a:extLst>
              </a:tr>
              <a:tr h="53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7876846"/>
                  </a:ext>
                </a:extLst>
              </a:tr>
              <a:tr h="53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730475"/>
                  </a:ext>
                </a:extLst>
              </a:tr>
              <a:tr h="53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3720163"/>
                  </a:ext>
                </a:extLst>
              </a:tr>
              <a:tr h="53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2965182"/>
                  </a:ext>
                </a:extLst>
              </a:tr>
              <a:tr h="53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395846"/>
                  </a:ext>
                </a:extLst>
              </a:tr>
              <a:tr h="53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46437"/>
                  </a:ext>
                </a:extLst>
              </a:tr>
              <a:tr h="53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9235257"/>
                  </a:ext>
                </a:extLst>
              </a:tr>
              <a:tr h="53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054056"/>
                  </a:ext>
                </a:extLst>
              </a:tr>
              <a:tr h="53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535567"/>
                  </a:ext>
                </a:extLst>
              </a:tr>
              <a:tr h="53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852745"/>
                  </a:ext>
                </a:extLst>
              </a:tr>
              <a:tr h="53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487575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166F66F-1289-19FE-58E0-B8AB8AB20278}"/>
              </a:ext>
            </a:extLst>
          </p:cNvPr>
          <p:cNvSpPr txBox="1"/>
          <p:nvPr/>
        </p:nvSpPr>
        <p:spPr>
          <a:xfrm>
            <a:off x="8818630" y="246832"/>
            <a:ext cx="2142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14 by 12</a:t>
            </a:r>
          </a:p>
        </p:txBody>
      </p:sp>
    </p:spTree>
    <p:extLst>
      <p:ext uri="{BB962C8B-B14F-4D97-AF65-F5344CB8AC3E}">
        <p14:creationId xmlns:p14="http://schemas.microsoft.com/office/powerpoint/2010/main" val="154942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249B56F-BE21-B36A-CBDC-6C00C54ED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459166"/>
              </p:ext>
            </p:extLst>
          </p:nvPr>
        </p:nvGraphicFramePr>
        <p:xfrm>
          <a:off x="441322" y="161129"/>
          <a:ext cx="11487336" cy="65082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7016">
                  <a:extLst>
                    <a:ext uri="{9D8B030D-6E8A-4147-A177-3AD203B41FA5}">
                      <a16:colId xmlns:a16="http://schemas.microsoft.com/office/drawing/2014/main" val="2043608335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1692054600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1681486721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1583859182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836816023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511786684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1787312481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534829059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3839643090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1694007254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1946997010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480214156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3018030391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3278679009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1474688770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3307213809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904454190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1779746388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2253940488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3077117711"/>
                    </a:ext>
                  </a:extLst>
                </a:gridCol>
                <a:gridCol w="547016">
                  <a:extLst>
                    <a:ext uri="{9D8B030D-6E8A-4147-A177-3AD203B41FA5}">
                      <a16:colId xmlns:a16="http://schemas.microsoft.com/office/drawing/2014/main" val="1326194353"/>
                    </a:ext>
                  </a:extLst>
                </a:gridCol>
              </a:tblGrid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740004"/>
                  </a:ext>
                </a:extLst>
              </a:tr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7876846"/>
                  </a:ext>
                </a:extLst>
              </a:tr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730475"/>
                  </a:ext>
                </a:extLst>
              </a:tr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3720163"/>
                  </a:ext>
                </a:extLst>
              </a:tr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2965182"/>
                  </a:ext>
                </a:extLst>
              </a:tr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395846"/>
                  </a:ext>
                </a:extLst>
              </a:tr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46437"/>
                  </a:ext>
                </a:extLst>
              </a:tr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9235257"/>
                  </a:ext>
                </a:extLst>
              </a:tr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054056"/>
                  </a:ext>
                </a:extLst>
              </a:tr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535567"/>
                  </a:ext>
                </a:extLst>
              </a:tr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852745"/>
                  </a:ext>
                </a:extLst>
              </a:tr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4875758"/>
                  </a:ext>
                </a:extLst>
              </a:tr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7720705"/>
                  </a:ext>
                </a:extLst>
              </a:tr>
              <a:tr h="46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28" marR="460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189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414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7388" y="33988"/>
            <a:ext cx="1101722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Ellsworth Kelly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AMERICAN PAINTER AND SCULPTOR</a:t>
            </a:r>
          </a:p>
          <a:p>
            <a:pPr algn="ctr"/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Born: May 31, 1923 - Newburgh, New York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Died: December 27, 2015 - Spencertown, New York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Movements and Styles: Minimalism, Hard-edge Painting, Post-Painterly Abstraction</a:t>
            </a:r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E50CF8-6991-5258-4DE0-D2F7569283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193"/>
          <a:stretch/>
        </p:blipFill>
        <p:spPr>
          <a:xfrm>
            <a:off x="5015880" y="1412776"/>
            <a:ext cx="2160240" cy="278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0864A8E-BA24-199D-3D9B-9433AC9703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73"/>
          <a:stretch/>
        </p:blipFill>
        <p:spPr>
          <a:xfrm>
            <a:off x="335360" y="1952836"/>
            <a:ext cx="1160779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3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B469EC-90A8-37BC-3728-E00811C10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91" y="655079"/>
            <a:ext cx="11382218" cy="554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8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491821C-6484-D211-77D2-3B0F69115E8D}"/>
              </a:ext>
            </a:extLst>
          </p:cNvPr>
          <p:cNvSpPr txBox="1"/>
          <p:nvPr/>
        </p:nvSpPr>
        <p:spPr>
          <a:xfrm>
            <a:off x="479376" y="404664"/>
            <a:ext cx="112332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i="0" dirty="0">
                <a:effectLst/>
                <a:latin typeface="-apple-system"/>
              </a:rPr>
              <a:t>Inspiring Mosaic Portraits Using A Grid Pattern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36C0C0-4707-F957-10D7-BD4BACC91A7F}"/>
              </a:ext>
            </a:extLst>
          </p:cNvPr>
          <p:cNvSpPr txBox="1"/>
          <p:nvPr/>
        </p:nvSpPr>
        <p:spPr>
          <a:xfrm>
            <a:off x="299356" y="4869160"/>
            <a:ext cx="1159328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David Armstrong has created some inspiring mosaic portraits, and he did it using whole tiles arranged in a grid </a:t>
            </a:r>
          </a:p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instead of irregular pieces. </a:t>
            </a:r>
            <a:endParaRPr lang="en-GB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0" name="Picture 6" descr="The Art of David Armstrong">
            <a:extLst>
              <a:ext uri="{FF2B5EF4-FFF2-40B4-BE49-F238E27FC236}">
                <a16:creationId xmlns:a16="http://schemas.microsoft.com/office/drawing/2014/main" id="{8B7DDE3F-F9B2-FA14-1987-149589C57C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r="20608"/>
          <a:stretch/>
        </p:blipFill>
        <p:spPr bwMode="auto">
          <a:xfrm>
            <a:off x="3359695" y="1226392"/>
            <a:ext cx="4464497" cy="337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84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rlene Dietrich Mosaic">
            <a:extLst>
              <a:ext uri="{FF2B5EF4-FFF2-40B4-BE49-F238E27FC236}">
                <a16:creationId xmlns:a16="http://schemas.microsoft.com/office/drawing/2014/main" id="{4186B9D6-1BB8-5551-8CD9-FCA76B3A20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"/>
          <a:stretch/>
        </p:blipFill>
        <p:spPr bwMode="auto">
          <a:xfrm>
            <a:off x="3683793" y="274340"/>
            <a:ext cx="4824413" cy="630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81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osaic Violet Chachki">
            <a:extLst>
              <a:ext uri="{FF2B5EF4-FFF2-40B4-BE49-F238E27FC236}">
                <a16:creationId xmlns:a16="http://schemas.microsoft.com/office/drawing/2014/main" id="{AC5E0CC7-7653-5955-6512-B10E3021F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" t="14160" b="15281"/>
          <a:stretch/>
        </p:blipFill>
        <p:spPr bwMode="auto">
          <a:xfrm>
            <a:off x="191344" y="332656"/>
            <a:ext cx="1151510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40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EF64C9-44A7-DB1E-70F4-AA6689A698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38" t="2750" r="10388" b="10101"/>
          <a:stretch/>
        </p:blipFill>
        <p:spPr>
          <a:xfrm>
            <a:off x="4079776" y="116631"/>
            <a:ext cx="3096344" cy="658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4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33D1C8-F95F-DAC6-98D7-5185FB0A3C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0" r="4640" b="5201"/>
          <a:stretch/>
        </p:blipFill>
        <p:spPr>
          <a:xfrm>
            <a:off x="2063552" y="332656"/>
            <a:ext cx="7920880" cy="609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0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588</Words>
  <Application>Microsoft Office PowerPoint</Application>
  <PresentationFormat>Widescreen</PresentationFormat>
  <Paragraphs>501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-apple-system</vt:lpstr>
      <vt:lpstr>Arial</vt:lpstr>
      <vt:lpstr>Calibri</vt:lpstr>
      <vt:lpstr>Calibri Light</vt:lpstr>
      <vt:lpstr>Comic Sans MS</vt:lpstr>
      <vt:lpstr>Garamond</vt:lpstr>
      <vt:lpstr>Kristen ITC</vt:lpstr>
      <vt:lpstr>BlackTie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Thurston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Clarissa Grandi</dc:creator>
  <cp:lastModifiedBy>Stewart Gale</cp:lastModifiedBy>
  <cp:revision>3</cp:revision>
  <dcterms:created xsi:type="dcterms:W3CDTF">2013-04-22T20:09:20Z</dcterms:created>
  <dcterms:modified xsi:type="dcterms:W3CDTF">2023-07-05T04:50:44Z</dcterms:modified>
</cp:coreProperties>
</file>