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694" r:id="rId2"/>
    <p:sldId id="696" r:id="rId3"/>
    <p:sldId id="697" r:id="rId4"/>
    <p:sldId id="695" r:id="rId5"/>
    <p:sldId id="670" r:id="rId6"/>
    <p:sldId id="671" r:id="rId7"/>
    <p:sldId id="672" r:id="rId8"/>
    <p:sldId id="67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6F2D36-F371-4E54-AD8F-79275B2FF90A}" v="156" dt="2023-09-13T10:14:16.4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3" autoAdjust="0"/>
    <p:restoredTop sz="88534" autoAdjust="0"/>
  </p:normalViewPr>
  <p:slideViewPr>
    <p:cSldViewPr>
      <p:cViewPr varScale="1">
        <p:scale>
          <a:sx n="85" d="100"/>
          <a:sy n="85" d="100"/>
        </p:scale>
        <p:origin x="48" y="225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56F2D36-F371-4E54-AD8F-79275B2FF90A}"/>
    <pc:docChg chg="undo custSel addSld delSld modSld modMainMaster modNotesMaster">
      <pc:chgData name="Stewart Gale" userId="3647ddd2-6040-41ae-a96d-232c23482af8" providerId="ADAL" clId="{356F2D36-F371-4E54-AD8F-79275B2FF90A}" dt="2023-09-13T10:14:16.482" v="440" actId="20577"/>
      <pc:docMkLst>
        <pc:docMk/>
      </pc:docMkLst>
      <pc:sldChg chg="delSp modSp del mod">
        <pc:chgData name="Stewart Gale" userId="3647ddd2-6040-41ae-a96d-232c23482af8" providerId="ADAL" clId="{356F2D36-F371-4E54-AD8F-79275B2FF90A}" dt="2023-07-14T16:24:30.675" v="87" actId="47"/>
        <pc:sldMkLst>
          <pc:docMk/>
          <pc:sldMk cId="773670706" sldId="667"/>
        </pc:sldMkLst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773670706" sldId="667"/>
            <ac:spMk id="3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20:52.801" v="53" actId="1076"/>
          <ac:spMkLst>
            <pc:docMk/>
            <pc:sldMk cId="773670706" sldId="667"/>
            <ac:spMk id="5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20:59.459" v="54" actId="1076"/>
          <ac:spMkLst>
            <pc:docMk/>
            <pc:sldMk cId="773670706" sldId="667"/>
            <ac:spMk id="6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20:46.371" v="51" actId="1076"/>
          <ac:spMkLst>
            <pc:docMk/>
            <pc:sldMk cId="773670706" sldId="667"/>
            <ac:spMk id="8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22:13.522" v="69" actId="1076"/>
          <ac:spMkLst>
            <pc:docMk/>
            <pc:sldMk cId="773670706" sldId="667"/>
            <ac:spMk id="9" creationId="{00000000-0000-0000-0000-000000000000}"/>
          </ac:spMkLst>
        </pc:spChg>
        <pc:grpChg chg="del mod">
          <ac:chgData name="Stewart Gale" userId="3647ddd2-6040-41ae-a96d-232c23482af8" providerId="ADAL" clId="{356F2D36-F371-4E54-AD8F-79275B2FF90A}" dt="2023-07-14T16:19:14.068" v="29" actId="478"/>
          <ac:grpSpMkLst>
            <pc:docMk/>
            <pc:sldMk cId="773670706" sldId="667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356F2D36-F371-4E54-AD8F-79275B2FF90A}" dt="2023-07-14T16:17:54.390" v="0"/>
          <ac:cxnSpMkLst>
            <pc:docMk/>
            <pc:sldMk cId="773670706" sldId="667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356F2D36-F371-4E54-AD8F-79275B2FF90A}" dt="2023-07-14T16:36:21.288" v="373" actId="1076"/>
        <pc:sldMkLst>
          <pc:docMk/>
          <pc:sldMk cId="3225152031" sldId="670"/>
        </pc:sldMkLst>
        <pc:spChg chg="add del mod topLvl">
          <ac:chgData name="Stewart Gale" userId="3647ddd2-6040-41ae-a96d-232c23482af8" providerId="ADAL" clId="{356F2D36-F371-4E54-AD8F-79275B2FF90A}" dt="2023-07-14T16:30:56.075" v="287" actId="478"/>
          <ac:spMkLst>
            <pc:docMk/>
            <pc:sldMk cId="3225152031" sldId="670"/>
            <ac:spMk id="3" creationId="{00000000-0000-0000-0000-000000000000}"/>
          </ac:spMkLst>
        </pc:spChg>
        <pc:spChg chg="add del mod">
          <ac:chgData name="Stewart Gale" userId="3647ddd2-6040-41ae-a96d-232c23482af8" providerId="ADAL" clId="{356F2D36-F371-4E54-AD8F-79275B2FF90A}" dt="2023-07-14T16:36:07.535" v="364" actId="478"/>
          <ac:spMkLst>
            <pc:docMk/>
            <pc:sldMk cId="3225152031" sldId="670"/>
            <ac:spMk id="8" creationId="{902374F0-D3EC-9C1C-196A-648C79A35E2A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3225152031" sldId="670"/>
            <ac:spMk id="9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3225152031" sldId="670"/>
            <ac:spMk id="10" creationId="{00000000-0000-0000-0000-000000000000}"/>
          </ac:spMkLst>
        </pc:spChg>
        <pc:spChg chg="add mod">
          <ac:chgData name="Stewart Gale" userId="3647ddd2-6040-41ae-a96d-232c23482af8" providerId="ADAL" clId="{356F2D36-F371-4E54-AD8F-79275B2FF90A}" dt="2023-07-14T16:36:21.288" v="373" actId="1076"/>
          <ac:spMkLst>
            <pc:docMk/>
            <pc:sldMk cId="3225152031" sldId="670"/>
            <ac:spMk id="11" creationId="{4C629B6C-1E22-954E-D863-A33974E3E5C7}"/>
          </ac:spMkLst>
        </pc:spChg>
        <pc:spChg chg="mod">
          <ac:chgData name="Stewart Gale" userId="3647ddd2-6040-41ae-a96d-232c23482af8" providerId="ADAL" clId="{356F2D36-F371-4E54-AD8F-79275B2FF90A}" dt="2023-07-14T16:33:58.409" v="324" actId="14100"/>
          <ac:spMkLst>
            <pc:docMk/>
            <pc:sldMk cId="3225152031" sldId="670"/>
            <ac:spMk id="15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3225152031" sldId="670"/>
            <ac:spMk id="20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3225152031" sldId="670"/>
            <ac:spMk id="24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3225152031" sldId="670"/>
            <ac:spMk id="25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3225152031" sldId="670"/>
            <ac:spMk id="26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3225152031" sldId="670"/>
            <ac:spMk id="27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3225152031" sldId="670"/>
            <ac:spMk id="28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3225152031" sldId="670"/>
            <ac:spMk id="29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3225152031" sldId="670"/>
            <ac:spMk id="30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3225152031" sldId="670"/>
            <ac:spMk id="31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33:41.808" v="321" actId="403"/>
          <ac:spMkLst>
            <pc:docMk/>
            <pc:sldMk cId="3225152031" sldId="670"/>
            <ac:spMk id="32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3225152031" sldId="670"/>
            <ac:spMk id="34" creationId="{00000000-0000-0000-0000-000000000000}"/>
          </ac:spMkLst>
        </pc:spChg>
        <pc:grpChg chg="add del mod">
          <ac:chgData name="Stewart Gale" userId="3647ddd2-6040-41ae-a96d-232c23482af8" providerId="ADAL" clId="{356F2D36-F371-4E54-AD8F-79275B2FF90A}" dt="2023-07-14T16:31:07.098" v="288" actId="478"/>
          <ac:grpSpMkLst>
            <pc:docMk/>
            <pc:sldMk cId="3225152031" sldId="670"/>
            <ac:grpSpMk id="2" creationId="{00000000-0000-0000-0000-000000000000}"/>
          </ac:grpSpMkLst>
        </pc:grpChg>
        <pc:cxnChg chg="mod topLvl">
          <ac:chgData name="Stewart Gale" userId="3647ddd2-6040-41ae-a96d-232c23482af8" providerId="ADAL" clId="{356F2D36-F371-4E54-AD8F-79275B2FF90A}" dt="2023-07-14T16:30:56.075" v="287" actId="478"/>
          <ac:cxnSpMkLst>
            <pc:docMk/>
            <pc:sldMk cId="3225152031" sldId="670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356F2D36-F371-4E54-AD8F-79275B2FF90A}" dt="2023-07-14T16:17:54.390" v="0"/>
          <ac:cxnSpMkLst>
            <pc:docMk/>
            <pc:sldMk cId="3225152031" sldId="670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356F2D36-F371-4E54-AD8F-79275B2FF90A}" dt="2023-07-14T16:17:54.390" v="0"/>
          <ac:cxnSpMkLst>
            <pc:docMk/>
            <pc:sldMk cId="3225152031" sldId="670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356F2D36-F371-4E54-AD8F-79275B2FF90A}" dt="2023-07-14T16:17:54.390" v="0"/>
          <ac:cxnSpMkLst>
            <pc:docMk/>
            <pc:sldMk cId="3225152031" sldId="670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356F2D36-F371-4E54-AD8F-79275B2FF90A}" dt="2023-07-14T16:17:54.390" v="0"/>
          <ac:cxnSpMkLst>
            <pc:docMk/>
            <pc:sldMk cId="3225152031" sldId="670"/>
            <ac:cxnSpMk id="33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356F2D36-F371-4E54-AD8F-79275B2FF90A}" dt="2023-07-14T16:36:42.618" v="381" actId="1076"/>
        <pc:sldMkLst>
          <pc:docMk/>
          <pc:sldMk cId="2766054718" sldId="671"/>
        </pc:sldMkLst>
        <pc:spChg chg="del mod topLvl">
          <ac:chgData name="Stewart Gale" userId="3647ddd2-6040-41ae-a96d-232c23482af8" providerId="ADAL" clId="{356F2D36-F371-4E54-AD8F-79275B2FF90A}" dt="2023-07-14T16:31:39.464" v="300" actId="478"/>
          <ac:spMkLst>
            <pc:docMk/>
            <pc:sldMk cId="2766054718" sldId="671"/>
            <ac:spMk id="3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2766054718" sldId="671"/>
            <ac:spMk id="7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2766054718" sldId="671"/>
            <ac:spMk id="8" creationId="{00000000-0000-0000-0000-000000000000}"/>
          </ac:spMkLst>
        </pc:spChg>
        <pc:spChg chg="add del mod">
          <ac:chgData name="Stewart Gale" userId="3647ddd2-6040-41ae-a96d-232c23482af8" providerId="ADAL" clId="{356F2D36-F371-4E54-AD8F-79275B2FF90A}" dt="2023-07-14T16:36:35.105" v="378" actId="478"/>
          <ac:spMkLst>
            <pc:docMk/>
            <pc:sldMk cId="2766054718" sldId="671"/>
            <ac:spMk id="9" creationId="{7759743A-923C-E9EB-79EE-F36E3A63F19D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2766054718" sldId="671"/>
            <ac:spMk id="10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2766054718" sldId="671"/>
            <ac:spMk id="11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2766054718" sldId="671"/>
            <ac:spMk id="12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2766054718" sldId="671"/>
            <ac:spMk id="13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2766054718" sldId="671"/>
            <ac:spMk id="14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2766054718" sldId="671"/>
            <ac:spMk id="15" creationId="{00000000-0000-0000-0000-000000000000}"/>
          </ac:spMkLst>
        </pc:spChg>
        <pc:spChg chg="add mod">
          <ac:chgData name="Stewart Gale" userId="3647ddd2-6040-41ae-a96d-232c23482af8" providerId="ADAL" clId="{356F2D36-F371-4E54-AD8F-79275B2FF90A}" dt="2023-07-14T16:36:42.618" v="381" actId="1076"/>
          <ac:spMkLst>
            <pc:docMk/>
            <pc:sldMk cId="2766054718" sldId="671"/>
            <ac:spMk id="16" creationId="{19F91FB7-4829-EE26-5BCE-870B0D764E5E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2766054718" sldId="671"/>
            <ac:spMk id="19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2766054718" sldId="671"/>
            <ac:spMk id="22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2766054718" sldId="671"/>
            <ac:spMk id="23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2766054718" sldId="671"/>
            <ac:spMk id="24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34:59.255" v="350" actId="20577"/>
          <ac:spMkLst>
            <pc:docMk/>
            <pc:sldMk cId="2766054718" sldId="671"/>
            <ac:spMk id="25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34:14.772" v="330" actId="113"/>
          <ac:spMkLst>
            <pc:docMk/>
            <pc:sldMk cId="2766054718" sldId="671"/>
            <ac:spMk id="26" creationId="{00000000-0000-0000-0000-000000000000}"/>
          </ac:spMkLst>
        </pc:spChg>
        <pc:grpChg chg="del mod">
          <ac:chgData name="Stewart Gale" userId="3647ddd2-6040-41ae-a96d-232c23482af8" providerId="ADAL" clId="{356F2D36-F371-4E54-AD8F-79275B2FF90A}" dt="2023-07-14T16:31:39.464" v="300" actId="478"/>
          <ac:grpSpMkLst>
            <pc:docMk/>
            <pc:sldMk cId="2766054718" sldId="671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356F2D36-F371-4E54-AD8F-79275B2FF90A}" dt="2023-07-14T16:31:41.369" v="301" actId="478"/>
          <ac:cxnSpMkLst>
            <pc:docMk/>
            <pc:sldMk cId="2766054718" sldId="671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356F2D36-F371-4E54-AD8F-79275B2FF90A}" dt="2023-07-14T16:17:54.390" v="0"/>
          <ac:cxnSpMkLst>
            <pc:docMk/>
            <pc:sldMk cId="2766054718" sldId="671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356F2D36-F371-4E54-AD8F-79275B2FF90A}" dt="2023-07-14T16:17:54.390" v="0"/>
          <ac:cxnSpMkLst>
            <pc:docMk/>
            <pc:sldMk cId="2766054718" sldId="671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356F2D36-F371-4E54-AD8F-79275B2FF90A}" dt="2023-07-14T16:17:54.390" v="0"/>
          <ac:cxnSpMkLst>
            <pc:docMk/>
            <pc:sldMk cId="2766054718" sldId="671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356F2D36-F371-4E54-AD8F-79275B2FF90A}" dt="2023-07-14T16:17:54.390" v="0"/>
          <ac:cxnSpMkLst>
            <pc:docMk/>
            <pc:sldMk cId="2766054718" sldId="671"/>
            <ac:cxnSpMk id="21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356F2D36-F371-4E54-AD8F-79275B2FF90A}" dt="2023-09-13T10:14:16.482" v="440" actId="20577"/>
        <pc:sldMkLst>
          <pc:docMk/>
          <pc:sldMk cId="95506074" sldId="672"/>
        </pc:sldMkLst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95506074" sldId="672"/>
            <ac:spMk id="3" creationId="{00000000-0000-0000-0000-000000000000}"/>
          </ac:spMkLst>
        </pc:spChg>
        <pc:spChg chg="add del mod">
          <ac:chgData name="Stewart Gale" userId="3647ddd2-6040-41ae-a96d-232c23482af8" providerId="ADAL" clId="{356F2D36-F371-4E54-AD8F-79275B2FF90A}" dt="2023-07-14T16:36:53.606" v="388" actId="478"/>
          <ac:spMkLst>
            <pc:docMk/>
            <pc:sldMk cId="95506074" sldId="672"/>
            <ac:spMk id="7" creationId="{4FE6B306-DD5A-ACD1-6A40-2EF56F7BD45A}"/>
          </ac:spMkLst>
        </pc:spChg>
        <pc:spChg chg="add del mod">
          <ac:chgData name="Stewart Gale" userId="3647ddd2-6040-41ae-a96d-232c23482af8" providerId="ADAL" clId="{356F2D36-F371-4E54-AD8F-79275B2FF90A}" dt="2023-07-14T16:35:09.222" v="352"/>
          <ac:spMkLst>
            <pc:docMk/>
            <pc:sldMk cId="95506074" sldId="672"/>
            <ac:spMk id="8" creationId="{0C956871-7B89-1494-1628-04765497E826}"/>
          </ac:spMkLst>
        </pc:spChg>
        <pc:spChg chg="add mod">
          <ac:chgData name="Stewart Gale" userId="3647ddd2-6040-41ae-a96d-232c23482af8" providerId="ADAL" clId="{356F2D36-F371-4E54-AD8F-79275B2FF90A}" dt="2023-07-14T16:37:00.479" v="390" actId="1076"/>
          <ac:spMkLst>
            <pc:docMk/>
            <pc:sldMk cId="95506074" sldId="672"/>
            <ac:spMk id="9" creationId="{85699738-8A78-A104-B66D-64A3728A0263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95506074" sldId="672"/>
            <ac:spMk id="10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95506074" sldId="672"/>
            <ac:spMk id="11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95506074" sldId="672"/>
            <ac:spMk id="12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95506074" sldId="672"/>
            <ac:spMk id="13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95506074" sldId="672"/>
            <ac:spMk id="14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95506074" sldId="672"/>
            <ac:spMk id="15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95506074" sldId="672"/>
            <ac:spMk id="16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95506074" sldId="672"/>
            <ac:spMk id="17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95506074" sldId="672"/>
            <ac:spMk id="18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34:45.442" v="341" actId="1076"/>
          <ac:spMkLst>
            <pc:docMk/>
            <pc:sldMk cId="95506074" sldId="672"/>
            <ac:spMk id="26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95506074" sldId="672"/>
            <ac:spMk id="32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95506074" sldId="672"/>
            <ac:spMk id="33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9-13T10:14:16.482" v="440" actId="20577"/>
          <ac:spMkLst>
            <pc:docMk/>
            <pc:sldMk cId="95506074" sldId="672"/>
            <ac:spMk id="34" creationId="{00000000-0000-0000-0000-000000000000}"/>
          </ac:spMkLst>
        </pc:spChg>
        <pc:grpChg chg="del mod">
          <ac:chgData name="Stewart Gale" userId="3647ddd2-6040-41ae-a96d-232c23482af8" providerId="ADAL" clId="{356F2D36-F371-4E54-AD8F-79275B2FF90A}" dt="2023-07-14T16:32:59.679" v="314" actId="478"/>
          <ac:grpSpMkLst>
            <pc:docMk/>
            <pc:sldMk cId="95506074" sldId="67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356F2D36-F371-4E54-AD8F-79275B2FF90A}" dt="2023-07-14T16:17:54.390" v="0"/>
          <ac:cxnSpMkLst>
            <pc:docMk/>
            <pc:sldMk cId="95506074" sldId="672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356F2D36-F371-4E54-AD8F-79275B2FF90A}" dt="2023-07-14T16:17:54.390" v="0"/>
          <ac:cxnSpMkLst>
            <pc:docMk/>
            <pc:sldMk cId="95506074" sldId="672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356F2D36-F371-4E54-AD8F-79275B2FF90A}" dt="2023-07-14T16:17:54.390" v="0"/>
          <ac:cxnSpMkLst>
            <pc:docMk/>
            <pc:sldMk cId="95506074" sldId="672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356F2D36-F371-4E54-AD8F-79275B2FF90A}" dt="2023-07-14T16:17:54.390" v="0"/>
          <ac:cxnSpMkLst>
            <pc:docMk/>
            <pc:sldMk cId="95506074" sldId="672"/>
            <ac:cxnSpMk id="28" creationId="{00000000-0000-0000-0000-000000000000}"/>
          </ac:cxnSpMkLst>
        </pc:cxnChg>
        <pc:cxnChg chg="mod">
          <ac:chgData name="Stewart Gale" userId="3647ddd2-6040-41ae-a96d-232c23482af8" providerId="ADAL" clId="{356F2D36-F371-4E54-AD8F-79275B2FF90A}" dt="2023-07-14T16:17:54.390" v="0"/>
          <ac:cxnSpMkLst>
            <pc:docMk/>
            <pc:sldMk cId="95506074" sldId="672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356F2D36-F371-4E54-AD8F-79275B2FF90A}" dt="2023-07-14T16:17:54.390" v="0"/>
          <ac:cxnSpMkLst>
            <pc:docMk/>
            <pc:sldMk cId="95506074" sldId="672"/>
            <ac:cxnSpMk id="30" creationId="{00000000-0000-0000-0000-000000000000}"/>
          </ac:cxnSpMkLst>
        </pc:cxnChg>
        <pc:cxnChg chg="mod">
          <ac:chgData name="Stewart Gale" userId="3647ddd2-6040-41ae-a96d-232c23482af8" providerId="ADAL" clId="{356F2D36-F371-4E54-AD8F-79275B2FF90A}" dt="2023-07-14T16:17:54.390" v="0"/>
          <ac:cxnSpMkLst>
            <pc:docMk/>
            <pc:sldMk cId="95506074" sldId="672"/>
            <ac:cxnSpMk id="31" creationId="{00000000-0000-0000-0000-000000000000}"/>
          </ac:cxnSpMkLst>
        </pc:cxnChg>
      </pc:sldChg>
      <pc:sldChg chg="addSp delSp modSp mod addAnim delAnim modAnim">
        <pc:chgData name="Stewart Gale" userId="3647ddd2-6040-41ae-a96d-232c23482af8" providerId="ADAL" clId="{356F2D36-F371-4E54-AD8F-79275B2FF90A}" dt="2023-07-14T16:40:54.168" v="433"/>
        <pc:sldMkLst>
          <pc:docMk/>
          <pc:sldMk cId="2724651589" sldId="675"/>
        </pc:sldMkLst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2724651589" sldId="675"/>
            <ac:spMk id="3" creationId="{1BF09E9A-DA61-4771-877D-B8884547BA1E}"/>
          </ac:spMkLst>
        </pc:spChg>
        <pc:spChg chg="mod">
          <ac:chgData name="Stewart Gale" userId="3647ddd2-6040-41ae-a96d-232c23482af8" providerId="ADAL" clId="{356F2D36-F371-4E54-AD8F-79275B2FF90A}" dt="2023-07-14T16:40:09.918" v="431" actId="1076"/>
          <ac:spMkLst>
            <pc:docMk/>
            <pc:sldMk cId="2724651589" sldId="675"/>
            <ac:spMk id="5" creationId="{32210B55-4837-49AE-853F-57F68CEEAF2F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8" creationId="{07161B20-16C5-4247-8034-4AE2A074F97A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10" creationId="{59147586-5B3B-4B6E-BA09-67A7FECF298B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20" creationId="{5F135CC6-ACF9-49A7-BA88-5578FE131349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21" creationId="{198FBEC7-CF19-4DB6-9B1A-95F7CE9E4816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22" creationId="{4DCA44C7-6BC6-41F4-856A-DC362A2F38EE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23" creationId="{1241AACE-7E73-4321-94F4-1E2BC566E90A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27" creationId="{D3A5FD62-8B0A-4DDE-A07C-82F528414EB7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28" creationId="{77FFF0A0-A190-443F-8D78-E2916DB209AF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29" creationId="{5930D0FE-CD7D-472E-922C-4C116499D2EB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30" creationId="{1D89B71A-9062-4D7C-B0E7-5818A2A1C73B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31" creationId="{5A844CD5-17F7-4658-8B24-5FC48479A8C7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32" creationId="{B48E84FC-FAB9-414B-974D-FC2BF56AE350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33" creationId="{1DE44D86-E41A-4279-B9D0-E0679446380D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37" creationId="{EBEE06D0-7994-46A0-8EAD-020ED492F8ED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38" creationId="{6138E088-8ED1-4EC2-A2A8-98099E9C4030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42" creationId="{8A580F9C-851D-432B-A916-D7CCAE626EAD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43" creationId="{CD34A920-BA46-4ADE-B358-6F6B88524167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46" creationId="{AF4CCE54-8356-4079-82C4-8F4A082650AA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47" creationId="{770C8121-8739-4C74-90E1-E67387C8AEEC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48" creationId="{B6F5ACF5-8A04-4790-9642-FA3989D88A99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49" creationId="{D5BA6E55-D897-4426-B08A-4297E7188446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50" creationId="{71689188-8451-4FA9-B972-D8E62DC6A845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51" creationId="{87F0DC43-C4AB-4C10-A37F-1D8561A426BA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56" creationId="{7151A226-CE8A-4E96-B2DB-19CDCF9E263D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57" creationId="{F9600373-2801-44E7-ABAF-2C72E00E3D88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58" creationId="{3E267E68-672E-45C9-A606-E8CD57A64936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59" creationId="{00724D0B-1943-405B-9713-ABEC64C56A44}"/>
          </ac:spMkLst>
        </pc:spChg>
        <pc:spChg chg="add del 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60" creationId="{989D70CB-2D73-4AC5-BDCA-EECDE6B12E16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64" creationId="{8E52D00E-E53A-409F-A82B-0BC15E5950AA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68" creationId="{946E143B-A8CE-49D0-924A-A8A7F9E8D0C2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69" creationId="{866932EC-379B-4F78-8E9D-B433B4F12DEF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70" creationId="{696DE579-46BD-4D92-AFF1-39E567E6E606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71" creationId="{148A4A5A-70E3-4B21-BA1C-189BC6A58264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72" creationId="{047BAC9D-DC0D-43A2-8B67-6880CD886196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73" creationId="{86BB7FBC-0EC9-43BD-AC5B-4C06F84A230A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74" creationId="{C7231C6A-52C2-474C-9B1E-67E03903A852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75" creationId="{288C316F-0E95-4BC5-A8EC-2170A593914A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76" creationId="{A525034D-304B-4275-9A19-7F59665AFADF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80" creationId="{69A2DA9C-ADDA-4E6A-B0C0-C1FE186C9013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81" creationId="{9A912C3B-CEF8-47C8-A2A7-E864C6F7AE2B}"/>
          </ac:spMkLst>
        </pc:spChg>
        <pc:spChg chg="mod">
          <ac:chgData name="Stewart Gale" userId="3647ddd2-6040-41ae-a96d-232c23482af8" providerId="ADAL" clId="{356F2D36-F371-4E54-AD8F-79275B2FF90A}" dt="2023-07-14T16:40:07.045" v="430" actId="1076"/>
          <ac:spMkLst>
            <pc:docMk/>
            <pc:sldMk cId="2724651589" sldId="675"/>
            <ac:spMk id="82" creationId="{38A6BB96-ABFC-45E0-804E-FDC4FE9511DD}"/>
          </ac:spMkLst>
        </pc:spChg>
        <pc:grpChg chg="del mod">
          <ac:chgData name="Stewart Gale" userId="3647ddd2-6040-41ae-a96d-232c23482af8" providerId="ADAL" clId="{356F2D36-F371-4E54-AD8F-79275B2FF90A}" dt="2023-07-14T16:35:35.083" v="356" actId="478"/>
          <ac:grpSpMkLst>
            <pc:docMk/>
            <pc:sldMk cId="2724651589" sldId="675"/>
            <ac:grpSpMk id="2" creationId="{9FFAF21B-2883-43E7-B31C-B260A667FB88}"/>
          </ac:grpSpMkLst>
        </pc:grpChg>
        <pc:cxnChg chg="mod">
          <ac:chgData name="Stewart Gale" userId="3647ddd2-6040-41ae-a96d-232c23482af8" providerId="ADAL" clId="{356F2D36-F371-4E54-AD8F-79275B2FF90A}" dt="2023-07-14T16:17:54.390" v="0"/>
          <ac:cxnSpMkLst>
            <pc:docMk/>
            <pc:sldMk cId="2724651589" sldId="675"/>
            <ac:cxnSpMk id="4" creationId="{F889741F-8A53-4D3D-A2F1-4180928B08E0}"/>
          </ac:cxnSpMkLst>
        </pc:cxnChg>
        <pc:cxnChg chg="mod">
          <ac:chgData name="Stewart Gale" userId="3647ddd2-6040-41ae-a96d-232c23482af8" providerId="ADAL" clId="{356F2D36-F371-4E54-AD8F-79275B2FF90A}" dt="2023-07-14T16:40:07.045" v="430" actId="1076"/>
          <ac:cxnSpMkLst>
            <pc:docMk/>
            <pc:sldMk cId="2724651589" sldId="675"/>
            <ac:cxnSpMk id="6" creationId="{16177F27-1405-4A6C-9B90-032BA93B1CBB}"/>
          </ac:cxnSpMkLst>
        </pc:cxnChg>
        <pc:cxnChg chg="mod">
          <ac:chgData name="Stewart Gale" userId="3647ddd2-6040-41ae-a96d-232c23482af8" providerId="ADAL" clId="{356F2D36-F371-4E54-AD8F-79275B2FF90A}" dt="2023-07-14T16:40:07.045" v="430" actId="1076"/>
          <ac:cxnSpMkLst>
            <pc:docMk/>
            <pc:sldMk cId="2724651589" sldId="675"/>
            <ac:cxnSpMk id="7" creationId="{75B1D5E3-5EE8-40AC-9D22-367B70BCD81C}"/>
          </ac:cxnSpMkLst>
        </pc:cxnChg>
        <pc:cxnChg chg="mod">
          <ac:chgData name="Stewart Gale" userId="3647ddd2-6040-41ae-a96d-232c23482af8" providerId="ADAL" clId="{356F2D36-F371-4E54-AD8F-79275B2FF90A}" dt="2023-07-14T16:40:07.045" v="430" actId="1076"/>
          <ac:cxnSpMkLst>
            <pc:docMk/>
            <pc:sldMk cId="2724651589" sldId="675"/>
            <ac:cxnSpMk id="18" creationId="{5475DE75-79DD-4240-A581-993D5AC156B6}"/>
          </ac:cxnSpMkLst>
        </pc:cxnChg>
        <pc:cxnChg chg="mod">
          <ac:chgData name="Stewart Gale" userId="3647ddd2-6040-41ae-a96d-232c23482af8" providerId="ADAL" clId="{356F2D36-F371-4E54-AD8F-79275B2FF90A}" dt="2023-07-14T16:40:07.045" v="430" actId="1076"/>
          <ac:cxnSpMkLst>
            <pc:docMk/>
            <pc:sldMk cId="2724651589" sldId="675"/>
            <ac:cxnSpMk id="19" creationId="{8FEE9E67-27D7-4B27-A592-8E7A267E4146}"/>
          </ac:cxnSpMkLst>
        </pc:cxnChg>
        <pc:cxnChg chg="mod">
          <ac:chgData name="Stewart Gale" userId="3647ddd2-6040-41ae-a96d-232c23482af8" providerId="ADAL" clId="{356F2D36-F371-4E54-AD8F-79275B2FF90A}" dt="2023-07-14T16:40:07.045" v="430" actId="1076"/>
          <ac:cxnSpMkLst>
            <pc:docMk/>
            <pc:sldMk cId="2724651589" sldId="675"/>
            <ac:cxnSpMk id="35" creationId="{DF2EC848-8CD2-486A-B58D-8B60E036316C}"/>
          </ac:cxnSpMkLst>
        </pc:cxnChg>
        <pc:cxnChg chg="mod">
          <ac:chgData name="Stewart Gale" userId="3647ddd2-6040-41ae-a96d-232c23482af8" providerId="ADAL" clId="{356F2D36-F371-4E54-AD8F-79275B2FF90A}" dt="2023-07-14T16:40:07.045" v="430" actId="1076"/>
          <ac:cxnSpMkLst>
            <pc:docMk/>
            <pc:sldMk cId="2724651589" sldId="675"/>
            <ac:cxnSpMk id="36" creationId="{673BEB06-0370-49AE-99D9-82E48EA2AD99}"/>
          </ac:cxnSpMkLst>
        </pc:cxnChg>
        <pc:cxnChg chg="mod">
          <ac:chgData name="Stewart Gale" userId="3647ddd2-6040-41ae-a96d-232c23482af8" providerId="ADAL" clId="{356F2D36-F371-4E54-AD8F-79275B2FF90A}" dt="2023-07-14T16:40:07.045" v="430" actId="1076"/>
          <ac:cxnSpMkLst>
            <pc:docMk/>
            <pc:sldMk cId="2724651589" sldId="675"/>
            <ac:cxnSpMk id="40" creationId="{1937F6AA-6FDA-41CA-B041-62DE2A947996}"/>
          </ac:cxnSpMkLst>
        </pc:cxnChg>
        <pc:cxnChg chg="mod">
          <ac:chgData name="Stewart Gale" userId="3647ddd2-6040-41ae-a96d-232c23482af8" providerId="ADAL" clId="{356F2D36-F371-4E54-AD8F-79275B2FF90A}" dt="2023-07-14T16:40:07.045" v="430" actId="1076"/>
          <ac:cxnSpMkLst>
            <pc:docMk/>
            <pc:sldMk cId="2724651589" sldId="675"/>
            <ac:cxnSpMk id="41" creationId="{CD42A953-042A-4927-B69D-E946A4BA046A}"/>
          </ac:cxnSpMkLst>
        </pc:cxnChg>
        <pc:cxnChg chg="mod">
          <ac:chgData name="Stewart Gale" userId="3647ddd2-6040-41ae-a96d-232c23482af8" providerId="ADAL" clId="{356F2D36-F371-4E54-AD8F-79275B2FF90A}" dt="2023-07-14T16:40:07.045" v="430" actId="1076"/>
          <ac:cxnSpMkLst>
            <pc:docMk/>
            <pc:sldMk cId="2724651589" sldId="675"/>
            <ac:cxnSpMk id="53" creationId="{E3E5182F-8206-4524-9F29-49453F84E135}"/>
          </ac:cxnSpMkLst>
        </pc:cxnChg>
        <pc:cxnChg chg="mod">
          <ac:chgData name="Stewart Gale" userId="3647ddd2-6040-41ae-a96d-232c23482af8" providerId="ADAL" clId="{356F2D36-F371-4E54-AD8F-79275B2FF90A}" dt="2023-07-14T16:40:07.045" v="430" actId="1076"/>
          <ac:cxnSpMkLst>
            <pc:docMk/>
            <pc:sldMk cId="2724651589" sldId="675"/>
            <ac:cxnSpMk id="54" creationId="{F2952465-EE56-459B-B7CA-E9DCBA555DA9}"/>
          </ac:cxnSpMkLst>
        </pc:cxnChg>
        <pc:cxnChg chg="mod">
          <ac:chgData name="Stewart Gale" userId="3647ddd2-6040-41ae-a96d-232c23482af8" providerId="ADAL" clId="{356F2D36-F371-4E54-AD8F-79275B2FF90A}" dt="2023-07-14T16:40:07.045" v="430" actId="1076"/>
          <ac:cxnSpMkLst>
            <pc:docMk/>
            <pc:sldMk cId="2724651589" sldId="675"/>
            <ac:cxnSpMk id="61" creationId="{1D830F9B-DED4-43CA-8253-6496EDC8B27A}"/>
          </ac:cxnSpMkLst>
        </pc:cxnChg>
        <pc:cxnChg chg="mod">
          <ac:chgData name="Stewart Gale" userId="3647ddd2-6040-41ae-a96d-232c23482af8" providerId="ADAL" clId="{356F2D36-F371-4E54-AD8F-79275B2FF90A}" dt="2023-07-14T16:40:07.045" v="430" actId="1076"/>
          <ac:cxnSpMkLst>
            <pc:docMk/>
            <pc:sldMk cId="2724651589" sldId="675"/>
            <ac:cxnSpMk id="62" creationId="{5F4FE7BB-BDA2-4D75-BB7B-D49D2840744F}"/>
          </ac:cxnSpMkLst>
        </pc:cxnChg>
        <pc:cxnChg chg="mod">
          <ac:chgData name="Stewart Gale" userId="3647ddd2-6040-41ae-a96d-232c23482af8" providerId="ADAL" clId="{356F2D36-F371-4E54-AD8F-79275B2FF90A}" dt="2023-07-14T16:40:07.045" v="430" actId="1076"/>
          <ac:cxnSpMkLst>
            <pc:docMk/>
            <pc:sldMk cId="2724651589" sldId="675"/>
            <ac:cxnSpMk id="66" creationId="{FDE5A03F-427B-4C9B-9AF0-4F5A3BC5CBFB}"/>
          </ac:cxnSpMkLst>
        </pc:cxnChg>
        <pc:cxnChg chg="mod">
          <ac:chgData name="Stewart Gale" userId="3647ddd2-6040-41ae-a96d-232c23482af8" providerId="ADAL" clId="{356F2D36-F371-4E54-AD8F-79275B2FF90A}" dt="2023-07-14T16:40:07.045" v="430" actId="1076"/>
          <ac:cxnSpMkLst>
            <pc:docMk/>
            <pc:sldMk cId="2724651589" sldId="675"/>
            <ac:cxnSpMk id="67" creationId="{6C5E8821-2BB4-414D-857D-64F23E9B96AC}"/>
          </ac:cxnSpMkLst>
        </pc:cxnChg>
        <pc:cxnChg chg="mod">
          <ac:chgData name="Stewart Gale" userId="3647ddd2-6040-41ae-a96d-232c23482af8" providerId="ADAL" clId="{356F2D36-F371-4E54-AD8F-79275B2FF90A}" dt="2023-07-14T16:40:07.045" v="430" actId="1076"/>
          <ac:cxnSpMkLst>
            <pc:docMk/>
            <pc:sldMk cId="2724651589" sldId="675"/>
            <ac:cxnSpMk id="78" creationId="{0C448A15-2E1E-4A18-9C98-004C774BB3DB}"/>
          </ac:cxnSpMkLst>
        </pc:cxnChg>
        <pc:cxnChg chg="mod">
          <ac:chgData name="Stewart Gale" userId="3647ddd2-6040-41ae-a96d-232c23482af8" providerId="ADAL" clId="{356F2D36-F371-4E54-AD8F-79275B2FF90A}" dt="2023-07-14T16:40:07.045" v="430" actId="1076"/>
          <ac:cxnSpMkLst>
            <pc:docMk/>
            <pc:sldMk cId="2724651589" sldId="675"/>
            <ac:cxnSpMk id="79" creationId="{17B8943C-189D-445E-AD66-C550D299A4B3}"/>
          </ac:cxnSpMkLst>
        </pc:cxnChg>
      </pc:sldChg>
      <pc:sldChg chg="delSp modSp mod">
        <pc:chgData name="Stewart Gale" userId="3647ddd2-6040-41ae-a96d-232c23482af8" providerId="ADAL" clId="{356F2D36-F371-4E54-AD8F-79275B2FF90A}" dt="2023-07-14T16:19:08.786" v="28" actId="1076"/>
        <pc:sldMkLst>
          <pc:docMk/>
          <pc:sldMk cId="2089385712" sldId="694"/>
        </pc:sldMkLst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2089385712" sldId="694"/>
            <ac:spMk id="3" creationId="{1DCD659B-9B0F-4736-B272-47379BEFFD3A}"/>
          </ac:spMkLst>
        </pc:spChg>
        <pc:spChg chg="mod">
          <ac:chgData name="Stewart Gale" userId="3647ddd2-6040-41ae-a96d-232c23482af8" providerId="ADAL" clId="{356F2D36-F371-4E54-AD8F-79275B2FF90A}" dt="2023-07-14T16:19:08.786" v="28" actId="1076"/>
          <ac:spMkLst>
            <pc:docMk/>
            <pc:sldMk cId="2089385712" sldId="694"/>
            <ac:spMk id="5" creationId="{00000000-0000-0000-0000-000000000000}"/>
          </ac:spMkLst>
        </pc:spChg>
        <pc:grpChg chg="del mod">
          <ac:chgData name="Stewart Gale" userId="3647ddd2-6040-41ae-a96d-232c23482af8" providerId="ADAL" clId="{356F2D36-F371-4E54-AD8F-79275B2FF90A}" dt="2023-07-14T16:17:56.444" v="1" actId="478"/>
          <ac:grpSpMkLst>
            <pc:docMk/>
            <pc:sldMk cId="2089385712" sldId="694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356F2D36-F371-4E54-AD8F-79275B2FF90A}" dt="2023-07-14T16:17:54.390" v="0"/>
          <ac:cxnSpMkLst>
            <pc:docMk/>
            <pc:sldMk cId="2089385712" sldId="694"/>
            <ac:cxnSpMk id="4" creationId="{694170A7-F542-433D-AE47-C7A950C348C9}"/>
          </ac:cxnSpMkLst>
        </pc:cxnChg>
      </pc:sldChg>
      <pc:sldChg chg="addSp delSp modSp mod">
        <pc:chgData name="Stewart Gale" userId="3647ddd2-6040-41ae-a96d-232c23482af8" providerId="ADAL" clId="{356F2D36-F371-4E54-AD8F-79275B2FF90A}" dt="2023-09-13T09:38:16.474" v="434"/>
        <pc:sldMkLst>
          <pc:docMk/>
          <pc:sldMk cId="3548253349" sldId="695"/>
        </pc:sldMkLst>
        <pc:spChg chg="add mod">
          <ac:chgData name="Stewart Gale" userId="3647ddd2-6040-41ae-a96d-232c23482af8" providerId="ADAL" clId="{356F2D36-F371-4E54-AD8F-79275B2FF90A}" dt="2023-07-14T16:30:41.967" v="284" actId="1038"/>
          <ac:spMkLst>
            <pc:docMk/>
            <pc:sldMk cId="3548253349" sldId="695"/>
            <ac:spMk id="3" creationId="{0CF1B09A-CA9C-50A6-E887-B994EC180EB8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k cId="3548253349" sldId="695"/>
            <ac:spMk id="5" creationId="{4EA7E7C3-7385-C3AD-6D40-849A8EA8C846}"/>
          </ac:spMkLst>
        </pc:spChg>
        <pc:spChg chg="del mod">
          <ac:chgData name="Stewart Gale" userId="3647ddd2-6040-41ae-a96d-232c23482af8" providerId="ADAL" clId="{356F2D36-F371-4E54-AD8F-79275B2FF90A}" dt="2023-07-14T16:26:55.524" v="188" actId="478"/>
          <ac:spMkLst>
            <pc:docMk/>
            <pc:sldMk cId="3548253349" sldId="695"/>
            <ac:spMk id="7" creationId="{F168A478-4CFF-E4AE-1031-E398821BADB6}"/>
          </ac:spMkLst>
        </pc:spChg>
        <pc:spChg chg="del mod">
          <ac:chgData name="Stewart Gale" userId="3647ddd2-6040-41ae-a96d-232c23482af8" providerId="ADAL" clId="{356F2D36-F371-4E54-AD8F-79275B2FF90A}" dt="2023-07-14T16:26:55.524" v="188" actId="478"/>
          <ac:spMkLst>
            <pc:docMk/>
            <pc:sldMk cId="3548253349" sldId="695"/>
            <ac:spMk id="8" creationId="{79E78980-F542-1824-1C77-C298C233BBDE}"/>
          </ac:spMkLst>
        </pc:spChg>
        <pc:spChg chg="del mod">
          <ac:chgData name="Stewart Gale" userId="3647ddd2-6040-41ae-a96d-232c23482af8" providerId="ADAL" clId="{356F2D36-F371-4E54-AD8F-79275B2FF90A}" dt="2023-07-14T16:26:55.524" v="188" actId="478"/>
          <ac:spMkLst>
            <pc:docMk/>
            <pc:sldMk cId="3548253349" sldId="695"/>
            <ac:spMk id="9" creationId="{B33B8E02-2DBC-9D1A-A16D-D5A02C9DC18C}"/>
          </ac:spMkLst>
        </pc:spChg>
        <pc:spChg chg="mod">
          <ac:chgData name="Stewart Gale" userId="3647ddd2-6040-41ae-a96d-232c23482af8" providerId="ADAL" clId="{356F2D36-F371-4E54-AD8F-79275B2FF90A}" dt="2023-07-14T16:29:37.736" v="270" actId="1076"/>
          <ac:spMkLst>
            <pc:docMk/>
            <pc:sldMk cId="3548253349" sldId="695"/>
            <ac:spMk id="11" creationId="{A519BB9E-6FC9-0E66-BD21-89258A7FAD31}"/>
          </ac:spMkLst>
        </pc:spChg>
        <pc:spChg chg="add mod">
          <ac:chgData name="Stewart Gale" userId="3647ddd2-6040-41ae-a96d-232c23482af8" providerId="ADAL" clId="{356F2D36-F371-4E54-AD8F-79275B2FF90A}" dt="2023-07-14T16:30:41.967" v="284" actId="1038"/>
          <ac:spMkLst>
            <pc:docMk/>
            <pc:sldMk cId="3548253349" sldId="695"/>
            <ac:spMk id="13" creationId="{4EA8C328-EF5A-476B-F956-6A35BA2BD703}"/>
          </ac:spMkLst>
        </pc:spChg>
        <pc:spChg chg="add del">
          <ac:chgData name="Stewart Gale" userId="3647ddd2-6040-41ae-a96d-232c23482af8" providerId="ADAL" clId="{356F2D36-F371-4E54-AD8F-79275B2FF90A}" dt="2023-07-14T16:28:24.606" v="226" actId="22"/>
          <ac:spMkLst>
            <pc:docMk/>
            <pc:sldMk cId="3548253349" sldId="695"/>
            <ac:spMk id="15" creationId="{1A156873-3AF2-CB44-F9CD-6D9CE378AD79}"/>
          </ac:spMkLst>
        </pc:spChg>
        <pc:spChg chg="add mod">
          <ac:chgData name="Stewart Gale" userId="3647ddd2-6040-41ae-a96d-232c23482af8" providerId="ADAL" clId="{356F2D36-F371-4E54-AD8F-79275B2FF90A}" dt="2023-07-14T16:30:41.967" v="284" actId="1038"/>
          <ac:spMkLst>
            <pc:docMk/>
            <pc:sldMk cId="3548253349" sldId="695"/>
            <ac:spMk id="17" creationId="{67BDD843-4B80-3A91-2079-AE9D9C8A88DB}"/>
          </ac:spMkLst>
        </pc:spChg>
        <pc:grpChg chg="del mod">
          <ac:chgData name="Stewart Gale" userId="3647ddd2-6040-41ae-a96d-232c23482af8" providerId="ADAL" clId="{356F2D36-F371-4E54-AD8F-79275B2FF90A}" dt="2023-07-14T16:20:02.035" v="40" actId="478"/>
          <ac:grpSpMkLst>
            <pc:docMk/>
            <pc:sldMk cId="3548253349" sldId="695"/>
            <ac:grpSpMk id="4" creationId="{B10E978A-0155-1341-4BAD-36937281FB9C}"/>
          </ac:grpSpMkLst>
        </pc:grpChg>
        <pc:picChg chg="mod">
          <ac:chgData name="Stewart Gale" userId="3647ddd2-6040-41ae-a96d-232c23482af8" providerId="ADAL" clId="{356F2D36-F371-4E54-AD8F-79275B2FF90A}" dt="2023-09-13T09:38:16.474" v="434"/>
          <ac:picMkLst>
            <pc:docMk/>
            <pc:sldMk cId="3548253349" sldId="695"/>
            <ac:picMk id="10" creationId="{75BFF90B-0161-A74D-F110-F81373AE12E2}"/>
          </ac:picMkLst>
        </pc:picChg>
        <pc:cxnChg chg="mod">
          <ac:chgData name="Stewart Gale" userId="3647ddd2-6040-41ae-a96d-232c23482af8" providerId="ADAL" clId="{356F2D36-F371-4E54-AD8F-79275B2FF90A}" dt="2023-07-14T16:17:54.390" v="0"/>
          <ac:cxnSpMkLst>
            <pc:docMk/>
            <pc:sldMk cId="3548253349" sldId="695"/>
            <ac:cxnSpMk id="6" creationId="{EF149FB7-119B-9DFB-C41C-EEDC27DB055E}"/>
          </ac:cxnSpMkLst>
        </pc:cxnChg>
      </pc:sldChg>
      <pc:sldChg chg="modSp add mod">
        <pc:chgData name="Stewart Gale" userId="3647ddd2-6040-41ae-a96d-232c23482af8" providerId="ADAL" clId="{356F2D36-F371-4E54-AD8F-79275B2FF90A}" dt="2023-07-14T16:26:10.713" v="187" actId="113"/>
        <pc:sldMkLst>
          <pc:docMk/>
          <pc:sldMk cId="2314553075" sldId="696"/>
        </pc:sldMkLst>
        <pc:spChg chg="mod">
          <ac:chgData name="Stewart Gale" userId="3647ddd2-6040-41ae-a96d-232c23482af8" providerId="ADAL" clId="{356F2D36-F371-4E54-AD8F-79275B2FF90A}" dt="2023-07-14T16:26:10.713" v="187" actId="113"/>
          <ac:spMkLst>
            <pc:docMk/>
            <pc:sldMk cId="2314553075" sldId="696"/>
            <ac:spMk id="5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26:10.713" v="187" actId="113"/>
          <ac:spMkLst>
            <pc:docMk/>
            <pc:sldMk cId="2314553075" sldId="696"/>
            <ac:spMk id="6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26:10.713" v="187" actId="113"/>
          <ac:spMkLst>
            <pc:docMk/>
            <pc:sldMk cId="2314553075" sldId="696"/>
            <ac:spMk id="8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26:01.174" v="184" actId="20577"/>
          <ac:spMkLst>
            <pc:docMk/>
            <pc:sldMk cId="2314553075" sldId="696"/>
            <ac:spMk id="9" creationId="{00000000-0000-0000-0000-000000000000}"/>
          </ac:spMkLst>
        </pc:spChg>
      </pc:sldChg>
      <pc:sldChg chg="add del">
        <pc:chgData name="Stewart Gale" userId="3647ddd2-6040-41ae-a96d-232c23482af8" providerId="ADAL" clId="{356F2D36-F371-4E54-AD8F-79275B2FF90A}" dt="2023-07-14T16:19:58.681" v="39" actId="47"/>
        <pc:sldMkLst>
          <pc:docMk/>
          <pc:sldMk cId="4264095214" sldId="696"/>
        </pc:sldMkLst>
      </pc:sldChg>
      <pc:sldChg chg="add">
        <pc:chgData name="Stewart Gale" userId="3647ddd2-6040-41ae-a96d-232c23482af8" providerId="ADAL" clId="{356F2D36-F371-4E54-AD8F-79275B2FF90A}" dt="2023-07-14T16:24:39.250" v="88"/>
        <pc:sldMkLst>
          <pc:docMk/>
          <pc:sldMk cId="4010441928" sldId="697"/>
        </pc:sldMkLst>
      </pc:sldChg>
      <pc:sldMasterChg chg="modSp modSldLayout">
        <pc:chgData name="Stewart Gale" userId="3647ddd2-6040-41ae-a96d-232c23482af8" providerId="ADAL" clId="{356F2D36-F371-4E54-AD8F-79275B2FF90A}" dt="2023-07-14T16:17:54.390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356F2D36-F371-4E54-AD8F-79275B2FF90A}" dt="2023-07-14T16:17:54.390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356F2D36-F371-4E54-AD8F-79275B2FF90A}" dt="2023-07-14T16:17:54.390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356F2D36-F371-4E54-AD8F-79275B2FF90A}" dt="2023-07-14T16:17:54.390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56F2D36-F371-4E54-AD8F-79275B2FF90A}" dt="2023-07-14T16:17:54.390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56F2D36-F371-4E54-AD8F-79275B2FF90A}" dt="2023-07-14T16:17:54.390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356F2D36-F371-4E54-AD8F-79275B2FF90A}" dt="2023-07-14T16:17:54.390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56F2D36-F371-4E54-AD8F-79275B2FF90A}" dt="2023-07-14T16:17:54.390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56F2D36-F371-4E54-AD8F-79275B2FF90A}" dt="2023-07-14T16:17:54.390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356F2D36-F371-4E54-AD8F-79275B2FF90A}" dt="2023-07-14T16:17:54.390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56F2D36-F371-4E54-AD8F-79275B2FF90A}" dt="2023-07-14T16:17:54.390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56F2D36-F371-4E54-AD8F-79275B2FF90A}" dt="2023-07-14T16:17:54.390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356F2D36-F371-4E54-AD8F-79275B2FF90A}" dt="2023-07-14T16:17:54.390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56F2D36-F371-4E54-AD8F-79275B2FF90A}" dt="2023-07-14T16:17:54.390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356F2D36-F371-4E54-AD8F-79275B2FF90A}" dt="2023-07-14T16:17:54.390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356F2D36-F371-4E54-AD8F-79275B2FF90A}" dt="2023-07-14T16:17:54.390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56F2D36-F371-4E54-AD8F-79275B2FF90A}" dt="2023-07-14T16:17:54.390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356F2D36-F371-4E54-AD8F-79275B2FF90A}" dt="2023-07-14T16:17:54.390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56F2D36-F371-4E54-AD8F-79275B2FF90A}" dt="2023-07-14T16:17:54.390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56F2D36-F371-4E54-AD8F-79275B2FF90A}" dt="2023-07-14T16:17:54.390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56F2D36-F371-4E54-AD8F-79275B2FF90A}" dt="2023-07-14T16:17:54.390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356F2D36-F371-4E54-AD8F-79275B2FF90A}" dt="2023-07-14T16:17:54.390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56F2D36-F371-4E54-AD8F-79275B2FF90A}" dt="2023-07-14T16:17:54.390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56F2D36-F371-4E54-AD8F-79275B2FF90A}" dt="2023-07-14T16:17:54.390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56F2D36-F371-4E54-AD8F-79275B2FF90A}" dt="2023-07-14T16:17:54.390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356F2D36-F371-4E54-AD8F-79275B2FF90A}" dt="2023-07-14T16:17:54.390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56F2D36-F371-4E54-AD8F-79275B2FF90A}" dt="2023-07-14T16:17:54.390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F2CEB64E-F41A-45A5-9AF3-C22CDE5E314D}"/>
    <pc:docChg chg="custSel addSld modSld">
      <pc:chgData name="Stewart Gale" userId="3647ddd2-6040-41ae-a96d-232c23482af8" providerId="ADAL" clId="{F2CEB64E-F41A-45A5-9AF3-C22CDE5E314D}" dt="2022-10-11T07:32:01.405" v="36" actId="1076"/>
      <pc:docMkLst>
        <pc:docMk/>
      </pc:docMkLst>
      <pc:sldChg chg="modSp mod">
        <pc:chgData name="Stewart Gale" userId="3647ddd2-6040-41ae-a96d-232c23482af8" providerId="ADAL" clId="{F2CEB64E-F41A-45A5-9AF3-C22CDE5E314D}" dt="2021-09-21T03:19:31.199" v="0" actId="20577"/>
        <pc:sldMkLst>
          <pc:docMk/>
          <pc:sldMk cId="2089385712" sldId="694"/>
        </pc:sldMkLst>
        <pc:spChg chg="mod">
          <ac:chgData name="Stewart Gale" userId="3647ddd2-6040-41ae-a96d-232c23482af8" providerId="ADAL" clId="{F2CEB64E-F41A-45A5-9AF3-C22CDE5E314D}" dt="2021-09-21T03:19:31.199" v="0" actId="20577"/>
          <ac:spMkLst>
            <pc:docMk/>
            <pc:sldMk cId="2089385712" sldId="694"/>
            <ac:spMk id="5" creationId="{00000000-0000-0000-0000-000000000000}"/>
          </ac:spMkLst>
        </pc:spChg>
      </pc:sldChg>
      <pc:sldChg chg="addSp delSp modSp new mod">
        <pc:chgData name="Stewart Gale" userId="3647ddd2-6040-41ae-a96d-232c23482af8" providerId="ADAL" clId="{F2CEB64E-F41A-45A5-9AF3-C22CDE5E314D}" dt="2022-10-11T07:32:01.405" v="36" actId="1076"/>
        <pc:sldMkLst>
          <pc:docMk/>
          <pc:sldMk cId="3548253349" sldId="695"/>
        </pc:sldMkLst>
        <pc:spChg chg="add del mod">
          <ac:chgData name="Stewart Gale" userId="3647ddd2-6040-41ae-a96d-232c23482af8" providerId="ADAL" clId="{F2CEB64E-F41A-45A5-9AF3-C22CDE5E314D}" dt="2022-10-11T07:31:22.203" v="15" actId="478"/>
          <ac:spMkLst>
            <pc:docMk/>
            <pc:sldMk cId="3548253349" sldId="695"/>
            <ac:spMk id="3" creationId="{B2A8873B-449E-E03F-665A-85FC015606D9}"/>
          </ac:spMkLst>
        </pc:spChg>
        <pc:spChg chg="mod">
          <ac:chgData name="Stewart Gale" userId="3647ddd2-6040-41ae-a96d-232c23482af8" providerId="ADAL" clId="{F2CEB64E-F41A-45A5-9AF3-C22CDE5E314D}" dt="2022-10-11T07:29:38.579" v="3"/>
          <ac:spMkLst>
            <pc:docMk/>
            <pc:sldMk cId="3548253349" sldId="695"/>
            <ac:spMk id="5" creationId="{4EA7E7C3-7385-C3AD-6D40-849A8EA8C846}"/>
          </ac:spMkLst>
        </pc:spChg>
        <pc:spChg chg="add mod">
          <ac:chgData name="Stewart Gale" userId="3647ddd2-6040-41ae-a96d-232c23482af8" providerId="ADAL" clId="{F2CEB64E-F41A-45A5-9AF3-C22CDE5E314D}" dt="2022-10-11T07:31:28.191" v="16" actId="1076"/>
          <ac:spMkLst>
            <pc:docMk/>
            <pc:sldMk cId="3548253349" sldId="695"/>
            <ac:spMk id="7" creationId="{F168A478-4CFF-E4AE-1031-E398821BADB6}"/>
          </ac:spMkLst>
        </pc:spChg>
        <pc:spChg chg="add mod">
          <ac:chgData name="Stewart Gale" userId="3647ddd2-6040-41ae-a96d-232c23482af8" providerId="ADAL" clId="{F2CEB64E-F41A-45A5-9AF3-C22CDE5E314D}" dt="2022-10-11T07:31:30.762" v="17" actId="1076"/>
          <ac:spMkLst>
            <pc:docMk/>
            <pc:sldMk cId="3548253349" sldId="695"/>
            <ac:spMk id="8" creationId="{79E78980-F542-1824-1C77-C298C233BBDE}"/>
          </ac:spMkLst>
        </pc:spChg>
        <pc:spChg chg="add mod">
          <ac:chgData name="Stewart Gale" userId="3647ddd2-6040-41ae-a96d-232c23482af8" providerId="ADAL" clId="{F2CEB64E-F41A-45A5-9AF3-C22CDE5E314D}" dt="2022-10-11T07:31:33.222" v="18" actId="1076"/>
          <ac:spMkLst>
            <pc:docMk/>
            <pc:sldMk cId="3548253349" sldId="695"/>
            <ac:spMk id="9" creationId="{B33B8E02-2DBC-9D1A-A16D-D5A02C9DC18C}"/>
          </ac:spMkLst>
        </pc:spChg>
        <pc:spChg chg="add mod">
          <ac:chgData name="Stewart Gale" userId="3647ddd2-6040-41ae-a96d-232c23482af8" providerId="ADAL" clId="{F2CEB64E-F41A-45A5-9AF3-C22CDE5E314D}" dt="2022-10-11T07:32:01.405" v="36" actId="1076"/>
          <ac:spMkLst>
            <pc:docMk/>
            <pc:sldMk cId="3548253349" sldId="695"/>
            <ac:spMk id="11" creationId="{A519BB9E-6FC9-0E66-BD21-89258A7FAD31}"/>
          </ac:spMkLst>
        </pc:spChg>
        <pc:grpChg chg="add mod">
          <ac:chgData name="Stewart Gale" userId="3647ddd2-6040-41ae-a96d-232c23482af8" providerId="ADAL" clId="{F2CEB64E-F41A-45A5-9AF3-C22CDE5E314D}" dt="2022-10-11T07:29:38.579" v="3"/>
          <ac:grpSpMkLst>
            <pc:docMk/>
            <pc:sldMk cId="3548253349" sldId="695"/>
            <ac:grpSpMk id="4" creationId="{B10E978A-0155-1341-4BAD-36937281FB9C}"/>
          </ac:grpSpMkLst>
        </pc:grpChg>
        <pc:picChg chg="add mod">
          <ac:chgData name="Stewart Gale" userId="3647ddd2-6040-41ae-a96d-232c23482af8" providerId="ADAL" clId="{F2CEB64E-F41A-45A5-9AF3-C22CDE5E314D}" dt="2022-10-11T07:32:01.405" v="36" actId="1076"/>
          <ac:picMkLst>
            <pc:docMk/>
            <pc:sldMk cId="3548253349" sldId="695"/>
            <ac:picMk id="10" creationId="{75BFF90B-0161-A74D-F110-F81373AE12E2}"/>
          </ac:picMkLst>
        </pc:picChg>
        <pc:cxnChg chg="mod">
          <ac:chgData name="Stewart Gale" userId="3647ddd2-6040-41ae-a96d-232c23482af8" providerId="ADAL" clId="{F2CEB64E-F41A-45A5-9AF3-C22CDE5E314D}" dt="2022-10-11T07:29:38.579" v="3"/>
          <ac:cxnSpMkLst>
            <pc:docMk/>
            <pc:sldMk cId="3548253349" sldId="695"/>
            <ac:cxnSpMk id="6" creationId="{EF149FB7-119B-9DFB-C41C-EEDC27DB055E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13/09/2023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vimeo.com/828178644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3.png"/><Relationship Id="rId5" Type="http://schemas.openxmlformats.org/officeDocument/2006/relationships/image" Target="../media/image13.png"/><Relationship Id="rId10" Type="http://schemas.openxmlformats.org/officeDocument/2006/relationships/image" Target="../media/image22.png"/><Relationship Id="rId4" Type="http://schemas.openxmlformats.org/officeDocument/2006/relationships/image" Target="../media/image11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3.png"/><Relationship Id="rId7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7.png"/><Relationship Id="rId4" Type="http://schemas.openxmlformats.org/officeDocument/2006/relationships/image" Target="../media/image16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3" Type="http://schemas.openxmlformats.org/officeDocument/2006/relationships/image" Target="../media/image29.png"/><Relationship Id="rId21" Type="http://schemas.openxmlformats.org/officeDocument/2006/relationships/image" Target="../media/image47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image" Target="../media/image28.png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24" Type="http://schemas.openxmlformats.org/officeDocument/2006/relationships/image" Target="../media/image50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23" Type="http://schemas.openxmlformats.org/officeDocument/2006/relationships/image" Target="../media/image49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Relationship Id="rId22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31504" y="181957"/>
            <a:ext cx="9142856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Trig Functions</a:t>
            </a:r>
          </a:p>
          <a:p>
            <a:pPr algn="ctr"/>
            <a:r>
              <a:rPr lang="en-GB" sz="9600" dirty="0"/>
              <a:t>cot cosec sec</a:t>
            </a:r>
          </a:p>
          <a:p>
            <a:pPr algn="ctr"/>
            <a:endParaRPr lang="en-GB" sz="4800" dirty="0"/>
          </a:p>
          <a:p>
            <a:pPr algn="ctr"/>
            <a:r>
              <a:rPr lang="en-GB" sz="8800" dirty="0"/>
              <a:t>Chapter 6</a:t>
            </a:r>
          </a:p>
          <a:p>
            <a:pPr algn="ctr"/>
            <a:r>
              <a:rPr lang="en-GB" sz="8800" dirty="0"/>
              <a:t>(Part 1 of 4)</a:t>
            </a:r>
          </a:p>
        </p:txBody>
      </p:sp>
    </p:spTree>
    <p:extLst>
      <p:ext uri="{BB962C8B-B14F-4D97-AF65-F5344CB8AC3E}">
        <p14:creationId xmlns:p14="http://schemas.microsoft.com/office/powerpoint/2010/main" val="2089385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412530" y="338335"/>
                <a:ext cx="3366940" cy="13646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4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en-GB" sz="4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𝑜𝑠</m:t>
                              </m:r>
                            </m:fName>
                            <m:e>
                              <m:r>
                                <a:rPr lang="en-GB" sz="4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GB" sz="44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𝑠𝑒</m:t>
                          </m:r>
                          <m:r>
                            <a:rPr lang="en-GB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fName>
                        <m:e>
                          <m:r>
                            <a:rPr lang="en-GB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2530" y="338335"/>
                <a:ext cx="3366940" cy="136466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439816" y="2160080"/>
                <a:ext cx="3960440" cy="13646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4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GB" sz="4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fName>
                            <m:e>
                              <m:r>
                                <a:rPr lang="en-GB" sz="4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GB" sz="44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𝑐𝑜</m:t>
                          </m:r>
                          <m:r>
                            <a:rPr lang="en-GB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GB" sz="4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𝑒𝑐</m:t>
                          </m:r>
                        </m:fName>
                        <m:e>
                          <m:r>
                            <a:rPr lang="en-GB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816" y="2160080"/>
                <a:ext cx="3960440" cy="136466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367808" y="4005064"/>
                <a:ext cx="3642385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4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44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𝑎𝑛</m:t>
                              </m:r>
                            </m:fName>
                            <m:e>
                              <m:r>
                                <a:rPr lang="en-GB" sz="4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func>
                        <m:funcPr>
                          <m:ctrlP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400" b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 </m:t>
                          </m:r>
                          <m:r>
                            <a:rPr lang="en-GB" sz="4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𝑐𝑜</m:t>
                          </m:r>
                          <m:r>
                            <a:rPr lang="en-GB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fName>
                        <m:e>
                          <m:r>
                            <a:rPr lang="en-GB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08" y="4005064"/>
                <a:ext cx="3642385" cy="13644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1055440" y="5826809"/>
            <a:ext cx="9793088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tx1"/>
                </a:solidFill>
              </a:rPr>
              <a:t>Learn:</a:t>
            </a:r>
            <a:r>
              <a:rPr lang="en-GB" sz="4400" dirty="0">
                <a:solidFill>
                  <a:schemeClr val="tx1"/>
                </a:solidFill>
              </a:rPr>
              <a:t> You need to know them</a:t>
            </a:r>
          </a:p>
        </p:txBody>
      </p:sp>
    </p:spTree>
    <p:extLst>
      <p:ext uri="{BB962C8B-B14F-4D97-AF65-F5344CB8AC3E}">
        <p14:creationId xmlns:p14="http://schemas.microsoft.com/office/powerpoint/2010/main" val="2314553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412530" y="338335"/>
                <a:ext cx="3366940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4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𝐜</m:t>
                              </m:r>
                              <m:r>
                                <m:rPr>
                                  <m:sty m:val="p"/>
                                </m:rPr>
                                <a:rPr lang="en-GB" sz="4400">
                                  <a:latin typeface="Cambria Math" panose="02040503050406030204" pitchFamily="18" charset="0"/>
                                </a:rPr>
                                <m:t>os</m:t>
                              </m:r>
                            </m:fName>
                            <m:e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latin typeface="Cambria Math" panose="02040503050406030204" pitchFamily="18" charset="0"/>
                            </a:rPr>
                            <m:t>se</m:t>
                          </m:r>
                          <m:r>
                            <a:rPr lang="en-GB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𝐜</m:t>
                          </m:r>
                        </m:fName>
                        <m:e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2530" y="338335"/>
                <a:ext cx="3366940" cy="136441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439816" y="2160080"/>
                <a:ext cx="3960440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44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  <m:r>
                                <m:rPr>
                                  <m:sty m:val="p"/>
                                </m:rPr>
                                <a:rPr lang="en-GB" sz="4400">
                                  <a:latin typeface="Cambria Math" panose="02040503050406030204" pitchFamily="18" charset="0"/>
                                </a:rPr>
                                <m:t>in</m:t>
                              </m:r>
                            </m:fName>
                            <m:e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a:rPr lang="en-GB" sz="4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𝐬</m:t>
                          </m:r>
                          <m:r>
                            <m:rPr>
                              <m:sty m:val="p"/>
                            </m:rPr>
                            <a:rPr lang="en-GB" sz="4400">
                              <a:latin typeface="Cambria Math" panose="02040503050406030204" pitchFamily="18" charset="0"/>
                            </a:rPr>
                            <m:t>ec</m:t>
                          </m:r>
                        </m:fName>
                        <m:e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816" y="2160080"/>
                <a:ext cx="3960440" cy="13644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367808" y="4005064"/>
                <a:ext cx="3642385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44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𝐭</m:t>
                              </m:r>
                              <m:r>
                                <m:rPr>
                                  <m:sty m:val="p"/>
                                </m:rPr>
                                <a:rPr lang="en-GB" sz="4400">
                                  <a:latin typeface="Cambria Math" panose="02040503050406030204" pitchFamily="18" charset="0"/>
                                </a:rPr>
                                <m:t>an</m:t>
                              </m:r>
                            </m:fName>
                            <m:e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400">
                              <a:latin typeface="Cambria Math" panose="02040503050406030204" pitchFamily="18" charset="0"/>
                            </a:rPr>
                            <m:t>= </m:t>
                          </m:r>
                          <m:r>
                            <m:rPr>
                              <m:sty m:val="p"/>
                            </m:rPr>
                            <a:rPr lang="en-GB" sz="4400"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a:rPr lang="en-GB" sz="4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fName>
                        <m:e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08" y="4005064"/>
                <a:ext cx="3642385" cy="13644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1559496" y="5838237"/>
            <a:ext cx="8640960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tx1"/>
                </a:solidFill>
              </a:rPr>
              <a:t>Tip:</a:t>
            </a:r>
            <a:r>
              <a:rPr lang="en-GB" sz="4400" dirty="0">
                <a:solidFill>
                  <a:schemeClr val="tx1"/>
                </a:solidFill>
              </a:rPr>
              <a:t> Look at the 3</a:t>
            </a:r>
            <a:r>
              <a:rPr lang="en-GB" sz="4400" baseline="30000" dirty="0">
                <a:solidFill>
                  <a:schemeClr val="tx1"/>
                </a:solidFill>
              </a:rPr>
              <a:t>rd</a:t>
            </a:r>
            <a:r>
              <a:rPr lang="en-GB" sz="4400" dirty="0">
                <a:solidFill>
                  <a:schemeClr val="tx1"/>
                </a:solidFill>
              </a:rPr>
              <a:t>  letter</a:t>
            </a:r>
          </a:p>
        </p:txBody>
      </p:sp>
    </p:spTree>
    <p:extLst>
      <p:ext uri="{BB962C8B-B14F-4D97-AF65-F5344CB8AC3E}">
        <p14:creationId xmlns:p14="http://schemas.microsoft.com/office/powerpoint/2010/main" val="4010441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hlinkClick r:id="rId2"/>
            <a:extLst>
              <a:ext uri="{FF2B5EF4-FFF2-40B4-BE49-F238E27FC236}">
                <a16:creationId xmlns:a16="http://schemas.microsoft.com/office/drawing/2014/main" id="{75BFF90B-0161-A74D-F110-F81373AE12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4192" y="2988056"/>
            <a:ext cx="2664296" cy="184315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519BB9E-6FC9-0E66-BD21-89258A7FAD31}"/>
              </a:ext>
            </a:extLst>
          </p:cNvPr>
          <p:cNvSpPr txBox="1"/>
          <p:nvPr/>
        </p:nvSpPr>
        <p:spPr>
          <a:xfrm>
            <a:off x="7338138" y="1628800"/>
            <a:ext cx="37804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/>
              <a:t>Graphing</a:t>
            </a:r>
            <a:endParaRPr lang="en-GB" sz="7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CF1B09A-CA9C-50A6-E887-B994EC180EB8}"/>
                  </a:ext>
                </a:extLst>
              </p:cNvPr>
              <p:cNvSpPr txBox="1"/>
              <p:nvPr/>
            </p:nvSpPr>
            <p:spPr>
              <a:xfrm>
                <a:off x="779006" y="875495"/>
                <a:ext cx="4740930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8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8000" b="0" i="0" smtClean="0">
                              <a:latin typeface="Cambria Math" panose="02040503050406030204" pitchFamily="18" charset="0"/>
                            </a:rPr>
                            <m:t>= </m:t>
                          </m:r>
                          <m:r>
                            <m:rPr>
                              <m:sty m:val="p"/>
                            </m:rPr>
                            <a:rPr lang="en-GB" sz="8000">
                              <a:latin typeface="Cambria Math" panose="02040503050406030204" pitchFamily="18" charset="0"/>
                            </a:rPr>
                            <m:t>se</m:t>
                          </m:r>
                          <m:r>
                            <a:rPr lang="en-GB" sz="8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𝐜</m:t>
                          </m:r>
                        </m:fName>
                        <m:e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CF1B09A-CA9C-50A6-E887-B994EC180E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006" y="875495"/>
                <a:ext cx="4740930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EA8C328-EF5A-476B-F956-6A35BA2BD703}"/>
                  </a:ext>
                </a:extLst>
              </p:cNvPr>
              <p:cNvSpPr txBox="1"/>
              <p:nvPr/>
            </p:nvSpPr>
            <p:spPr>
              <a:xfrm>
                <a:off x="779006" y="2653230"/>
                <a:ext cx="5821050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func>
                        <m:funcPr>
                          <m:ctrlP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8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</m:t>
                          </m:r>
                          <m:r>
                            <a:rPr kumimoji="0" lang="en-GB" sz="8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𝐬</m:t>
                          </m:r>
                          <m:r>
                            <m:rPr>
                              <m:sty m:val="p"/>
                            </m:rPr>
                            <a:rPr kumimoji="0" lang="en-GB" sz="8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ec</m:t>
                          </m:r>
                        </m:fName>
                        <m:e>
                          <m: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EA8C328-EF5A-476B-F956-6A35BA2BD7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006" y="2653230"/>
                <a:ext cx="5821050" cy="13234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7BDD843-4B80-3A91-2079-AE9D9C8A88DB}"/>
                  </a:ext>
                </a:extLst>
              </p:cNvPr>
              <p:cNvSpPr txBox="1"/>
              <p:nvPr/>
            </p:nvSpPr>
            <p:spPr>
              <a:xfrm>
                <a:off x="773180" y="4481825"/>
                <a:ext cx="5076847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kumimoji="0" lang="en-GB" sz="8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= </m:t>
                          </m:r>
                          <m:r>
                            <m:rPr>
                              <m:sty m:val="p"/>
                            </m:rPr>
                            <a:rPr kumimoji="0" lang="en-GB" sz="8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a:rPr kumimoji="0" lang="en-GB" sz="8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𝒕</m:t>
                          </m:r>
                        </m:fName>
                        <m:e>
                          <m:r>
                            <a:rPr kumimoji="0" lang="en-GB" sz="8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7BDD843-4B80-3A91-2079-AE9D9C8A88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180" y="4481825"/>
                <a:ext cx="5076847" cy="13234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8253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/>
          <p:cNvCxnSpPr/>
          <p:nvPr/>
        </p:nvCxnSpPr>
        <p:spPr>
          <a:xfrm>
            <a:off x="3178467" y="3853328"/>
            <a:ext cx="5304612" cy="1184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endCxn id="9" idx="2"/>
          </p:cNvCxnSpPr>
          <p:nvPr/>
        </p:nvCxnSpPr>
        <p:spPr>
          <a:xfrm flipV="1">
            <a:off x="3178467" y="2318200"/>
            <a:ext cx="0" cy="293303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006139" y="1918090"/>
                <a:ext cx="3446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6139" y="1918090"/>
                <a:ext cx="344656" cy="400110"/>
              </a:xfrm>
              <a:prstGeom prst="rect">
                <a:avLst/>
              </a:prstGeom>
              <a:blipFill>
                <a:blip r:embed="rId2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/>
          <p:cNvCxnSpPr/>
          <p:nvPr/>
        </p:nvCxnSpPr>
        <p:spPr>
          <a:xfrm flipH="1" flipV="1">
            <a:off x="5493614" y="1521762"/>
            <a:ext cx="16630" cy="4787559"/>
          </a:xfrm>
          <a:prstGeom prst="line">
            <a:avLst/>
          </a:prstGeom>
          <a:ln w="9525"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281316" y="4321664"/>
                <a:ext cx="162299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b="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 b="0" i="1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1316" y="4321664"/>
                <a:ext cx="1622995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453353" y="3653272"/>
                <a:ext cx="3446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3353" y="3653272"/>
                <a:ext cx="344656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833811" y="2779760"/>
                <a:ext cx="3446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3811" y="2779760"/>
                <a:ext cx="344656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703936" y="4569352"/>
                <a:ext cx="3446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3936" y="4569352"/>
                <a:ext cx="344656" cy="400110"/>
              </a:xfrm>
              <a:prstGeom prst="rect">
                <a:avLst/>
              </a:prstGeom>
              <a:blipFill>
                <a:blip r:embed="rId6"/>
                <a:stretch>
                  <a:fillRect r="-482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298926" y="3842457"/>
                <a:ext cx="3446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8926" y="3842457"/>
                <a:ext cx="344656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515794" y="3842457"/>
                <a:ext cx="3446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5794" y="3842457"/>
                <a:ext cx="344656" cy="400110"/>
              </a:xfrm>
              <a:prstGeom prst="rect">
                <a:avLst/>
              </a:prstGeom>
              <a:blipFill>
                <a:blip r:embed="rId8"/>
                <a:stretch>
                  <a:fillRect r="-37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095720" y="3816517"/>
                <a:ext cx="344656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i="1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5720" y="3816517"/>
                <a:ext cx="344656" cy="668516"/>
              </a:xfrm>
              <a:prstGeom prst="rect">
                <a:avLst/>
              </a:prstGeom>
              <a:blipFill>
                <a:blip r:embed="rId9"/>
                <a:stretch>
                  <a:fillRect r="-2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291231" y="3816517"/>
                <a:ext cx="344656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i="1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1231" y="3816517"/>
                <a:ext cx="344656" cy="668516"/>
              </a:xfrm>
              <a:prstGeom prst="rect">
                <a:avLst/>
              </a:prstGeom>
              <a:blipFill>
                <a:blip r:embed="rId10"/>
                <a:stretch>
                  <a:fillRect r="-228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Freeform 29"/>
          <p:cNvSpPr/>
          <p:nvPr/>
        </p:nvSpPr>
        <p:spPr>
          <a:xfrm>
            <a:off x="3187548" y="2952522"/>
            <a:ext cx="4560983" cy="2027107"/>
          </a:xfrm>
          <a:custGeom>
            <a:avLst/>
            <a:gdLst>
              <a:gd name="connsiteX0" fmla="*/ 0 w 4318612"/>
              <a:gd name="connsiteY0" fmla="*/ 925417 h 2016087"/>
              <a:gd name="connsiteX1" fmla="*/ 1035586 w 4318612"/>
              <a:gd name="connsiteY1" fmla="*/ 0 h 2016087"/>
              <a:gd name="connsiteX2" fmla="*/ 2269475 w 4318612"/>
              <a:gd name="connsiteY2" fmla="*/ 925417 h 2016087"/>
              <a:gd name="connsiteX3" fmla="*/ 3316077 w 4318612"/>
              <a:gd name="connsiteY3" fmla="*/ 2016087 h 2016087"/>
              <a:gd name="connsiteX4" fmla="*/ 4318612 w 4318612"/>
              <a:gd name="connsiteY4" fmla="*/ 925417 h 2016087"/>
              <a:gd name="connsiteX0" fmla="*/ 0 w 4560983"/>
              <a:gd name="connsiteY0" fmla="*/ 925417 h 2016090"/>
              <a:gd name="connsiteX1" fmla="*/ 1035586 w 4560983"/>
              <a:gd name="connsiteY1" fmla="*/ 0 h 2016090"/>
              <a:gd name="connsiteX2" fmla="*/ 2269475 w 4560983"/>
              <a:gd name="connsiteY2" fmla="*/ 925417 h 2016090"/>
              <a:gd name="connsiteX3" fmla="*/ 3316077 w 4560983"/>
              <a:gd name="connsiteY3" fmla="*/ 2016087 h 2016090"/>
              <a:gd name="connsiteX4" fmla="*/ 4560983 w 4560983"/>
              <a:gd name="connsiteY4" fmla="*/ 914400 h 2016090"/>
              <a:gd name="connsiteX0" fmla="*/ 0 w 4560983"/>
              <a:gd name="connsiteY0" fmla="*/ 925417 h 2027107"/>
              <a:gd name="connsiteX1" fmla="*/ 1035586 w 4560983"/>
              <a:gd name="connsiteY1" fmla="*/ 0 h 2027107"/>
              <a:gd name="connsiteX2" fmla="*/ 2269475 w 4560983"/>
              <a:gd name="connsiteY2" fmla="*/ 925417 h 2027107"/>
              <a:gd name="connsiteX3" fmla="*/ 3470313 w 4560983"/>
              <a:gd name="connsiteY3" fmla="*/ 2027104 h 2027107"/>
              <a:gd name="connsiteX4" fmla="*/ 4560983 w 4560983"/>
              <a:gd name="connsiteY4" fmla="*/ 914400 h 2027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60983" h="2027107">
                <a:moveTo>
                  <a:pt x="0" y="925417"/>
                </a:moveTo>
                <a:cubicBezTo>
                  <a:pt x="328670" y="462708"/>
                  <a:pt x="657340" y="0"/>
                  <a:pt x="1035586" y="0"/>
                </a:cubicBezTo>
                <a:cubicBezTo>
                  <a:pt x="1413832" y="0"/>
                  <a:pt x="1863687" y="587566"/>
                  <a:pt x="2269475" y="925417"/>
                </a:cubicBezTo>
                <a:cubicBezTo>
                  <a:pt x="2675263" y="1263268"/>
                  <a:pt x="3088395" y="2028940"/>
                  <a:pt x="3470313" y="2027104"/>
                </a:cubicBezTo>
                <a:cubicBezTo>
                  <a:pt x="3852231" y="2025268"/>
                  <a:pt x="4230477" y="1459735"/>
                  <a:pt x="4560983" y="914400"/>
                </a:cubicBezTo>
              </a:path>
            </a:pathLst>
          </a:cu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Freeform 30"/>
          <p:cNvSpPr/>
          <p:nvPr/>
        </p:nvSpPr>
        <p:spPr>
          <a:xfrm>
            <a:off x="3231615" y="1454226"/>
            <a:ext cx="2137273" cy="1510234"/>
          </a:xfrm>
          <a:custGeom>
            <a:avLst/>
            <a:gdLst>
              <a:gd name="connsiteX0" fmla="*/ 0 w 1983037"/>
              <a:gd name="connsiteY0" fmla="*/ 0 h 1334648"/>
              <a:gd name="connsiteX1" fmla="*/ 143220 w 1983037"/>
              <a:gd name="connsiteY1" fmla="*/ 683046 h 1334648"/>
              <a:gd name="connsiteX2" fmla="*/ 594911 w 1983037"/>
              <a:gd name="connsiteY2" fmla="*/ 1178805 h 1334648"/>
              <a:gd name="connsiteX3" fmla="*/ 1013552 w 1983037"/>
              <a:gd name="connsiteY3" fmla="*/ 1333041 h 1334648"/>
              <a:gd name="connsiteX4" fmla="*/ 1410159 w 1983037"/>
              <a:gd name="connsiteY4" fmla="*/ 1211856 h 1334648"/>
              <a:gd name="connsiteX5" fmla="*/ 1861851 w 1983037"/>
              <a:gd name="connsiteY5" fmla="*/ 583894 h 1334648"/>
              <a:gd name="connsiteX6" fmla="*/ 1983037 w 1983037"/>
              <a:gd name="connsiteY6" fmla="*/ 0 h 1334648"/>
              <a:gd name="connsiteX0" fmla="*/ 0 w 2137273"/>
              <a:gd name="connsiteY0" fmla="*/ 176270 h 1510918"/>
              <a:gd name="connsiteX1" fmla="*/ 143220 w 2137273"/>
              <a:gd name="connsiteY1" fmla="*/ 859316 h 1510918"/>
              <a:gd name="connsiteX2" fmla="*/ 594911 w 2137273"/>
              <a:gd name="connsiteY2" fmla="*/ 1355075 h 1510918"/>
              <a:gd name="connsiteX3" fmla="*/ 1013552 w 2137273"/>
              <a:gd name="connsiteY3" fmla="*/ 1509311 h 1510918"/>
              <a:gd name="connsiteX4" fmla="*/ 1410159 w 2137273"/>
              <a:gd name="connsiteY4" fmla="*/ 1388126 h 1510918"/>
              <a:gd name="connsiteX5" fmla="*/ 1861851 w 2137273"/>
              <a:gd name="connsiteY5" fmla="*/ 760164 h 1510918"/>
              <a:gd name="connsiteX6" fmla="*/ 2137273 w 2137273"/>
              <a:gd name="connsiteY6" fmla="*/ 0 h 1510918"/>
              <a:gd name="connsiteX0" fmla="*/ 0 w 2137273"/>
              <a:gd name="connsiteY0" fmla="*/ 176270 h 1510234"/>
              <a:gd name="connsiteX1" fmla="*/ 143220 w 2137273"/>
              <a:gd name="connsiteY1" fmla="*/ 859316 h 1510234"/>
              <a:gd name="connsiteX2" fmla="*/ 594911 w 2137273"/>
              <a:gd name="connsiteY2" fmla="*/ 1355075 h 1510234"/>
              <a:gd name="connsiteX3" fmla="*/ 1013552 w 2137273"/>
              <a:gd name="connsiteY3" fmla="*/ 1509311 h 1510234"/>
              <a:gd name="connsiteX4" fmla="*/ 1410159 w 2137273"/>
              <a:gd name="connsiteY4" fmla="*/ 1388126 h 1510234"/>
              <a:gd name="connsiteX5" fmla="*/ 1861851 w 2137273"/>
              <a:gd name="connsiteY5" fmla="*/ 848299 h 1510234"/>
              <a:gd name="connsiteX6" fmla="*/ 2137273 w 2137273"/>
              <a:gd name="connsiteY6" fmla="*/ 0 h 1510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37273" h="1510234">
                <a:moveTo>
                  <a:pt x="0" y="176270"/>
                </a:moveTo>
                <a:cubicBezTo>
                  <a:pt x="22034" y="419559"/>
                  <a:pt x="44068" y="662849"/>
                  <a:pt x="143220" y="859316"/>
                </a:cubicBezTo>
                <a:cubicBezTo>
                  <a:pt x="242372" y="1055783"/>
                  <a:pt x="449856" y="1246743"/>
                  <a:pt x="594911" y="1355075"/>
                </a:cubicBezTo>
                <a:cubicBezTo>
                  <a:pt x="739966" y="1463407"/>
                  <a:pt x="877677" y="1503803"/>
                  <a:pt x="1013552" y="1509311"/>
                </a:cubicBezTo>
                <a:cubicBezTo>
                  <a:pt x="1149427" y="1514819"/>
                  <a:pt x="1268776" y="1498295"/>
                  <a:pt x="1410159" y="1388126"/>
                </a:cubicBezTo>
                <a:cubicBezTo>
                  <a:pt x="1551542" y="1277957"/>
                  <a:pt x="1740665" y="1079653"/>
                  <a:pt x="1861851" y="848299"/>
                </a:cubicBezTo>
                <a:cubicBezTo>
                  <a:pt x="1983037" y="616945"/>
                  <a:pt x="2124420" y="190959"/>
                  <a:pt x="2137273" y="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7754177" y="1521762"/>
            <a:ext cx="13241" cy="4957081"/>
          </a:xfrm>
          <a:prstGeom prst="line">
            <a:avLst/>
          </a:prstGeom>
          <a:ln w="9525"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Freeform 33"/>
          <p:cNvSpPr/>
          <p:nvPr/>
        </p:nvSpPr>
        <p:spPr>
          <a:xfrm rot="10800000">
            <a:off x="5563575" y="4968607"/>
            <a:ext cx="2137273" cy="1510234"/>
          </a:xfrm>
          <a:custGeom>
            <a:avLst/>
            <a:gdLst>
              <a:gd name="connsiteX0" fmla="*/ 0 w 1983037"/>
              <a:gd name="connsiteY0" fmla="*/ 0 h 1334648"/>
              <a:gd name="connsiteX1" fmla="*/ 143220 w 1983037"/>
              <a:gd name="connsiteY1" fmla="*/ 683046 h 1334648"/>
              <a:gd name="connsiteX2" fmla="*/ 594911 w 1983037"/>
              <a:gd name="connsiteY2" fmla="*/ 1178805 h 1334648"/>
              <a:gd name="connsiteX3" fmla="*/ 1013552 w 1983037"/>
              <a:gd name="connsiteY3" fmla="*/ 1333041 h 1334648"/>
              <a:gd name="connsiteX4" fmla="*/ 1410159 w 1983037"/>
              <a:gd name="connsiteY4" fmla="*/ 1211856 h 1334648"/>
              <a:gd name="connsiteX5" fmla="*/ 1861851 w 1983037"/>
              <a:gd name="connsiteY5" fmla="*/ 583894 h 1334648"/>
              <a:gd name="connsiteX6" fmla="*/ 1983037 w 1983037"/>
              <a:gd name="connsiteY6" fmla="*/ 0 h 1334648"/>
              <a:gd name="connsiteX0" fmla="*/ 0 w 2137273"/>
              <a:gd name="connsiteY0" fmla="*/ 176270 h 1510918"/>
              <a:gd name="connsiteX1" fmla="*/ 143220 w 2137273"/>
              <a:gd name="connsiteY1" fmla="*/ 859316 h 1510918"/>
              <a:gd name="connsiteX2" fmla="*/ 594911 w 2137273"/>
              <a:gd name="connsiteY2" fmla="*/ 1355075 h 1510918"/>
              <a:gd name="connsiteX3" fmla="*/ 1013552 w 2137273"/>
              <a:gd name="connsiteY3" fmla="*/ 1509311 h 1510918"/>
              <a:gd name="connsiteX4" fmla="*/ 1410159 w 2137273"/>
              <a:gd name="connsiteY4" fmla="*/ 1388126 h 1510918"/>
              <a:gd name="connsiteX5" fmla="*/ 1861851 w 2137273"/>
              <a:gd name="connsiteY5" fmla="*/ 760164 h 1510918"/>
              <a:gd name="connsiteX6" fmla="*/ 2137273 w 2137273"/>
              <a:gd name="connsiteY6" fmla="*/ 0 h 1510918"/>
              <a:gd name="connsiteX0" fmla="*/ 0 w 2137273"/>
              <a:gd name="connsiteY0" fmla="*/ 176270 h 1510234"/>
              <a:gd name="connsiteX1" fmla="*/ 143220 w 2137273"/>
              <a:gd name="connsiteY1" fmla="*/ 859316 h 1510234"/>
              <a:gd name="connsiteX2" fmla="*/ 594911 w 2137273"/>
              <a:gd name="connsiteY2" fmla="*/ 1355075 h 1510234"/>
              <a:gd name="connsiteX3" fmla="*/ 1013552 w 2137273"/>
              <a:gd name="connsiteY3" fmla="*/ 1509311 h 1510234"/>
              <a:gd name="connsiteX4" fmla="*/ 1410159 w 2137273"/>
              <a:gd name="connsiteY4" fmla="*/ 1388126 h 1510234"/>
              <a:gd name="connsiteX5" fmla="*/ 1861851 w 2137273"/>
              <a:gd name="connsiteY5" fmla="*/ 848299 h 1510234"/>
              <a:gd name="connsiteX6" fmla="*/ 2137273 w 2137273"/>
              <a:gd name="connsiteY6" fmla="*/ 0 h 1510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37273" h="1510234">
                <a:moveTo>
                  <a:pt x="0" y="176270"/>
                </a:moveTo>
                <a:cubicBezTo>
                  <a:pt x="22034" y="419559"/>
                  <a:pt x="44068" y="662849"/>
                  <a:pt x="143220" y="859316"/>
                </a:cubicBezTo>
                <a:cubicBezTo>
                  <a:pt x="242372" y="1055783"/>
                  <a:pt x="449856" y="1246743"/>
                  <a:pt x="594911" y="1355075"/>
                </a:cubicBezTo>
                <a:cubicBezTo>
                  <a:pt x="739966" y="1463407"/>
                  <a:pt x="877677" y="1503803"/>
                  <a:pt x="1013552" y="1509311"/>
                </a:cubicBezTo>
                <a:cubicBezTo>
                  <a:pt x="1149427" y="1514819"/>
                  <a:pt x="1268776" y="1498295"/>
                  <a:pt x="1410159" y="1388126"/>
                </a:cubicBezTo>
                <a:cubicBezTo>
                  <a:pt x="1551542" y="1277957"/>
                  <a:pt x="1740665" y="1079653"/>
                  <a:pt x="1861851" y="848299"/>
                </a:cubicBezTo>
                <a:cubicBezTo>
                  <a:pt x="1983037" y="616945"/>
                  <a:pt x="2124420" y="190959"/>
                  <a:pt x="2137273" y="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885894" y="5523144"/>
                <a:ext cx="3329933" cy="9017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𝑐𝑜𝑠𝑒𝑐</m:t>
                          </m:r>
                        </m:fName>
                        <m:e>
                          <m:r>
                            <a:rPr lang="en-GB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28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GB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5894" y="5523144"/>
                <a:ext cx="3329933" cy="90172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7774790" y="2459496"/>
            <a:ext cx="11990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Asymptote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C629B6C-1E22-954E-D863-A33974E3E5C7}"/>
                  </a:ext>
                </a:extLst>
              </p:cNvPr>
              <p:cNvSpPr txBox="1"/>
              <p:nvPr/>
            </p:nvSpPr>
            <p:spPr>
              <a:xfrm>
                <a:off x="269835" y="242035"/>
                <a:ext cx="5472608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en-GB" sz="4800" b="1" dirty="0"/>
                  <a:t>Sketch </a:t>
                </a:r>
                <a14:m>
                  <m:oMath xmlns:m="http://schemas.openxmlformats.org/officeDocument/2006/math">
                    <m:r>
                      <a:rPr lang="en-GB" sz="4800" b="1" i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𝒄𝒐𝒔𝒆𝒄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en-GB" sz="48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C629B6C-1E22-954E-D863-A33974E3E5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835" y="242035"/>
                <a:ext cx="5472608" cy="830997"/>
              </a:xfrm>
              <a:prstGeom prst="rect">
                <a:avLst/>
              </a:prstGeom>
              <a:blipFill>
                <a:blip r:embed="rId12"/>
                <a:stretch>
                  <a:fillRect l="-533" t="-6250" b="-2562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515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4" grpId="0" animBg="1"/>
      <p:bldP spid="32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/>
          <p:cNvCxnSpPr/>
          <p:nvPr/>
        </p:nvCxnSpPr>
        <p:spPr>
          <a:xfrm>
            <a:off x="3178467" y="3853328"/>
            <a:ext cx="5304612" cy="1184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3178467" y="2318200"/>
            <a:ext cx="0" cy="293303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33811" y="2779760"/>
                <a:ext cx="3446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3811" y="2779760"/>
                <a:ext cx="344656" cy="4001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703936" y="4569352"/>
                <a:ext cx="3446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3936" y="4569352"/>
                <a:ext cx="344656" cy="400110"/>
              </a:xfrm>
              <a:prstGeom prst="rect">
                <a:avLst/>
              </a:prstGeom>
              <a:blipFill>
                <a:blip r:embed="rId3"/>
                <a:stretch>
                  <a:fillRect r="-482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006139" y="1918090"/>
                <a:ext cx="3446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6139" y="1918090"/>
                <a:ext cx="344656" cy="400110"/>
              </a:xfrm>
              <a:prstGeom prst="rect">
                <a:avLst/>
              </a:prstGeom>
              <a:blipFill>
                <a:blip r:embed="rId4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453353" y="3653272"/>
                <a:ext cx="3446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3353" y="3653272"/>
                <a:ext cx="344656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298926" y="3842457"/>
                <a:ext cx="3446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8926" y="3842457"/>
                <a:ext cx="344656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515794" y="3842457"/>
                <a:ext cx="3446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5794" y="3842457"/>
                <a:ext cx="344656" cy="400110"/>
              </a:xfrm>
              <a:prstGeom prst="rect">
                <a:avLst/>
              </a:prstGeom>
              <a:blipFill>
                <a:blip r:embed="rId7"/>
                <a:stretch>
                  <a:fillRect r="-37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095720" y="3816517"/>
                <a:ext cx="344656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i="1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5720" y="3816517"/>
                <a:ext cx="344656" cy="668516"/>
              </a:xfrm>
              <a:prstGeom prst="rect">
                <a:avLst/>
              </a:prstGeom>
              <a:blipFill>
                <a:blip r:embed="rId8"/>
                <a:stretch>
                  <a:fillRect r="-2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291231" y="3816517"/>
                <a:ext cx="344656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i="1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1231" y="3816517"/>
                <a:ext cx="344656" cy="668516"/>
              </a:xfrm>
              <a:prstGeom prst="rect">
                <a:avLst/>
              </a:prstGeom>
              <a:blipFill>
                <a:blip r:embed="rId9"/>
                <a:stretch>
                  <a:fillRect r="-228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Freeform 18"/>
          <p:cNvSpPr/>
          <p:nvPr/>
        </p:nvSpPr>
        <p:spPr>
          <a:xfrm>
            <a:off x="3187547" y="2963537"/>
            <a:ext cx="4572000" cy="1918156"/>
          </a:xfrm>
          <a:custGeom>
            <a:avLst/>
            <a:gdLst>
              <a:gd name="connsiteX0" fmla="*/ 0 w 4572000"/>
              <a:gd name="connsiteY0" fmla="*/ 0 h 1918156"/>
              <a:gd name="connsiteX1" fmla="*/ 220337 w 4572000"/>
              <a:gd name="connsiteY1" fmla="*/ 44068 h 1918156"/>
              <a:gd name="connsiteX2" fmla="*/ 550843 w 4572000"/>
              <a:gd name="connsiteY2" fmla="*/ 187287 h 1918156"/>
              <a:gd name="connsiteX3" fmla="*/ 848299 w 4572000"/>
              <a:gd name="connsiteY3" fmla="*/ 440675 h 1918156"/>
              <a:gd name="connsiteX4" fmla="*/ 1101687 w 4572000"/>
              <a:gd name="connsiteY4" fmla="*/ 914400 h 1918156"/>
              <a:gd name="connsiteX5" fmla="*/ 1211855 w 4572000"/>
              <a:gd name="connsiteY5" fmla="*/ 1200839 h 1918156"/>
              <a:gd name="connsiteX6" fmla="*/ 1509311 w 4572000"/>
              <a:gd name="connsiteY6" fmla="*/ 1696598 h 1918156"/>
              <a:gd name="connsiteX7" fmla="*/ 1795749 w 4572000"/>
              <a:gd name="connsiteY7" fmla="*/ 1872868 h 1918156"/>
              <a:gd name="connsiteX8" fmla="*/ 2214390 w 4572000"/>
              <a:gd name="connsiteY8" fmla="*/ 1916935 h 1918156"/>
              <a:gd name="connsiteX9" fmla="*/ 2633031 w 4572000"/>
              <a:gd name="connsiteY9" fmla="*/ 1839817 h 1918156"/>
              <a:gd name="connsiteX10" fmla="*/ 3007605 w 4572000"/>
              <a:gd name="connsiteY10" fmla="*/ 1498294 h 1918156"/>
              <a:gd name="connsiteX11" fmla="*/ 3360145 w 4572000"/>
              <a:gd name="connsiteY11" fmla="*/ 1057620 h 1918156"/>
              <a:gd name="connsiteX12" fmla="*/ 3415229 w 4572000"/>
              <a:gd name="connsiteY12" fmla="*/ 881350 h 1918156"/>
              <a:gd name="connsiteX13" fmla="*/ 3745735 w 4572000"/>
              <a:gd name="connsiteY13" fmla="*/ 396608 h 1918156"/>
              <a:gd name="connsiteX14" fmla="*/ 4043190 w 4572000"/>
              <a:gd name="connsiteY14" fmla="*/ 187287 h 1918156"/>
              <a:gd name="connsiteX15" fmla="*/ 4572000 w 4572000"/>
              <a:gd name="connsiteY15" fmla="*/ 66102 h 1918156"/>
              <a:gd name="connsiteX0" fmla="*/ 0 w 4572000"/>
              <a:gd name="connsiteY0" fmla="*/ 0 h 1918156"/>
              <a:gd name="connsiteX1" fmla="*/ 220337 w 4572000"/>
              <a:gd name="connsiteY1" fmla="*/ 44068 h 1918156"/>
              <a:gd name="connsiteX2" fmla="*/ 550843 w 4572000"/>
              <a:gd name="connsiteY2" fmla="*/ 187287 h 1918156"/>
              <a:gd name="connsiteX3" fmla="*/ 848299 w 4572000"/>
              <a:gd name="connsiteY3" fmla="*/ 440675 h 1918156"/>
              <a:gd name="connsiteX4" fmla="*/ 1101687 w 4572000"/>
              <a:gd name="connsiteY4" fmla="*/ 914400 h 1918156"/>
              <a:gd name="connsiteX5" fmla="*/ 1211855 w 4572000"/>
              <a:gd name="connsiteY5" fmla="*/ 1200839 h 1918156"/>
              <a:gd name="connsiteX6" fmla="*/ 1509311 w 4572000"/>
              <a:gd name="connsiteY6" fmla="*/ 1696598 h 1918156"/>
              <a:gd name="connsiteX7" fmla="*/ 1795749 w 4572000"/>
              <a:gd name="connsiteY7" fmla="*/ 1872868 h 1918156"/>
              <a:gd name="connsiteX8" fmla="*/ 2214390 w 4572000"/>
              <a:gd name="connsiteY8" fmla="*/ 1916935 h 1918156"/>
              <a:gd name="connsiteX9" fmla="*/ 2633031 w 4572000"/>
              <a:gd name="connsiteY9" fmla="*/ 1839817 h 1918156"/>
              <a:gd name="connsiteX10" fmla="*/ 3007605 w 4572000"/>
              <a:gd name="connsiteY10" fmla="*/ 1498294 h 1918156"/>
              <a:gd name="connsiteX11" fmla="*/ 3360145 w 4572000"/>
              <a:gd name="connsiteY11" fmla="*/ 1057620 h 1918156"/>
              <a:gd name="connsiteX12" fmla="*/ 3745735 w 4572000"/>
              <a:gd name="connsiteY12" fmla="*/ 396608 h 1918156"/>
              <a:gd name="connsiteX13" fmla="*/ 4043190 w 4572000"/>
              <a:gd name="connsiteY13" fmla="*/ 187287 h 1918156"/>
              <a:gd name="connsiteX14" fmla="*/ 4572000 w 4572000"/>
              <a:gd name="connsiteY14" fmla="*/ 66102 h 1918156"/>
              <a:gd name="connsiteX0" fmla="*/ 0 w 4572000"/>
              <a:gd name="connsiteY0" fmla="*/ 0 h 1918156"/>
              <a:gd name="connsiteX1" fmla="*/ 220337 w 4572000"/>
              <a:gd name="connsiteY1" fmla="*/ 44068 h 1918156"/>
              <a:gd name="connsiteX2" fmla="*/ 550843 w 4572000"/>
              <a:gd name="connsiteY2" fmla="*/ 187287 h 1918156"/>
              <a:gd name="connsiteX3" fmla="*/ 848299 w 4572000"/>
              <a:gd name="connsiteY3" fmla="*/ 440675 h 1918156"/>
              <a:gd name="connsiteX4" fmla="*/ 1101687 w 4572000"/>
              <a:gd name="connsiteY4" fmla="*/ 914400 h 1918156"/>
              <a:gd name="connsiteX5" fmla="*/ 1211855 w 4572000"/>
              <a:gd name="connsiteY5" fmla="*/ 1200839 h 1918156"/>
              <a:gd name="connsiteX6" fmla="*/ 1509311 w 4572000"/>
              <a:gd name="connsiteY6" fmla="*/ 1696598 h 1918156"/>
              <a:gd name="connsiteX7" fmla="*/ 1795749 w 4572000"/>
              <a:gd name="connsiteY7" fmla="*/ 1872868 h 1918156"/>
              <a:gd name="connsiteX8" fmla="*/ 2214390 w 4572000"/>
              <a:gd name="connsiteY8" fmla="*/ 1916935 h 1918156"/>
              <a:gd name="connsiteX9" fmla="*/ 2633031 w 4572000"/>
              <a:gd name="connsiteY9" fmla="*/ 1839817 h 1918156"/>
              <a:gd name="connsiteX10" fmla="*/ 3007605 w 4572000"/>
              <a:gd name="connsiteY10" fmla="*/ 1498294 h 1918156"/>
              <a:gd name="connsiteX11" fmla="*/ 3327095 w 4572000"/>
              <a:gd name="connsiteY11" fmla="*/ 958468 h 1918156"/>
              <a:gd name="connsiteX12" fmla="*/ 3745735 w 4572000"/>
              <a:gd name="connsiteY12" fmla="*/ 396608 h 1918156"/>
              <a:gd name="connsiteX13" fmla="*/ 4043190 w 4572000"/>
              <a:gd name="connsiteY13" fmla="*/ 187287 h 1918156"/>
              <a:gd name="connsiteX14" fmla="*/ 4572000 w 4572000"/>
              <a:gd name="connsiteY14" fmla="*/ 66102 h 1918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572000" h="1918156">
                <a:moveTo>
                  <a:pt x="0" y="0"/>
                </a:moveTo>
                <a:cubicBezTo>
                  <a:pt x="64265" y="6427"/>
                  <a:pt x="128530" y="12854"/>
                  <a:pt x="220337" y="44068"/>
                </a:cubicBezTo>
                <a:cubicBezTo>
                  <a:pt x="312144" y="75282"/>
                  <a:pt x="446183" y="121186"/>
                  <a:pt x="550843" y="187287"/>
                </a:cubicBezTo>
                <a:cubicBezTo>
                  <a:pt x="655503" y="253388"/>
                  <a:pt x="756492" y="319490"/>
                  <a:pt x="848299" y="440675"/>
                </a:cubicBezTo>
                <a:cubicBezTo>
                  <a:pt x="940106" y="561860"/>
                  <a:pt x="1041094" y="787706"/>
                  <a:pt x="1101687" y="914400"/>
                </a:cubicBezTo>
                <a:cubicBezTo>
                  <a:pt x="1162280" y="1041094"/>
                  <a:pt x="1143918" y="1070473"/>
                  <a:pt x="1211855" y="1200839"/>
                </a:cubicBezTo>
                <a:cubicBezTo>
                  <a:pt x="1279792" y="1331205"/>
                  <a:pt x="1411995" y="1584593"/>
                  <a:pt x="1509311" y="1696598"/>
                </a:cubicBezTo>
                <a:cubicBezTo>
                  <a:pt x="1606627" y="1808603"/>
                  <a:pt x="1678236" y="1836145"/>
                  <a:pt x="1795749" y="1872868"/>
                </a:cubicBezTo>
                <a:cubicBezTo>
                  <a:pt x="1913262" y="1909591"/>
                  <a:pt x="2074843" y="1922444"/>
                  <a:pt x="2214390" y="1916935"/>
                </a:cubicBezTo>
                <a:cubicBezTo>
                  <a:pt x="2353937" y="1911426"/>
                  <a:pt x="2500829" y="1909590"/>
                  <a:pt x="2633031" y="1839817"/>
                </a:cubicBezTo>
                <a:cubicBezTo>
                  <a:pt x="2765233" y="1770044"/>
                  <a:pt x="2891928" y="1645185"/>
                  <a:pt x="3007605" y="1498294"/>
                </a:cubicBezTo>
                <a:cubicBezTo>
                  <a:pt x="3123282" y="1351403"/>
                  <a:pt x="3204073" y="1142082"/>
                  <a:pt x="3327095" y="958468"/>
                </a:cubicBezTo>
                <a:cubicBezTo>
                  <a:pt x="3450117" y="774854"/>
                  <a:pt x="3626386" y="525138"/>
                  <a:pt x="3745735" y="396608"/>
                </a:cubicBezTo>
                <a:cubicBezTo>
                  <a:pt x="3865084" y="268078"/>
                  <a:pt x="3905479" y="242371"/>
                  <a:pt x="4043190" y="187287"/>
                </a:cubicBezTo>
                <a:cubicBezTo>
                  <a:pt x="4180901" y="132203"/>
                  <a:pt x="4376450" y="99152"/>
                  <a:pt x="4572000" y="66102"/>
                </a:cubicBezTo>
              </a:path>
            </a:pathLst>
          </a:cu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4281003" y="1444075"/>
            <a:ext cx="13241" cy="4957081"/>
          </a:xfrm>
          <a:prstGeom prst="line">
            <a:avLst/>
          </a:prstGeom>
          <a:ln w="9525"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6524338" y="1444074"/>
            <a:ext cx="13241" cy="4957081"/>
          </a:xfrm>
          <a:prstGeom prst="line">
            <a:avLst/>
          </a:prstGeom>
          <a:ln w="9525"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Freeform 21"/>
          <p:cNvSpPr/>
          <p:nvPr/>
        </p:nvSpPr>
        <p:spPr>
          <a:xfrm>
            <a:off x="3198565" y="1454228"/>
            <a:ext cx="1024569" cy="1498293"/>
          </a:xfrm>
          <a:custGeom>
            <a:avLst/>
            <a:gdLst>
              <a:gd name="connsiteX0" fmla="*/ 0 w 1024569"/>
              <a:gd name="connsiteY0" fmla="*/ 1498293 h 1498293"/>
              <a:gd name="connsiteX1" fmla="*/ 385590 w 1024569"/>
              <a:gd name="connsiteY1" fmla="*/ 1366091 h 1498293"/>
              <a:gd name="connsiteX2" fmla="*/ 870332 w 1024569"/>
              <a:gd name="connsiteY2" fmla="*/ 870332 h 1498293"/>
              <a:gd name="connsiteX3" fmla="*/ 1024569 w 1024569"/>
              <a:gd name="connsiteY3" fmla="*/ 0 h 1498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4569" h="1498293">
                <a:moveTo>
                  <a:pt x="0" y="1498293"/>
                </a:moveTo>
                <a:cubicBezTo>
                  <a:pt x="120267" y="1484522"/>
                  <a:pt x="240535" y="1470751"/>
                  <a:pt x="385590" y="1366091"/>
                </a:cubicBezTo>
                <a:cubicBezTo>
                  <a:pt x="530645" y="1261431"/>
                  <a:pt x="763836" y="1098014"/>
                  <a:pt x="870332" y="870332"/>
                </a:cubicBezTo>
                <a:cubicBezTo>
                  <a:pt x="976828" y="642650"/>
                  <a:pt x="1000698" y="321325"/>
                  <a:pt x="1024569" y="0"/>
                </a:cubicBezTo>
              </a:path>
            </a:pathLst>
          </a:custGeom>
          <a:ln>
            <a:solidFill>
              <a:srgbClr val="00B05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Freeform 22"/>
          <p:cNvSpPr/>
          <p:nvPr/>
        </p:nvSpPr>
        <p:spPr>
          <a:xfrm>
            <a:off x="4377370" y="4880299"/>
            <a:ext cx="2071171" cy="1531518"/>
          </a:xfrm>
          <a:custGeom>
            <a:avLst/>
            <a:gdLst>
              <a:gd name="connsiteX0" fmla="*/ 0 w 2071171"/>
              <a:gd name="connsiteY0" fmla="*/ 1520501 h 1531518"/>
              <a:gd name="connsiteX1" fmla="*/ 264404 w 2071171"/>
              <a:gd name="connsiteY1" fmla="*/ 617118 h 1531518"/>
              <a:gd name="connsiteX2" fmla="*/ 661012 w 2071171"/>
              <a:gd name="connsiteY2" fmla="*/ 132376 h 1531518"/>
              <a:gd name="connsiteX3" fmla="*/ 980501 w 2071171"/>
              <a:gd name="connsiteY3" fmla="*/ 173 h 1531518"/>
              <a:gd name="connsiteX4" fmla="*/ 1377108 w 2071171"/>
              <a:gd name="connsiteY4" fmla="*/ 110342 h 1531518"/>
              <a:gd name="connsiteX5" fmla="*/ 1652530 w 2071171"/>
              <a:gd name="connsiteY5" fmla="*/ 352713 h 1531518"/>
              <a:gd name="connsiteX6" fmla="*/ 1916935 w 2071171"/>
              <a:gd name="connsiteY6" fmla="*/ 837455 h 1531518"/>
              <a:gd name="connsiteX7" fmla="*/ 2027103 w 2071171"/>
              <a:gd name="connsiteY7" fmla="*/ 1366265 h 1531518"/>
              <a:gd name="connsiteX8" fmla="*/ 2071171 w 2071171"/>
              <a:gd name="connsiteY8" fmla="*/ 1531518 h 1531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171" h="1531518">
                <a:moveTo>
                  <a:pt x="0" y="1520501"/>
                </a:moveTo>
                <a:cubicBezTo>
                  <a:pt x="77117" y="1184486"/>
                  <a:pt x="154235" y="848472"/>
                  <a:pt x="264404" y="617118"/>
                </a:cubicBezTo>
                <a:cubicBezTo>
                  <a:pt x="374573" y="385764"/>
                  <a:pt x="541663" y="235200"/>
                  <a:pt x="661012" y="132376"/>
                </a:cubicBezTo>
                <a:cubicBezTo>
                  <a:pt x="780361" y="29552"/>
                  <a:pt x="861152" y="3845"/>
                  <a:pt x="980501" y="173"/>
                </a:cubicBezTo>
                <a:cubicBezTo>
                  <a:pt x="1099850" y="-3499"/>
                  <a:pt x="1265103" y="51585"/>
                  <a:pt x="1377108" y="110342"/>
                </a:cubicBezTo>
                <a:cubicBezTo>
                  <a:pt x="1489113" y="169099"/>
                  <a:pt x="1562559" y="231528"/>
                  <a:pt x="1652530" y="352713"/>
                </a:cubicBezTo>
                <a:cubicBezTo>
                  <a:pt x="1742501" y="473898"/>
                  <a:pt x="1854506" y="668530"/>
                  <a:pt x="1916935" y="837455"/>
                </a:cubicBezTo>
                <a:cubicBezTo>
                  <a:pt x="1979364" y="1006380"/>
                  <a:pt x="2001397" y="1250588"/>
                  <a:pt x="2027103" y="1366265"/>
                </a:cubicBezTo>
                <a:cubicBezTo>
                  <a:pt x="2052809" y="1481942"/>
                  <a:pt x="2061990" y="1506730"/>
                  <a:pt x="2071171" y="1531518"/>
                </a:cubicBezTo>
              </a:path>
            </a:pathLst>
          </a:custGeom>
          <a:ln>
            <a:solidFill>
              <a:srgbClr val="00B05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Freeform 23"/>
          <p:cNvSpPr/>
          <p:nvPr/>
        </p:nvSpPr>
        <p:spPr>
          <a:xfrm>
            <a:off x="6591760" y="1399142"/>
            <a:ext cx="1134737" cy="1619480"/>
          </a:xfrm>
          <a:custGeom>
            <a:avLst/>
            <a:gdLst>
              <a:gd name="connsiteX0" fmla="*/ 0 w 1134737"/>
              <a:gd name="connsiteY0" fmla="*/ 0 h 1619480"/>
              <a:gd name="connsiteX1" fmla="*/ 121186 w 1134737"/>
              <a:gd name="connsiteY1" fmla="*/ 517793 h 1619480"/>
              <a:gd name="connsiteX2" fmla="*/ 396607 w 1134737"/>
              <a:gd name="connsiteY2" fmla="*/ 1079653 h 1619480"/>
              <a:gd name="connsiteX3" fmla="*/ 837282 w 1134737"/>
              <a:gd name="connsiteY3" fmla="*/ 1476260 h 1619480"/>
              <a:gd name="connsiteX4" fmla="*/ 1134737 w 1134737"/>
              <a:gd name="connsiteY4" fmla="*/ 1619480 h 1619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4737" h="1619480">
                <a:moveTo>
                  <a:pt x="0" y="0"/>
                </a:moveTo>
                <a:cubicBezTo>
                  <a:pt x="27542" y="168925"/>
                  <a:pt x="55085" y="337851"/>
                  <a:pt x="121186" y="517793"/>
                </a:cubicBezTo>
                <a:cubicBezTo>
                  <a:pt x="187287" y="697735"/>
                  <a:pt x="277258" y="919909"/>
                  <a:pt x="396607" y="1079653"/>
                </a:cubicBezTo>
                <a:cubicBezTo>
                  <a:pt x="515956" y="1239397"/>
                  <a:pt x="714260" y="1386289"/>
                  <a:pt x="837282" y="1476260"/>
                </a:cubicBezTo>
                <a:cubicBezTo>
                  <a:pt x="960304" y="1566231"/>
                  <a:pt x="1047520" y="1592855"/>
                  <a:pt x="1134737" y="1619480"/>
                </a:cubicBezTo>
              </a:path>
            </a:pathLst>
          </a:custGeom>
          <a:ln>
            <a:solidFill>
              <a:srgbClr val="00B05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575025" y="5527030"/>
                <a:ext cx="2892112" cy="9017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r>
                            <a:rPr lang="en-GB" sz="28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GB" sz="28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b="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GB" sz="28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GB" sz="28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𝑐𝑜𝑠</m:t>
                                  </m:r>
                                </m:fName>
                                <m:e>
                                  <m:r>
                                    <a:rPr lang="en-GB" sz="2800" b="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den>
                          </m:f>
                        </m:e>
                      </m:func>
                    </m:oMath>
                  </m:oMathPara>
                </a14:m>
                <a:endParaRPr lang="en-GB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5025" y="5527030"/>
                <a:ext cx="2892112" cy="90172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889726" y="3204728"/>
                <a:ext cx="182645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b="0" i="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n-GB" sz="2800" b="0" i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 b="0" i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800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9726" y="3204728"/>
                <a:ext cx="1826459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9F91FB7-4829-EE26-5BCE-870B0D764E5E}"/>
                  </a:ext>
                </a:extLst>
              </p:cNvPr>
              <p:cNvSpPr txBox="1"/>
              <p:nvPr/>
            </p:nvSpPr>
            <p:spPr>
              <a:xfrm>
                <a:off x="335360" y="257528"/>
                <a:ext cx="4940761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en-GB" sz="4800" b="1" dirty="0"/>
                  <a:t>Sketch </a:t>
                </a:r>
                <a14:m>
                  <m:oMath xmlns:m="http://schemas.openxmlformats.org/officeDocument/2006/math">
                    <m:r>
                      <a:rPr lang="en-GB" sz="4800" b="1" i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𝒔𝒆𝒄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en-GB" sz="48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9F91FB7-4829-EE26-5BCE-870B0D764E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57528"/>
                <a:ext cx="4940761" cy="830997"/>
              </a:xfrm>
              <a:prstGeom prst="rect">
                <a:avLst/>
              </a:prstGeom>
              <a:blipFill>
                <a:blip r:embed="rId12"/>
                <a:stretch>
                  <a:fillRect t="-6211" b="-2484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6054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/>
          <p:cNvCxnSpPr/>
          <p:nvPr/>
        </p:nvCxnSpPr>
        <p:spPr>
          <a:xfrm>
            <a:off x="3178467" y="3853328"/>
            <a:ext cx="5304612" cy="1184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3178467" y="2318200"/>
            <a:ext cx="0" cy="293303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006139" y="1918090"/>
                <a:ext cx="3446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6139" y="1918090"/>
                <a:ext cx="344656" cy="400110"/>
              </a:xfrm>
              <a:prstGeom prst="rect">
                <a:avLst/>
              </a:prstGeom>
              <a:blipFill>
                <a:blip r:embed="rId2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453353" y="3653272"/>
                <a:ext cx="3446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3353" y="3653272"/>
                <a:ext cx="344656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298926" y="3842457"/>
                <a:ext cx="3446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8926" y="3842457"/>
                <a:ext cx="344656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515794" y="3842457"/>
                <a:ext cx="3446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000" i="1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5794" y="3842457"/>
                <a:ext cx="344656" cy="400110"/>
              </a:xfrm>
              <a:prstGeom prst="rect">
                <a:avLst/>
              </a:prstGeom>
              <a:blipFill>
                <a:blip r:embed="rId5"/>
                <a:stretch>
                  <a:fillRect r="-37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095720" y="3816517"/>
                <a:ext cx="344656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i="1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5720" y="3816517"/>
                <a:ext cx="344656" cy="668516"/>
              </a:xfrm>
              <a:prstGeom prst="rect">
                <a:avLst/>
              </a:prstGeom>
              <a:blipFill>
                <a:blip r:embed="rId6"/>
                <a:stretch>
                  <a:fillRect r="-2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291231" y="3816517"/>
                <a:ext cx="344656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i="1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1231" y="3816517"/>
                <a:ext cx="344656" cy="668516"/>
              </a:xfrm>
              <a:prstGeom prst="rect">
                <a:avLst/>
              </a:prstGeom>
              <a:blipFill>
                <a:blip r:embed="rId7"/>
                <a:stretch>
                  <a:fillRect r="-228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260046" y="775066"/>
                <a:ext cx="167697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b="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 b="0" i="1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2800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0046" y="775066"/>
                <a:ext cx="1676977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Connector 27"/>
          <p:cNvCxnSpPr/>
          <p:nvPr/>
        </p:nvCxnSpPr>
        <p:spPr>
          <a:xfrm flipV="1">
            <a:off x="4345011" y="1337977"/>
            <a:ext cx="13241" cy="495708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6463560" y="1337977"/>
            <a:ext cx="13241" cy="495708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Freeform 15"/>
          <p:cNvSpPr/>
          <p:nvPr/>
        </p:nvSpPr>
        <p:spPr>
          <a:xfrm>
            <a:off x="3187548" y="1366093"/>
            <a:ext cx="1101687" cy="2478795"/>
          </a:xfrm>
          <a:custGeom>
            <a:avLst/>
            <a:gdLst>
              <a:gd name="connsiteX0" fmla="*/ 0 w 1101687"/>
              <a:gd name="connsiteY0" fmla="*/ 2478795 h 2478795"/>
              <a:gd name="connsiteX1" fmla="*/ 396607 w 1101687"/>
              <a:gd name="connsiteY1" fmla="*/ 2203373 h 2478795"/>
              <a:gd name="connsiteX2" fmla="*/ 738130 w 1101687"/>
              <a:gd name="connsiteY2" fmla="*/ 1784732 h 2478795"/>
              <a:gd name="connsiteX3" fmla="*/ 969484 w 1101687"/>
              <a:gd name="connsiteY3" fmla="*/ 1101686 h 2478795"/>
              <a:gd name="connsiteX4" fmla="*/ 1079653 w 1101687"/>
              <a:gd name="connsiteY4" fmla="*/ 297455 h 2478795"/>
              <a:gd name="connsiteX5" fmla="*/ 1101687 w 1101687"/>
              <a:gd name="connsiteY5" fmla="*/ 0 h 2478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1687" h="2478795">
                <a:moveTo>
                  <a:pt x="0" y="2478795"/>
                </a:moveTo>
                <a:cubicBezTo>
                  <a:pt x="136792" y="2398922"/>
                  <a:pt x="273585" y="2319050"/>
                  <a:pt x="396607" y="2203373"/>
                </a:cubicBezTo>
                <a:cubicBezTo>
                  <a:pt x="519629" y="2087696"/>
                  <a:pt x="642651" y="1968346"/>
                  <a:pt x="738130" y="1784732"/>
                </a:cubicBezTo>
                <a:cubicBezTo>
                  <a:pt x="833609" y="1601118"/>
                  <a:pt x="912564" y="1349565"/>
                  <a:pt x="969484" y="1101686"/>
                </a:cubicBezTo>
                <a:cubicBezTo>
                  <a:pt x="1026404" y="853807"/>
                  <a:pt x="1057619" y="481069"/>
                  <a:pt x="1079653" y="297455"/>
                </a:cubicBezTo>
                <a:cubicBezTo>
                  <a:pt x="1101687" y="113841"/>
                  <a:pt x="1101687" y="56920"/>
                  <a:pt x="1101687" y="0"/>
                </a:cubicBezTo>
              </a:path>
            </a:pathLst>
          </a:cu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reeform 16"/>
          <p:cNvSpPr/>
          <p:nvPr/>
        </p:nvSpPr>
        <p:spPr>
          <a:xfrm>
            <a:off x="4377370" y="1344059"/>
            <a:ext cx="2049137" cy="4759287"/>
          </a:xfrm>
          <a:custGeom>
            <a:avLst/>
            <a:gdLst>
              <a:gd name="connsiteX0" fmla="*/ 0 w 2071171"/>
              <a:gd name="connsiteY0" fmla="*/ 4583017 h 4583017"/>
              <a:gd name="connsiteX1" fmla="*/ 132202 w 2071171"/>
              <a:gd name="connsiteY1" fmla="*/ 3756752 h 4583017"/>
              <a:gd name="connsiteX2" fmla="*/ 385590 w 2071171"/>
              <a:gd name="connsiteY2" fmla="*/ 2985571 h 4583017"/>
              <a:gd name="connsiteX3" fmla="*/ 727113 w 2071171"/>
              <a:gd name="connsiteY3" fmla="*/ 2577947 h 4583017"/>
              <a:gd name="connsiteX4" fmla="*/ 1057619 w 2071171"/>
              <a:gd name="connsiteY4" fmla="*/ 2346592 h 4583017"/>
              <a:gd name="connsiteX5" fmla="*/ 1443209 w 2071171"/>
              <a:gd name="connsiteY5" fmla="*/ 2060154 h 4583017"/>
              <a:gd name="connsiteX6" fmla="*/ 1773715 w 2071171"/>
              <a:gd name="connsiteY6" fmla="*/ 1718631 h 4583017"/>
              <a:gd name="connsiteX7" fmla="*/ 2016086 w 2071171"/>
              <a:gd name="connsiteY7" fmla="*/ 1255923 h 4583017"/>
              <a:gd name="connsiteX8" fmla="*/ 2071171 w 2071171"/>
              <a:gd name="connsiteY8" fmla="*/ 0 h 4583017"/>
              <a:gd name="connsiteX0" fmla="*/ 0 w 2071171"/>
              <a:gd name="connsiteY0" fmla="*/ 4583017 h 4583017"/>
              <a:gd name="connsiteX1" fmla="*/ 132202 w 2071171"/>
              <a:gd name="connsiteY1" fmla="*/ 3756752 h 4583017"/>
              <a:gd name="connsiteX2" fmla="*/ 385590 w 2071171"/>
              <a:gd name="connsiteY2" fmla="*/ 2985571 h 4583017"/>
              <a:gd name="connsiteX3" fmla="*/ 727113 w 2071171"/>
              <a:gd name="connsiteY3" fmla="*/ 2577947 h 4583017"/>
              <a:gd name="connsiteX4" fmla="*/ 1057619 w 2071171"/>
              <a:gd name="connsiteY4" fmla="*/ 2346592 h 4583017"/>
              <a:gd name="connsiteX5" fmla="*/ 1421176 w 2071171"/>
              <a:gd name="connsiteY5" fmla="*/ 2049137 h 4583017"/>
              <a:gd name="connsiteX6" fmla="*/ 1773715 w 2071171"/>
              <a:gd name="connsiteY6" fmla="*/ 1718631 h 4583017"/>
              <a:gd name="connsiteX7" fmla="*/ 2016086 w 2071171"/>
              <a:gd name="connsiteY7" fmla="*/ 1255923 h 4583017"/>
              <a:gd name="connsiteX8" fmla="*/ 2071171 w 2071171"/>
              <a:gd name="connsiteY8" fmla="*/ 0 h 4583017"/>
              <a:gd name="connsiteX0" fmla="*/ 0 w 2071171"/>
              <a:gd name="connsiteY0" fmla="*/ 4583017 h 4583017"/>
              <a:gd name="connsiteX1" fmla="*/ 132202 w 2071171"/>
              <a:gd name="connsiteY1" fmla="*/ 3756752 h 4583017"/>
              <a:gd name="connsiteX2" fmla="*/ 385590 w 2071171"/>
              <a:gd name="connsiteY2" fmla="*/ 2985571 h 4583017"/>
              <a:gd name="connsiteX3" fmla="*/ 727113 w 2071171"/>
              <a:gd name="connsiteY3" fmla="*/ 2577947 h 4583017"/>
              <a:gd name="connsiteX4" fmla="*/ 1057619 w 2071171"/>
              <a:gd name="connsiteY4" fmla="*/ 2346592 h 4583017"/>
              <a:gd name="connsiteX5" fmla="*/ 1421176 w 2071171"/>
              <a:gd name="connsiteY5" fmla="*/ 2049137 h 4583017"/>
              <a:gd name="connsiteX6" fmla="*/ 1729648 w 2071171"/>
              <a:gd name="connsiteY6" fmla="*/ 1685580 h 4583017"/>
              <a:gd name="connsiteX7" fmla="*/ 2016086 w 2071171"/>
              <a:gd name="connsiteY7" fmla="*/ 1255923 h 4583017"/>
              <a:gd name="connsiteX8" fmla="*/ 2071171 w 2071171"/>
              <a:gd name="connsiteY8" fmla="*/ 0 h 4583017"/>
              <a:gd name="connsiteX0" fmla="*/ 0 w 2071171"/>
              <a:gd name="connsiteY0" fmla="*/ 4583017 h 4583017"/>
              <a:gd name="connsiteX1" fmla="*/ 132202 w 2071171"/>
              <a:gd name="connsiteY1" fmla="*/ 3756752 h 4583017"/>
              <a:gd name="connsiteX2" fmla="*/ 385590 w 2071171"/>
              <a:gd name="connsiteY2" fmla="*/ 2985571 h 4583017"/>
              <a:gd name="connsiteX3" fmla="*/ 727113 w 2071171"/>
              <a:gd name="connsiteY3" fmla="*/ 2577947 h 4583017"/>
              <a:gd name="connsiteX4" fmla="*/ 1057619 w 2071171"/>
              <a:gd name="connsiteY4" fmla="*/ 2346592 h 4583017"/>
              <a:gd name="connsiteX5" fmla="*/ 1421176 w 2071171"/>
              <a:gd name="connsiteY5" fmla="*/ 2049137 h 4583017"/>
              <a:gd name="connsiteX6" fmla="*/ 1729648 w 2071171"/>
              <a:gd name="connsiteY6" fmla="*/ 1685580 h 4583017"/>
              <a:gd name="connsiteX7" fmla="*/ 1994052 w 2071171"/>
              <a:gd name="connsiteY7" fmla="*/ 672029 h 4583017"/>
              <a:gd name="connsiteX8" fmla="*/ 2071171 w 2071171"/>
              <a:gd name="connsiteY8" fmla="*/ 0 h 4583017"/>
              <a:gd name="connsiteX0" fmla="*/ 0 w 2071171"/>
              <a:gd name="connsiteY0" fmla="*/ 4836405 h 4836405"/>
              <a:gd name="connsiteX1" fmla="*/ 132202 w 2071171"/>
              <a:gd name="connsiteY1" fmla="*/ 4010140 h 4836405"/>
              <a:gd name="connsiteX2" fmla="*/ 385590 w 2071171"/>
              <a:gd name="connsiteY2" fmla="*/ 3238959 h 4836405"/>
              <a:gd name="connsiteX3" fmla="*/ 727113 w 2071171"/>
              <a:gd name="connsiteY3" fmla="*/ 2831335 h 4836405"/>
              <a:gd name="connsiteX4" fmla="*/ 1057619 w 2071171"/>
              <a:gd name="connsiteY4" fmla="*/ 2599980 h 4836405"/>
              <a:gd name="connsiteX5" fmla="*/ 1421176 w 2071171"/>
              <a:gd name="connsiteY5" fmla="*/ 2302525 h 4836405"/>
              <a:gd name="connsiteX6" fmla="*/ 1729648 w 2071171"/>
              <a:gd name="connsiteY6" fmla="*/ 1938968 h 4836405"/>
              <a:gd name="connsiteX7" fmla="*/ 1994052 w 2071171"/>
              <a:gd name="connsiteY7" fmla="*/ 925417 h 4836405"/>
              <a:gd name="connsiteX8" fmla="*/ 2071171 w 2071171"/>
              <a:gd name="connsiteY8" fmla="*/ 0 h 4836405"/>
              <a:gd name="connsiteX0" fmla="*/ 0 w 2071171"/>
              <a:gd name="connsiteY0" fmla="*/ 4836405 h 4836405"/>
              <a:gd name="connsiteX1" fmla="*/ 132202 w 2071171"/>
              <a:gd name="connsiteY1" fmla="*/ 4010140 h 4836405"/>
              <a:gd name="connsiteX2" fmla="*/ 385590 w 2071171"/>
              <a:gd name="connsiteY2" fmla="*/ 3238959 h 4836405"/>
              <a:gd name="connsiteX3" fmla="*/ 727113 w 2071171"/>
              <a:gd name="connsiteY3" fmla="*/ 2831335 h 4836405"/>
              <a:gd name="connsiteX4" fmla="*/ 1057619 w 2071171"/>
              <a:gd name="connsiteY4" fmla="*/ 2599980 h 4836405"/>
              <a:gd name="connsiteX5" fmla="*/ 1421176 w 2071171"/>
              <a:gd name="connsiteY5" fmla="*/ 2302525 h 4836405"/>
              <a:gd name="connsiteX6" fmla="*/ 1729648 w 2071171"/>
              <a:gd name="connsiteY6" fmla="*/ 1938968 h 4836405"/>
              <a:gd name="connsiteX7" fmla="*/ 1961001 w 2071171"/>
              <a:gd name="connsiteY7" fmla="*/ 991518 h 4836405"/>
              <a:gd name="connsiteX8" fmla="*/ 2071171 w 2071171"/>
              <a:gd name="connsiteY8" fmla="*/ 0 h 4836405"/>
              <a:gd name="connsiteX0" fmla="*/ 0 w 2049137"/>
              <a:gd name="connsiteY0" fmla="*/ 4759287 h 4759287"/>
              <a:gd name="connsiteX1" fmla="*/ 132202 w 2049137"/>
              <a:gd name="connsiteY1" fmla="*/ 3933022 h 4759287"/>
              <a:gd name="connsiteX2" fmla="*/ 385590 w 2049137"/>
              <a:gd name="connsiteY2" fmla="*/ 3161841 h 4759287"/>
              <a:gd name="connsiteX3" fmla="*/ 727113 w 2049137"/>
              <a:gd name="connsiteY3" fmla="*/ 2754217 h 4759287"/>
              <a:gd name="connsiteX4" fmla="*/ 1057619 w 2049137"/>
              <a:gd name="connsiteY4" fmla="*/ 2522862 h 4759287"/>
              <a:gd name="connsiteX5" fmla="*/ 1421176 w 2049137"/>
              <a:gd name="connsiteY5" fmla="*/ 2225407 h 4759287"/>
              <a:gd name="connsiteX6" fmla="*/ 1729648 w 2049137"/>
              <a:gd name="connsiteY6" fmla="*/ 1861850 h 4759287"/>
              <a:gd name="connsiteX7" fmla="*/ 1961001 w 2049137"/>
              <a:gd name="connsiteY7" fmla="*/ 914400 h 4759287"/>
              <a:gd name="connsiteX8" fmla="*/ 2049137 w 2049137"/>
              <a:gd name="connsiteY8" fmla="*/ 0 h 4759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49137" h="4759287">
                <a:moveTo>
                  <a:pt x="0" y="4759287"/>
                </a:moveTo>
                <a:cubicBezTo>
                  <a:pt x="33968" y="4479275"/>
                  <a:pt x="67937" y="4199263"/>
                  <a:pt x="132202" y="3933022"/>
                </a:cubicBezTo>
                <a:cubicBezTo>
                  <a:pt x="196467" y="3666781"/>
                  <a:pt x="286438" y="3358308"/>
                  <a:pt x="385590" y="3161841"/>
                </a:cubicBezTo>
                <a:cubicBezTo>
                  <a:pt x="484742" y="2965374"/>
                  <a:pt x="615108" y="2860713"/>
                  <a:pt x="727113" y="2754217"/>
                </a:cubicBezTo>
                <a:cubicBezTo>
                  <a:pt x="839118" y="2647721"/>
                  <a:pt x="941942" y="2610997"/>
                  <a:pt x="1057619" y="2522862"/>
                </a:cubicBezTo>
                <a:cubicBezTo>
                  <a:pt x="1173296" y="2434727"/>
                  <a:pt x="1309171" y="2335576"/>
                  <a:pt x="1421176" y="2225407"/>
                </a:cubicBezTo>
                <a:cubicBezTo>
                  <a:pt x="1533181" y="2115238"/>
                  <a:pt x="1639677" y="2080351"/>
                  <a:pt x="1729648" y="1861850"/>
                </a:cubicBezTo>
                <a:cubicBezTo>
                  <a:pt x="1819619" y="1643349"/>
                  <a:pt x="1907753" y="1224708"/>
                  <a:pt x="1961001" y="914400"/>
                </a:cubicBezTo>
                <a:cubicBezTo>
                  <a:pt x="2014249" y="604092"/>
                  <a:pt x="2046382" y="484742"/>
                  <a:pt x="2049137" y="0"/>
                </a:cubicBezTo>
              </a:path>
            </a:pathLst>
          </a:cu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Freeform 17"/>
          <p:cNvSpPr/>
          <p:nvPr/>
        </p:nvSpPr>
        <p:spPr>
          <a:xfrm>
            <a:off x="6514641" y="3866920"/>
            <a:ext cx="1167788" cy="2357610"/>
          </a:xfrm>
          <a:custGeom>
            <a:avLst/>
            <a:gdLst>
              <a:gd name="connsiteX0" fmla="*/ 0 w 1167788"/>
              <a:gd name="connsiteY0" fmla="*/ 2357610 h 2357610"/>
              <a:gd name="connsiteX1" fmla="*/ 66101 w 1167788"/>
              <a:gd name="connsiteY1" fmla="*/ 1531345 h 2357610"/>
              <a:gd name="connsiteX2" fmla="*/ 220337 w 1167788"/>
              <a:gd name="connsiteY2" fmla="*/ 925417 h 2357610"/>
              <a:gd name="connsiteX3" fmla="*/ 683046 w 1167788"/>
              <a:gd name="connsiteY3" fmla="*/ 407625 h 2357610"/>
              <a:gd name="connsiteX4" fmla="*/ 1167788 w 1167788"/>
              <a:gd name="connsiteY4" fmla="*/ 0 h 2357610"/>
              <a:gd name="connsiteX0" fmla="*/ 0 w 1167788"/>
              <a:gd name="connsiteY0" fmla="*/ 2357610 h 2357610"/>
              <a:gd name="connsiteX1" fmla="*/ 66101 w 1167788"/>
              <a:gd name="connsiteY1" fmla="*/ 1531345 h 2357610"/>
              <a:gd name="connsiteX2" fmla="*/ 220337 w 1167788"/>
              <a:gd name="connsiteY2" fmla="*/ 925417 h 2357610"/>
              <a:gd name="connsiteX3" fmla="*/ 649995 w 1167788"/>
              <a:gd name="connsiteY3" fmla="*/ 374575 h 2357610"/>
              <a:gd name="connsiteX4" fmla="*/ 1167788 w 1167788"/>
              <a:gd name="connsiteY4" fmla="*/ 0 h 23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7788" h="2357610">
                <a:moveTo>
                  <a:pt x="0" y="2357610"/>
                </a:moveTo>
                <a:cubicBezTo>
                  <a:pt x="14689" y="2063827"/>
                  <a:pt x="29378" y="1770044"/>
                  <a:pt x="66101" y="1531345"/>
                </a:cubicBezTo>
                <a:cubicBezTo>
                  <a:pt x="102824" y="1292646"/>
                  <a:pt x="123021" y="1118212"/>
                  <a:pt x="220337" y="925417"/>
                </a:cubicBezTo>
                <a:cubicBezTo>
                  <a:pt x="317653" y="732622"/>
                  <a:pt x="492087" y="528811"/>
                  <a:pt x="649995" y="374575"/>
                </a:cubicBezTo>
                <a:cubicBezTo>
                  <a:pt x="807903" y="220339"/>
                  <a:pt x="1004371" y="126694"/>
                  <a:pt x="1167788" y="0"/>
                </a:cubicBezTo>
              </a:path>
            </a:pathLst>
          </a:cu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0" name="Straight Connector 29"/>
          <p:cNvCxnSpPr/>
          <p:nvPr/>
        </p:nvCxnSpPr>
        <p:spPr>
          <a:xfrm flipV="1">
            <a:off x="5449010" y="1351127"/>
            <a:ext cx="13241" cy="495708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7662569" y="1385574"/>
            <a:ext cx="13241" cy="495708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2" name="Freeform 31"/>
          <p:cNvSpPr/>
          <p:nvPr/>
        </p:nvSpPr>
        <p:spPr>
          <a:xfrm>
            <a:off x="3253648" y="1410160"/>
            <a:ext cx="2159306" cy="4836405"/>
          </a:xfrm>
          <a:custGeom>
            <a:avLst/>
            <a:gdLst>
              <a:gd name="connsiteX0" fmla="*/ 0 w 2159306"/>
              <a:gd name="connsiteY0" fmla="*/ 0 h 4836405"/>
              <a:gd name="connsiteX1" fmla="*/ 121186 w 2159306"/>
              <a:gd name="connsiteY1" fmla="*/ 1057619 h 4836405"/>
              <a:gd name="connsiteX2" fmla="*/ 330506 w 2159306"/>
              <a:gd name="connsiteY2" fmla="*/ 1795749 h 4836405"/>
              <a:gd name="connsiteX3" fmla="*/ 550844 w 2159306"/>
              <a:gd name="connsiteY3" fmla="*/ 2027104 h 4836405"/>
              <a:gd name="connsiteX4" fmla="*/ 1090670 w 2159306"/>
              <a:gd name="connsiteY4" fmla="*/ 2445745 h 4836405"/>
              <a:gd name="connsiteX5" fmla="*/ 1630497 w 2159306"/>
              <a:gd name="connsiteY5" fmla="*/ 2930487 h 4836405"/>
              <a:gd name="connsiteX6" fmla="*/ 2038121 w 2159306"/>
              <a:gd name="connsiteY6" fmla="*/ 3723701 h 4836405"/>
              <a:gd name="connsiteX7" fmla="*/ 2159306 w 2159306"/>
              <a:gd name="connsiteY7" fmla="*/ 4836405 h 4836405"/>
              <a:gd name="connsiteX0" fmla="*/ 0 w 2159306"/>
              <a:gd name="connsiteY0" fmla="*/ 0 h 4836405"/>
              <a:gd name="connsiteX1" fmla="*/ 121186 w 2159306"/>
              <a:gd name="connsiteY1" fmla="*/ 1057619 h 4836405"/>
              <a:gd name="connsiteX2" fmla="*/ 330506 w 2159306"/>
              <a:gd name="connsiteY2" fmla="*/ 1795749 h 4836405"/>
              <a:gd name="connsiteX3" fmla="*/ 1090670 w 2159306"/>
              <a:gd name="connsiteY3" fmla="*/ 2445745 h 4836405"/>
              <a:gd name="connsiteX4" fmla="*/ 1630497 w 2159306"/>
              <a:gd name="connsiteY4" fmla="*/ 2930487 h 4836405"/>
              <a:gd name="connsiteX5" fmla="*/ 2038121 w 2159306"/>
              <a:gd name="connsiteY5" fmla="*/ 3723701 h 4836405"/>
              <a:gd name="connsiteX6" fmla="*/ 2159306 w 2159306"/>
              <a:gd name="connsiteY6" fmla="*/ 4836405 h 4836405"/>
              <a:gd name="connsiteX0" fmla="*/ 0 w 2159306"/>
              <a:gd name="connsiteY0" fmla="*/ 0 h 4836405"/>
              <a:gd name="connsiteX1" fmla="*/ 121186 w 2159306"/>
              <a:gd name="connsiteY1" fmla="*/ 1057619 h 4836405"/>
              <a:gd name="connsiteX2" fmla="*/ 396607 w 2159306"/>
              <a:gd name="connsiteY2" fmla="*/ 1795749 h 4836405"/>
              <a:gd name="connsiteX3" fmla="*/ 1090670 w 2159306"/>
              <a:gd name="connsiteY3" fmla="*/ 2445745 h 4836405"/>
              <a:gd name="connsiteX4" fmla="*/ 1630497 w 2159306"/>
              <a:gd name="connsiteY4" fmla="*/ 2930487 h 4836405"/>
              <a:gd name="connsiteX5" fmla="*/ 2038121 w 2159306"/>
              <a:gd name="connsiteY5" fmla="*/ 3723701 h 4836405"/>
              <a:gd name="connsiteX6" fmla="*/ 2159306 w 2159306"/>
              <a:gd name="connsiteY6" fmla="*/ 4836405 h 4836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59306" h="4836405">
                <a:moveTo>
                  <a:pt x="0" y="0"/>
                </a:moveTo>
                <a:cubicBezTo>
                  <a:pt x="33051" y="379164"/>
                  <a:pt x="55085" y="758328"/>
                  <a:pt x="121186" y="1057619"/>
                </a:cubicBezTo>
                <a:cubicBezTo>
                  <a:pt x="187287" y="1356911"/>
                  <a:pt x="235026" y="1564395"/>
                  <a:pt x="396607" y="1795749"/>
                </a:cubicBezTo>
                <a:cubicBezTo>
                  <a:pt x="558188" y="2027103"/>
                  <a:pt x="885022" y="2256622"/>
                  <a:pt x="1090670" y="2445745"/>
                </a:cubicBezTo>
                <a:cubicBezTo>
                  <a:pt x="1296318" y="2634868"/>
                  <a:pt x="1472588" y="2717494"/>
                  <a:pt x="1630497" y="2930487"/>
                </a:cubicBezTo>
                <a:cubicBezTo>
                  <a:pt x="1788406" y="3143480"/>
                  <a:pt x="1949986" y="3406048"/>
                  <a:pt x="2038121" y="3723701"/>
                </a:cubicBezTo>
                <a:cubicBezTo>
                  <a:pt x="2126256" y="4041354"/>
                  <a:pt x="2142781" y="4438879"/>
                  <a:pt x="2159306" y="4836405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33" name="Freeform 32"/>
          <p:cNvSpPr/>
          <p:nvPr/>
        </p:nvSpPr>
        <p:spPr>
          <a:xfrm>
            <a:off x="5510216" y="1398314"/>
            <a:ext cx="2084079" cy="4836405"/>
          </a:xfrm>
          <a:custGeom>
            <a:avLst/>
            <a:gdLst>
              <a:gd name="connsiteX0" fmla="*/ 0 w 2159306"/>
              <a:gd name="connsiteY0" fmla="*/ 0 h 4836405"/>
              <a:gd name="connsiteX1" fmla="*/ 121186 w 2159306"/>
              <a:gd name="connsiteY1" fmla="*/ 1057619 h 4836405"/>
              <a:gd name="connsiteX2" fmla="*/ 330506 w 2159306"/>
              <a:gd name="connsiteY2" fmla="*/ 1795749 h 4836405"/>
              <a:gd name="connsiteX3" fmla="*/ 550844 w 2159306"/>
              <a:gd name="connsiteY3" fmla="*/ 2027104 h 4836405"/>
              <a:gd name="connsiteX4" fmla="*/ 1090670 w 2159306"/>
              <a:gd name="connsiteY4" fmla="*/ 2445745 h 4836405"/>
              <a:gd name="connsiteX5" fmla="*/ 1630497 w 2159306"/>
              <a:gd name="connsiteY5" fmla="*/ 2930487 h 4836405"/>
              <a:gd name="connsiteX6" fmla="*/ 2038121 w 2159306"/>
              <a:gd name="connsiteY6" fmla="*/ 3723701 h 4836405"/>
              <a:gd name="connsiteX7" fmla="*/ 2159306 w 2159306"/>
              <a:gd name="connsiteY7" fmla="*/ 4836405 h 4836405"/>
              <a:gd name="connsiteX0" fmla="*/ 0 w 2159306"/>
              <a:gd name="connsiteY0" fmla="*/ 0 h 4836405"/>
              <a:gd name="connsiteX1" fmla="*/ 121186 w 2159306"/>
              <a:gd name="connsiteY1" fmla="*/ 1057619 h 4836405"/>
              <a:gd name="connsiteX2" fmla="*/ 330506 w 2159306"/>
              <a:gd name="connsiteY2" fmla="*/ 1795749 h 4836405"/>
              <a:gd name="connsiteX3" fmla="*/ 1090670 w 2159306"/>
              <a:gd name="connsiteY3" fmla="*/ 2445745 h 4836405"/>
              <a:gd name="connsiteX4" fmla="*/ 1630497 w 2159306"/>
              <a:gd name="connsiteY4" fmla="*/ 2930487 h 4836405"/>
              <a:gd name="connsiteX5" fmla="*/ 2038121 w 2159306"/>
              <a:gd name="connsiteY5" fmla="*/ 3723701 h 4836405"/>
              <a:gd name="connsiteX6" fmla="*/ 2159306 w 2159306"/>
              <a:gd name="connsiteY6" fmla="*/ 4836405 h 4836405"/>
              <a:gd name="connsiteX0" fmla="*/ 0 w 2159306"/>
              <a:gd name="connsiteY0" fmla="*/ 0 h 4836405"/>
              <a:gd name="connsiteX1" fmla="*/ 121186 w 2159306"/>
              <a:gd name="connsiteY1" fmla="*/ 1057619 h 4836405"/>
              <a:gd name="connsiteX2" fmla="*/ 396607 w 2159306"/>
              <a:gd name="connsiteY2" fmla="*/ 1795749 h 4836405"/>
              <a:gd name="connsiteX3" fmla="*/ 1090670 w 2159306"/>
              <a:gd name="connsiteY3" fmla="*/ 2445745 h 4836405"/>
              <a:gd name="connsiteX4" fmla="*/ 1630497 w 2159306"/>
              <a:gd name="connsiteY4" fmla="*/ 2930487 h 4836405"/>
              <a:gd name="connsiteX5" fmla="*/ 2038121 w 2159306"/>
              <a:gd name="connsiteY5" fmla="*/ 3723701 h 4836405"/>
              <a:gd name="connsiteX6" fmla="*/ 2159306 w 2159306"/>
              <a:gd name="connsiteY6" fmla="*/ 4836405 h 4836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59306" h="4836405">
                <a:moveTo>
                  <a:pt x="0" y="0"/>
                </a:moveTo>
                <a:cubicBezTo>
                  <a:pt x="33051" y="379164"/>
                  <a:pt x="55085" y="758328"/>
                  <a:pt x="121186" y="1057619"/>
                </a:cubicBezTo>
                <a:cubicBezTo>
                  <a:pt x="187287" y="1356911"/>
                  <a:pt x="235026" y="1564395"/>
                  <a:pt x="396607" y="1795749"/>
                </a:cubicBezTo>
                <a:cubicBezTo>
                  <a:pt x="558188" y="2027103"/>
                  <a:pt x="885022" y="2256622"/>
                  <a:pt x="1090670" y="2445745"/>
                </a:cubicBezTo>
                <a:cubicBezTo>
                  <a:pt x="1296318" y="2634868"/>
                  <a:pt x="1472588" y="2717494"/>
                  <a:pt x="1630497" y="2930487"/>
                </a:cubicBezTo>
                <a:cubicBezTo>
                  <a:pt x="1788406" y="3143480"/>
                  <a:pt x="1949986" y="3406048"/>
                  <a:pt x="2038121" y="3723701"/>
                </a:cubicBezTo>
                <a:cubicBezTo>
                  <a:pt x="2126256" y="4041354"/>
                  <a:pt x="2142781" y="4438879"/>
                  <a:pt x="2159306" y="4836405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7720268" y="5537127"/>
                <a:ext cx="2912235" cy="9017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 b="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cot</m:t>
                          </m:r>
                        </m:fName>
                        <m:e>
                          <m:r>
                            <a:rPr lang="en-GB" sz="2800" b="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GB" sz="2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GB" sz="28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GB" sz="28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𝑡𝑎𝑛</m:t>
                                  </m:r>
                                </m:fName>
                                <m:e>
                                  <m:r>
                                    <a:rPr lang="en-GB" sz="28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den>
                          </m:f>
                        </m:e>
                      </m:func>
                    </m:oMath>
                  </m:oMathPara>
                </a14:m>
                <a:endParaRPr lang="en-GB" sz="2800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0268" y="5537127"/>
                <a:ext cx="2912235" cy="90172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5699738-8A78-A104-B66D-64A3728A0263}"/>
                  </a:ext>
                </a:extLst>
              </p:cNvPr>
              <p:cNvSpPr txBox="1"/>
              <p:nvPr/>
            </p:nvSpPr>
            <p:spPr>
              <a:xfrm>
                <a:off x="286498" y="271054"/>
                <a:ext cx="5012428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en-GB" sz="4800" b="1" dirty="0"/>
                  <a:t>Sketch </a:t>
                </a:r>
                <a14:m>
                  <m:oMath xmlns:m="http://schemas.openxmlformats.org/officeDocument/2006/math">
                    <m:r>
                      <a:rPr lang="en-GB" sz="4800" b="1" i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𝒄𝒐𝒕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en-GB" sz="48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5699738-8A78-A104-B66D-64A3728A02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498" y="271054"/>
                <a:ext cx="5012428" cy="830997"/>
              </a:xfrm>
              <a:prstGeom prst="rect">
                <a:avLst/>
              </a:prstGeom>
              <a:blipFill>
                <a:blip r:embed="rId10"/>
                <a:stretch>
                  <a:fillRect t="-6211" b="-2484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506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2210B55-4837-49AE-853F-57F68CEEAF2F}"/>
                  </a:ext>
                </a:extLst>
              </p:cNvPr>
              <p:cNvSpPr txBox="1"/>
              <p:nvPr/>
            </p:nvSpPr>
            <p:spPr>
              <a:xfrm>
                <a:off x="718173" y="549818"/>
                <a:ext cx="10821270" cy="67710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800" dirty="0"/>
                  <a:t>Sketch </a:t>
                </a:r>
                <a14:m>
                  <m:oMath xmlns:m="http://schemas.openxmlformats.org/officeDocument/2006/math">
                    <m:r>
                      <a:rPr lang="en-GB" sz="3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800" i="1">
                        <a:latin typeface="Cambria Math" panose="02040503050406030204" pitchFamily="18" charset="0"/>
                      </a:rPr>
                      <m:t>=−1+</m:t>
                    </m:r>
                    <m:func>
                      <m:funcPr>
                        <m:ctrlPr>
                          <a:rPr lang="en-GB" sz="3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800">
                            <a:latin typeface="Cambria Math" panose="02040503050406030204" pitchFamily="18" charset="0"/>
                          </a:rPr>
                          <m:t>sec</m:t>
                        </m:r>
                      </m:fName>
                      <m:e>
                        <m:r>
                          <a:rPr lang="en-GB" sz="38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3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3800" dirty="0"/>
                  <a:t> in the interval </a:t>
                </a:r>
                <a14:m>
                  <m:oMath xmlns:m="http://schemas.openxmlformats.org/officeDocument/2006/math">
                    <m:r>
                      <a:rPr lang="en-GB" sz="3800" i="1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sz="3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800" i="1">
                        <a:latin typeface="Cambria Math" panose="02040503050406030204" pitchFamily="18" charset="0"/>
                      </a:rPr>
                      <m:t>&lt;360°</m:t>
                    </m:r>
                  </m:oMath>
                </a14:m>
                <a:endParaRPr lang="en-GB" sz="3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2210B55-4837-49AE-853F-57F68CEEAF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173" y="549818"/>
                <a:ext cx="10821270" cy="677108"/>
              </a:xfrm>
              <a:prstGeom prst="rect">
                <a:avLst/>
              </a:prstGeom>
              <a:blipFill>
                <a:blip r:embed="rId2"/>
                <a:stretch>
                  <a:fillRect t="-3704" b="-2074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6177F27-1405-4A6C-9B90-032BA93B1CBB}"/>
              </a:ext>
            </a:extLst>
          </p:cNvPr>
          <p:cNvCxnSpPr>
            <a:cxnSpLocks/>
          </p:cNvCxnSpPr>
          <p:nvPr/>
        </p:nvCxnSpPr>
        <p:spPr>
          <a:xfrm flipV="1">
            <a:off x="653512" y="3761611"/>
            <a:ext cx="2582273" cy="676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5B1D5E3-5EE8-40AC-9D22-367B70BCD81C}"/>
              </a:ext>
            </a:extLst>
          </p:cNvPr>
          <p:cNvCxnSpPr>
            <a:cxnSpLocks/>
          </p:cNvCxnSpPr>
          <p:nvPr/>
        </p:nvCxnSpPr>
        <p:spPr>
          <a:xfrm flipH="1" flipV="1">
            <a:off x="666212" y="2690450"/>
            <a:ext cx="2741" cy="240071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7161B20-16C5-4247-8034-4AE2A074F97A}"/>
                  </a:ext>
                </a:extLst>
              </p:cNvPr>
              <p:cNvSpPr txBox="1"/>
              <p:nvPr/>
            </p:nvSpPr>
            <p:spPr>
              <a:xfrm>
                <a:off x="371720" y="3117721"/>
                <a:ext cx="34465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7161B20-16C5-4247-8034-4AE2A074F9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720" y="3117721"/>
                <a:ext cx="344656" cy="2769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9147586-5B3B-4B6E-BA09-67A7FECF298B}"/>
                  </a:ext>
                </a:extLst>
              </p:cNvPr>
              <p:cNvSpPr txBox="1"/>
              <p:nvPr/>
            </p:nvSpPr>
            <p:spPr>
              <a:xfrm>
                <a:off x="496624" y="2401493"/>
                <a:ext cx="34465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9147586-5B3B-4B6E-BA09-67A7FECF29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624" y="2401493"/>
                <a:ext cx="344656" cy="2769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475DE75-79DD-4240-A581-993D5AC156B6}"/>
              </a:ext>
            </a:extLst>
          </p:cNvPr>
          <p:cNvCxnSpPr/>
          <p:nvPr/>
        </p:nvCxnSpPr>
        <p:spPr>
          <a:xfrm flipV="1">
            <a:off x="1168162" y="2539387"/>
            <a:ext cx="6050" cy="2551774"/>
          </a:xfrm>
          <a:prstGeom prst="line">
            <a:avLst/>
          </a:prstGeom>
          <a:ln w="9525"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FEE9E67-27D7-4B27-A592-8E7A267E4146}"/>
              </a:ext>
            </a:extLst>
          </p:cNvPr>
          <p:cNvCxnSpPr/>
          <p:nvPr/>
        </p:nvCxnSpPr>
        <p:spPr>
          <a:xfrm flipV="1">
            <a:off x="2193116" y="2539386"/>
            <a:ext cx="6050" cy="2551774"/>
          </a:xfrm>
          <a:prstGeom prst="line">
            <a:avLst/>
          </a:prstGeom>
          <a:ln w="9525"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Freeform 21">
            <a:extLst>
              <a:ext uri="{FF2B5EF4-FFF2-40B4-BE49-F238E27FC236}">
                <a16:creationId xmlns:a16="http://schemas.microsoft.com/office/drawing/2014/main" id="{5F135CC6-ACF9-49A7-BA88-5578FE131349}"/>
              </a:ext>
            </a:extLst>
          </p:cNvPr>
          <p:cNvSpPr/>
          <p:nvPr/>
        </p:nvSpPr>
        <p:spPr>
          <a:xfrm>
            <a:off x="673608" y="2544614"/>
            <a:ext cx="468114" cy="771281"/>
          </a:xfrm>
          <a:custGeom>
            <a:avLst/>
            <a:gdLst>
              <a:gd name="connsiteX0" fmla="*/ 0 w 1024569"/>
              <a:gd name="connsiteY0" fmla="*/ 1498293 h 1498293"/>
              <a:gd name="connsiteX1" fmla="*/ 385590 w 1024569"/>
              <a:gd name="connsiteY1" fmla="*/ 1366091 h 1498293"/>
              <a:gd name="connsiteX2" fmla="*/ 870332 w 1024569"/>
              <a:gd name="connsiteY2" fmla="*/ 870332 h 1498293"/>
              <a:gd name="connsiteX3" fmla="*/ 1024569 w 1024569"/>
              <a:gd name="connsiteY3" fmla="*/ 0 h 1498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4569" h="1498293">
                <a:moveTo>
                  <a:pt x="0" y="1498293"/>
                </a:moveTo>
                <a:cubicBezTo>
                  <a:pt x="120267" y="1484522"/>
                  <a:pt x="240535" y="1470751"/>
                  <a:pt x="385590" y="1366091"/>
                </a:cubicBezTo>
                <a:cubicBezTo>
                  <a:pt x="530645" y="1261431"/>
                  <a:pt x="763836" y="1098014"/>
                  <a:pt x="870332" y="870332"/>
                </a:cubicBezTo>
                <a:cubicBezTo>
                  <a:pt x="976828" y="642650"/>
                  <a:pt x="1000698" y="321325"/>
                  <a:pt x="1024569" y="0"/>
                </a:cubicBezTo>
              </a:path>
            </a:pathLst>
          </a:custGeom>
          <a:ln>
            <a:solidFill>
              <a:srgbClr val="00B05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Freeform 22">
            <a:extLst>
              <a:ext uri="{FF2B5EF4-FFF2-40B4-BE49-F238E27FC236}">
                <a16:creationId xmlns:a16="http://schemas.microsoft.com/office/drawing/2014/main" id="{198FBEC7-CF19-4DB6-9B1A-95F7CE9E4816}"/>
              </a:ext>
            </a:extLst>
          </p:cNvPr>
          <p:cNvSpPr/>
          <p:nvPr/>
        </p:nvSpPr>
        <p:spPr>
          <a:xfrm>
            <a:off x="1212192" y="4308265"/>
            <a:ext cx="946295" cy="788385"/>
          </a:xfrm>
          <a:custGeom>
            <a:avLst/>
            <a:gdLst>
              <a:gd name="connsiteX0" fmla="*/ 0 w 2071171"/>
              <a:gd name="connsiteY0" fmla="*/ 1520501 h 1531518"/>
              <a:gd name="connsiteX1" fmla="*/ 264404 w 2071171"/>
              <a:gd name="connsiteY1" fmla="*/ 617118 h 1531518"/>
              <a:gd name="connsiteX2" fmla="*/ 661012 w 2071171"/>
              <a:gd name="connsiteY2" fmla="*/ 132376 h 1531518"/>
              <a:gd name="connsiteX3" fmla="*/ 980501 w 2071171"/>
              <a:gd name="connsiteY3" fmla="*/ 173 h 1531518"/>
              <a:gd name="connsiteX4" fmla="*/ 1377108 w 2071171"/>
              <a:gd name="connsiteY4" fmla="*/ 110342 h 1531518"/>
              <a:gd name="connsiteX5" fmla="*/ 1652530 w 2071171"/>
              <a:gd name="connsiteY5" fmla="*/ 352713 h 1531518"/>
              <a:gd name="connsiteX6" fmla="*/ 1916935 w 2071171"/>
              <a:gd name="connsiteY6" fmla="*/ 837455 h 1531518"/>
              <a:gd name="connsiteX7" fmla="*/ 2027103 w 2071171"/>
              <a:gd name="connsiteY7" fmla="*/ 1366265 h 1531518"/>
              <a:gd name="connsiteX8" fmla="*/ 2071171 w 2071171"/>
              <a:gd name="connsiteY8" fmla="*/ 1531518 h 1531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171" h="1531518">
                <a:moveTo>
                  <a:pt x="0" y="1520501"/>
                </a:moveTo>
                <a:cubicBezTo>
                  <a:pt x="77117" y="1184486"/>
                  <a:pt x="154235" y="848472"/>
                  <a:pt x="264404" y="617118"/>
                </a:cubicBezTo>
                <a:cubicBezTo>
                  <a:pt x="374573" y="385764"/>
                  <a:pt x="541663" y="235200"/>
                  <a:pt x="661012" y="132376"/>
                </a:cubicBezTo>
                <a:cubicBezTo>
                  <a:pt x="780361" y="29552"/>
                  <a:pt x="861152" y="3845"/>
                  <a:pt x="980501" y="173"/>
                </a:cubicBezTo>
                <a:cubicBezTo>
                  <a:pt x="1099850" y="-3499"/>
                  <a:pt x="1265103" y="51585"/>
                  <a:pt x="1377108" y="110342"/>
                </a:cubicBezTo>
                <a:cubicBezTo>
                  <a:pt x="1489113" y="169099"/>
                  <a:pt x="1562559" y="231528"/>
                  <a:pt x="1652530" y="352713"/>
                </a:cubicBezTo>
                <a:cubicBezTo>
                  <a:pt x="1742501" y="473898"/>
                  <a:pt x="1854506" y="668530"/>
                  <a:pt x="1916935" y="837455"/>
                </a:cubicBezTo>
                <a:cubicBezTo>
                  <a:pt x="1979364" y="1006380"/>
                  <a:pt x="2001397" y="1250588"/>
                  <a:pt x="2027103" y="1366265"/>
                </a:cubicBezTo>
                <a:cubicBezTo>
                  <a:pt x="2052809" y="1481942"/>
                  <a:pt x="2061990" y="1506730"/>
                  <a:pt x="2071171" y="1531518"/>
                </a:cubicBezTo>
              </a:path>
            </a:pathLst>
          </a:custGeom>
          <a:ln>
            <a:solidFill>
              <a:srgbClr val="00B05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Freeform 23">
            <a:extLst>
              <a:ext uri="{FF2B5EF4-FFF2-40B4-BE49-F238E27FC236}">
                <a16:creationId xmlns:a16="http://schemas.microsoft.com/office/drawing/2014/main" id="{4DCA44C7-6BC6-41F4-856A-DC362A2F38EE}"/>
              </a:ext>
            </a:extLst>
          </p:cNvPr>
          <p:cNvSpPr/>
          <p:nvPr/>
        </p:nvSpPr>
        <p:spPr>
          <a:xfrm>
            <a:off x="2223922" y="2516258"/>
            <a:ext cx="518449" cy="833665"/>
          </a:xfrm>
          <a:custGeom>
            <a:avLst/>
            <a:gdLst>
              <a:gd name="connsiteX0" fmla="*/ 0 w 1134737"/>
              <a:gd name="connsiteY0" fmla="*/ 0 h 1619480"/>
              <a:gd name="connsiteX1" fmla="*/ 121186 w 1134737"/>
              <a:gd name="connsiteY1" fmla="*/ 517793 h 1619480"/>
              <a:gd name="connsiteX2" fmla="*/ 396607 w 1134737"/>
              <a:gd name="connsiteY2" fmla="*/ 1079653 h 1619480"/>
              <a:gd name="connsiteX3" fmla="*/ 837282 w 1134737"/>
              <a:gd name="connsiteY3" fmla="*/ 1476260 h 1619480"/>
              <a:gd name="connsiteX4" fmla="*/ 1134737 w 1134737"/>
              <a:gd name="connsiteY4" fmla="*/ 1619480 h 1619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4737" h="1619480">
                <a:moveTo>
                  <a:pt x="0" y="0"/>
                </a:moveTo>
                <a:cubicBezTo>
                  <a:pt x="27542" y="168925"/>
                  <a:pt x="55085" y="337851"/>
                  <a:pt x="121186" y="517793"/>
                </a:cubicBezTo>
                <a:cubicBezTo>
                  <a:pt x="187287" y="697735"/>
                  <a:pt x="277258" y="919909"/>
                  <a:pt x="396607" y="1079653"/>
                </a:cubicBezTo>
                <a:cubicBezTo>
                  <a:pt x="515956" y="1239397"/>
                  <a:pt x="714260" y="1386289"/>
                  <a:pt x="837282" y="1476260"/>
                </a:cubicBezTo>
                <a:cubicBezTo>
                  <a:pt x="960304" y="1566231"/>
                  <a:pt x="1047520" y="1592855"/>
                  <a:pt x="1134737" y="1619480"/>
                </a:cubicBezTo>
              </a:path>
            </a:pathLst>
          </a:custGeom>
          <a:ln>
            <a:solidFill>
              <a:srgbClr val="00B05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241AACE-7E73-4321-94F4-1E2BC566E90A}"/>
                  </a:ext>
                </a:extLst>
              </p:cNvPr>
              <p:cNvSpPr txBox="1"/>
              <p:nvPr/>
            </p:nvSpPr>
            <p:spPr>
              <a:xfrm>
                <a:off x="824904" y="1924419"/>
                <a:ext cx="17971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2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400" b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𝐬𝐞𝐜</m:t>
                          </m:r>
                        </m:fName>
                        <m:e>
                          <m:r>
                            <a:rPr lang="en-GB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GB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241AACE-7E73-4321-94F4-1E2BC566E9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904" y="1924419"/>
                <a:ext cx="1797110" cy="461665"/>
              </a:xfrm>
              <a:prstGeom prst="rect">
                <a:avLst/>
              </a:prstGeom>
              <a:blipFill>
                <a:blip r:embed="rId5"/>
                <a:stretch>
                  <a:fillRect b="-1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3A5FD62-8B0A-4DDE-A07C-82F528414EB7}"/>
                  </a:ext>
                </a:extLst>
              </p:cNvPr>
              <p:cNvSpPr txBox="1"/>
              <p:nvPr/>
            </p:nvSpPr>
            <p:spPr>
              <a:xfrm>
                <a:off x="325468" y="4153070"/>
                <a:ext cx="34465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3A5FD62-8B0A-4DDE-A07C-82F528414E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468" y="4153070"/>
                <a:ext cx="344656" cy="2769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7FFF0A0-A190-443F-8D78-E2916DB209AF}"/>
                  </a:ext>
                </a:extLst>
              </p:cNvPr>
              <p:cNvSpPr txBox="1"/>
              <p:nvPr/>
            </p:nvSpPr>
            <p:spPr>
              <a:xfrm>
                <a:off x="3134567" y="3609256"/>
                <a:ext cx="34465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7FFF0A0-A190-443F-8D78-E2916DB209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4567" y="3609256"/>
                <a:ext cx="344656" cy="2769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930D0FE-CD7D-472E-922C-4C116499D2EB}"/>
                  </a:ext>
                </a:extLst>
              </p:cNvPr>
              <p:cNvSpPr txBox="1"/>
              <p:nvPr/>
            </p:nvSpPr>
            <p:spPr>
              <a:xfrm>
                <a:off x="959877" y="3759845"/>
                <a:ext cx="34465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i="1">
                          <a:latin typeface="Cambria Math" panose="02040503050406030204" pitchFamily="18" charset="0"/>
                        </a:rPr>
                        <m:t>90°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930D0FE-CD7D-472E-922C-4C116499D2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877" y="3759845"/>
                <a:ext cx="344656" cy="276999"/>
              </a:xfrm>
              <a:prstGeom prst="rect">
                <a:avLst/>
              </a:prstGeom>
              <a:blipFill>
                <a:blip r:embed="rId8"/>
                <a:stretch>
                  <a:fillRect r="-70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D89B71A-9062-4D7C-B0E7-5818A2A1C73B}"/>
                  </a:ext>
                </a:extLst>
              </p:cNvPr>
              <p:cNvSpPr txBox="1"/>
              <p:nvPr/>
            </p:nvSpPr>
            <p:spPr>
              <a:xfrm>
                <a:off x="1435772" y="3754138"/>
                <a:ext cx="34465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i="1">
                          <a:latin typeface="Cambria Math" panose="02040503050406030204" pitchFamily="18" charset="0"/>
                        </a:rPr>
                        <m:t>180°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D89B71A-9062-4D7C-B0E7-5818A2A1C7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772" y="3754138"/>
                <a:ext cx="344656" cy="276999"/>
              </a:xfrm>
              <a:prstGeom prst="rect">
                <a:avLst/>
              </a:prstGeom>
              <a:blipFill>
                <a:blip r:embed="rId9"/>
                <a:stretch>
                  <a:fillRect r="-339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A844CD5-17F7-4658-8B24-5FC48479A8C7}"/>
                  </a:ext>
                </a:extLst>
              </p:cNvPr>
              <p:cNvSpPr txBox="1"/>
              <p:nvPr/>
            </p:nvSpPr>
            <p:spPr>
              <a:xfrm>
                <a:off x="1967857" y="3751169"/>
                <a:ext cx="34465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i="1">
                          <a:latin typeface="Cambria Math" panose="02040503050406030204" pitchFamily="18" charset="0"/>
                        </a:rPr>
                        <m:t>270°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A844CD5-17F7-4658-8B24-5FC48479A8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7857" y="3751169"/>
                <a:ext cx="344656" cy="276999"/>
              </a:xfrm>
              <a:prstGeom prst="rect">
                <a:avLst/>
              </a:prstGeom>
              <a:blipFill>
                <a:blip r:embed="rId10"/>
                <a:stretch>
                  <a:fillRect r="-339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48E84FC-FAB9-414B-974D-FC2BF56AE350}"/>
                  </a:ext>
                </a:extLst>
              </p:cNvPr>
              <p:cNvSpPr txBox="1"/>
              <p:nvPr/>
            </p:nvSpPr>
            <p:spPr>
              <a:xfrm>
                <a:off x="2488687" y="3747994"/>
                <a:ext cx="34465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i="1">
                          <a:latin typeface="Cambria Math" panose="02040503050406030204" pitchFamily="18" charset="0"/>
                        </a:rPr>
                        <m:t>360°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48E84FC-FAB9-414B-974D-FC2BF56AE3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8687" y="3747994"/>
                <a:ext cx="344656" cy="276999"/>
              </a:xfrm>
              <a:prstGeom prst="rect">
                <a:avLst/>
              </a:prstGeom>
              <a:blipFill>
                <a:blip r:embed="rId11"/>
                <a:stretch>
                  <a:fillRect r="-315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Arrow: Right 32">
            <a:extLst>
              <a:ext uri="{FF2B5EF4-FFF2-40B4-BE49-F238E27FC236}">
                <a16:creationId xmlns:a16="http://schemas.microsoft.com/office/drawing/2014/main" id="{1DE44D86-E41A-4279-B9D0-E0679446380D}"/>
              </a:ext>
            </a:extLst>
          </p:cNvPr>
          <p:cNvSpPr/>
          <p:nvPr/>
        </p:nvSpPr>
        <p:spPr>
          <a:xfrm>
            <a:off x="3625845" y="3572960"/>
            <a:ext cx="863987" cy="41789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DF2EC848-8CD2-486A-B58D-8B60E036316C}"/>
              </a:ext>
            </a:extLst>
          </p:cNvPr>
          <p:cNvCxnSpPr>
            <a:cxnSpLocks/>
          </p:cNvCxnSpPr>
          <p:nvPr/>
        </p:nvCxnSpPr>
        <p:spPr>
          <a:xfrm flipV="1">
            <a:off x="4828514" y="3758311"/>
            <a:ext cx="2582273" cy="676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73BEB06-0370-49AE-99D9-82E48EA2AD99}"/>
              </a:ext>
            </a:extLst>
          </p:cNvPr>
          <p:cNvCxnSpPr>
            <a:cxnSpLocks/>
          </p:cNvCxnSpPr>
          <p:nvPr/>
        </p:nvCxnSpPr>
        <p:spPr>
          <a:xfrm flipH="1" flipV="1">
            <a:off x="4841214" y="2687150"/>
            <a:ext cx="2741" cy="240071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BEE06D0-7994-46A0-8EAD-020ED492F8ED}"/>
                  </a:ext>
                </a:extLst>
              </p:cNvPr>
              <p:cNvSpPr txBox="1"/>
              <p:nvPr/>
            </p:nvSpPr>
            <p:spPr>
              <a:xfrm>
                <a:off x="4546722" y="3114421"/>
                <a:ext cx="34465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BEE06D0-7994-46A0-8EAD-020ED492F8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6722" y="3114421"/>
                <a:ext cx="344656" cy="27699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138E088-8ED1-4EC2-A2A8-98099E9C4030}"/>
                  </a:ext>
                </a:extLst>
              </p:cNvPr>
              <p:cNvSpPr txBox="1"/>
              <p:nvPr/>
            </p:nvSpPr>
            <p:spPr>
              <a:xfrm>
                <a:off x="4671626" y="2398193"/>
                <a:ext cx="34465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138E088-8ED1-4EC2-A2A8-98099E9C40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1626" y="2398193"/>
                <a:ext cx="344656" cy="27699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937F6AA-6FDA-41CA-B041-62DE2A947996}"/>
              </a:ext>
            </a:extLst>
          </p:cNvPr>
          <p:cNvCxnSpPr/>
          <p:nvPr/>
        </p:nvCxnSpPr>
        <p:spPr>
          <a:xfrm flipV="1">
            <a:off x="5084687" y="2536087"/>
            <a:ext cx="2888" cy="2551774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CD42A953-042A-4927-B69D-E946A4BA046A}"/>
              </a:ext>
            </a:extLst>
          </p:cNvPr>
          <p:cNvCxnSpPr/>
          <p:nvPr/>
        </p:nvCxnSpPr>
        <p:spPr>
          <a:xfrm flipV="1">
            <a:off x="5573950" y="2536086"/>
            <a:ext cx="2888" cy="2551774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2" name="Freeform 21">
            <a:extLst>
              <a:ext uri="{FF2B5EF4-FFF2-40B4-BE49-F238E27FC236}">
                <a16:creationId xmlns:a16="http://schemas.microsoft.com/office/drawing/2014/main" id="{8A580F9C-851D-432B-A916-D7CCAE626EAD}"/>
              </a:ext>
            </a:extLst>
          </p:cNvPr>
          <p:cNvSpPr/>
          <p:nvPr/>
        </p:nvSpPr>
        <p:spPr>
          <a:xfrm>
            <a:off x="4848612" y="2541313"/>
            <a:ext cx="223455" cy="771282"/>
          </a:xfrm>
          <a:custGeom>
            <a:avLst/>
            <a:gdLst>
              <a:gd name="connsiteX0" fmla="*/ 0 w 1024569"/>
              <a:gd name="connsiteY0" fmla="*/ 1498293 h 1498293"/>
              <a:gd name="connsiteX1" fmla="*/ 385590 w 1024569"/>
              <a:gd name="connsiteY1" fmla="*/ 1366091 h 1498293"/>
              <a:gd name="connsiteX2" fmla="*/ 870332 w 1024569"/>
              <a:gd name="connsiteY2" fmla="*/ 870332 h 1498293"/>
              <a:gd name="connsiteX3" fmla="*/ 1024569 w 1024569"/>
              <a:gd name="connsiteY3" fmla="*/ 0 h 1498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4569" h="1498293">
                <a:moveTo>
                  <a:pt x="0" y="1498293"/>
                </a:moveTo>
                <a:cubicBezTo>
                  <a:pt x="120267" y="1484522"/>
                  <a:pt x="240535" y="1470751"/>
                  <a:pt x="385590" y="1366091"/>
                </a:cubicBezTo>
                <a:cubicBezTo>
                  <a:pt x="530645" y="1261431"/>
                  <a:pt x="763836" y="1098014"/>
                  <a:pt x="870332" y="870332"/>
                </a:cubicBezTo>
                <a:cubicBezTo>
                  <a:pt x="976828" y="642650"/>
                  <a:pt x="1000698" y="321325"/>
                  <a:pt x="1024569" y="0"/>
                </a:cubicBezTo>
              </a:path>
            </a:pathLst>
          </a:custGeom>
          <a:ln>
            <a:solidFill>
              <a:srgbClr val="00B05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Freeform 22">
            <a:extLst>
              <a:ext uri="{FF2B5EF4-FFF2-40B4-BE49-F238E27FC236}">
                <a16:creationId xmlns:a16="http://schemas.microsoft.com/office/drawing/2014/main" id="{CD34A920-BA46-4ADE-B358-6F6B88524167}"/>
              </a:ext>
            </a:extLst>
          </p:cNvPr>
          <p:cNvSpPr/>
          <p:nvPr/>
        </p:nvSpPr>
        <p:spPr>
          <a:xfrm>
            <a:off x="5105705" y="4304965"/>
            <a:ext cx="451715" cy="788385"/>
          </a:xfrm>
          <a:custGeom>
            <a:avLst/>
            <a:gdLst>
              <a:gd name="connsiteX0" fmla="*/ 0 w 2071171"/>
              <a:gd name="connsiteY0" fmla="*/ 1520501 h 1531518"/>
              <a:gd name="connsiteX1" fmla="*/ 264404 w 2071171"/>
              <a:gd name="connsiteY1" fmla="*/ 617118 h 1531518"/>
              <a:gd name="connsiteX2" fmla="*/ 661012 w 2071171"/>
              <a:gd name="connsiteY2" fmla="*/ 132376 h 1531518"/>
              <a:gd name="connsiteX3" fmla="*/ 980501 w 2071171"/>
              <a:gd name="connsiteY3" fmla="*/ 173 h 1531518"/>
              <a:gd name="connsiteX4" fmla="*/ 1377108 w 2071171"/>
              <a:gd name="connsiteY4" fmla="*/ 110342 h 1531518"/>
              <a:gd name="connsiteX5" fmla="*/ 1652530 w 2071171"/>
              <a:gd name="connsiteY5" fmla="*/ 352713 h 1531518"/>
              <a:gd name="connsiteX6" fmla="*/ 1916935 w 2071171"/>
              <a:gd name="connsiteY6" fmla="*/ 837455 h 1531518"/>
              <a:gd name="connsiteX7" fmla="*/ 2027103 w 2071171"/>
              <a:gd name="connsiteY7" fmla="*/ 1366265 h 1531518"/>
              <a:gd name="connsiteX8" fmla="*/ 2071171 w 2071171"/>
              <a:gd name="connsiteY8" fmla="*/ 1531518 h 1531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171" h="1531518">
                <a:moveTo>
                  <a:pt x="0" y="1520501"/>
                </a:moveTo>
                <a:cubicBezTo>
                  <a:pt x="77117" y="1184486"/>
                  <a:pt x="154235" y="848472"/>
                  <a:pt x="264404" y="617118"/>
                </a:cubicBezTo>
                <a:cubicBezTo>
                  <a:pt x="374573" y="385764"/>
                  <a:pt x="541663" y="235200"/>
                  <a:pt x="661012" y="132376"/>
                </a:cubicBezTo>
                <a:cubicBezTo>
                  <a:pt x="780361" y="29552"/>
                  <a:pt x="861152" y="3845"/>
                  <a:pt x="980501" y="173"/>
                </a:cubicBezTo>
                <a:cubicBezTo>
                  <a:pt x="1099850" y="-3499"/>
                  <a:pt x="1265103" y="51585"/>
                  <a:pt x="1377108" y="110342"/>
                </a:cubicBezTo>
                <a:cubicBezTo>
                  <a:pt x="1489113" y="169099"/>
                  <a:pt x="1562559" y="231528"/>
                  <a:pt x="1652530" y="352713"/>
                </a:cubicBezTo>
                <a:cubicBezTo>
                  <a:pt x="1742501" y="473898"/>
                  <a:pt x="1854506" y="668530"/>
                  <a:pt x="1916935" y="837455"/>
                </a:cubicBezTo>
                <a:cubicBezTo>
                  <a:pt x="1979364" y="1006380"/>
                  <a:pt x="2001397" y="1250588"/>
                  <a:pt x="2027103" y="1366265"/>
                </a:cubicBezTo>
                <a:cubicBezTo>
                  <a:pt x="2052809" y="1481942"/>
                  <a:pt x="2061990" y="1506730"/>
                  <a:pt x="2071171" y="1531518"/>
                </a:cubicBezTo>
              </a:path>
            </a:pathLst>
          </a:custGeom>
          <a:ln>
            <a:solidFill>
              <a:srgbClr val="00B05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Freeform 22">
            <a:extLst>
              <a:ext uri="{FF2B5EF4-FFF2-40B4-BE49-F238E27FC236}">
                <a16:creationId xmlns:a16="http://schemas.microsoft.com/office/drawing/2014/main" id="{00724D0B-1943-405B-9713-ABEC64C56A44}"/>
              </a:ext>
            </a:extLst>
          </p:cNvPr>
          <p:cNvSpPr/>
          <p:nvPr/>
        </p:nvSpPr>
        <p:spPr>
          <a:xfrm rot="10800000">
            <a:off x="5632167" y="2545955"/>
            <a:ext cx="451715" cy="788385"/>
          </a:xfrm>
          <a:custGeom>
            <a:avLst/>
            <a:gdLst>
              <a:gd name="connsiteX0" fmla="*/ 0 w 2071171"/>
              <a:gd name="connsiteY0" fmla="*/ 1520501 h 1531518"/>
              <a:gd name="connsiteX1" fmla="*/ 264404 w 2071171"/>
              <a:gd name="connsiteY1" fmla="*/ 617118 h 1531518"/>
              <a:gd name="connsiteX2" fmla="*/ 661012 w 2071171"/>
              <a:gd name="connsiteY2" fmla="*/ 132376 h 1531518"/>
              <a:gd name="connsiteX3" fmla="*/ 980501 w 2071171"/>
              <a:gd name="connsiteY3" fmla="*/ 173 h 1531518"/>
              <a:gd name="connsiteX4" fmla="*/ 1377108 w 2071171"/>
              <a:gd name="connsiteY4" fmla="*/ 110342 h 1531518"/>
              <a:gd name="connsiteX5" fmla="*/ 1652530 w 2071171"/>
              <a:gd name="connsiteY5" fmla="*/ 352713 h 1531518"/>
              <a:gd name="connsiteX6" fmla="*/ 1916935 w 2071171"/>
              <a:gd name="connsiteY6" fmla="*/ 837455 h 1531518"/>
              <a:gd name="connsiteX7" fmla="*/ 2027103 w 2071171"/>
              <a:gd name="connsiteY7" fmla="*/ 1366265 h 1531518"/>
              <a:gd name="connsiteX8" fmla="*/ 2071171 w 2071171"/>
              <a:gd name="connsiteY8" fmla="*/ 1531518 h 1531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171" h="1531518">
                <a:moveTo>
                  <a:pt x="0" y="1520501"/>
                </a:moveTo>
                <a:cubicBezTo>
                  <a:pt x="77117" y="1184486"/>
                  <a:pt x="154235" y="848472"/>
                  <a:pt x="264404" y="617118"/>
                </a:cubicBezTo>
                <a:cubicBezTo>
                  <a:pt x="374573" y="385764"/>
                  <a:pt x="541663" y="235200"/>
                  <a:pt x="661012" y="132376"/>
                </a:cubicBezTo>
                <a:cubicBezTo>
                  <a:pt x="780361" y="29552"/>
                  <a:pt x="861152" y="3845"/>
                  <a:pt x="980501" y="173"/>
                </a:cubicBezTo>
                <a:cubicBezTo>
                  <a:pt x="1099850" y="-3499"/>
                  <a:pt x="1265103" y="51585"/>
                  <a:pt x="1377108" y="110342"/>
                </a:cubicBezTo>
                <a:cubicBezTo>
                  <a:pt x="1489113" y="169099"/>
                  <a:pt x="1562559" y="231528"/>
                  <a:pt x="1652530" y="352713"/>
                </a:cubicBezTo>
                <a:cubicBezTo>
                  <a:pt x="1742501" y="473898"/>
                  <a:pt x="1854506" y="668530"/>
                  <a:pt x="1916935" y="837455"/>
                </a:cubicBezTo>
                <a:cubicBezTo>
                  <a:pt x="1979364" y="1006380"/>
                  <a:pt x="2001397" y="1250588"/>
                  <a:pt x="2027103" y="1366265"/>
                </a:cubicBezTo>
                <a:cubicBezTo>
                  <a:pt x="2052809" y="1481942"/>
                  <a:pt x="2061990" y="1506730"/>
                  <a:pt x="2071171" y="1531518"/>
                </a:cubicBezTo>
              </a:path>
            </a:pathLst>
          </a:custGeom>
          <a:ln>
            <a:solidFill>
              <a:srgbClr val="00B05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F4CCE54-8356-4079-82C4-8F4A082650AA}"/>
                  </a:ext>
                </a:extLst>
              </p:cNvPr>
              <p:cNvSpPr txBox="1"/>
              <p:nvPr/>
            </p:nvSpPr>
            <p:spPr>
              <a:xfrm>
                <a:off x="4500470" y="4149770"/>
                <a:ext cx="34465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F4CCE54-8356-4079-82C4-8F4A082650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0470" y="4149770"/>
                <a:ext cx="344656" cy="27699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70C8121-8739-4C74-90E1-E67387C8AEEC}"/>
                  </a:ext>
                </a:extLst>
              </p:cNvPr>
              <p:cNvSpPr txBox="1"/>
              <p:nvPr/>
            </p:nvSpPr>
            <p:spPr>
              <a:xfrm>
                <a:off x="7309569" y="3605956"/>
                <a:ext cx="34465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70C8121-8739-4C74-90E1-E67387C8AE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9569" y="3605956"/>
                <a:ext cx="344656" cy="27699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B6F5ACF5-8A04-4790-9642-FA3989D88A99}"/>
                  </a:ext>
                </a:extLst>
              </p:cNvPr>
              <p:cNvSpPr txBox="1"/>
              <p:nvPr/>
            </p:nvSpPr>
            <p:spPr>
              <a:xfrm>
                <a:off x="5134879" y="3756545"/>
                <a:ext cx="34465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i="1">
                          <a:latin typeface="Cambria Math" panose="02040503050406030204" pitchFamily="18" charset="0"/>
                        </a:rPr>
                        <m:t>90°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B6F5ACF5-8A04-4790-9642-FA3989D88A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4879" y="3756545"/>
                <a:ext cx="344656" cy="276999"/>
              </a:xfrm>
              <a:prstGeom prst="rect">
                <a:avLst/>
              </a:prstGeom>
              <a:blipFill>
                <a:blip r:embed="rId16"/>
                <a:stretch>
                  <a:fillRect r="-70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D5BA6E55-D897-4426-B08A-4297E7188446}"/>
                  </a:ext>
                </a:extLst>
              </p:cNvPr>
              <p:cNvSpPr txBox="1"/>
              <p:nvPr/>
            </p:nvSpPr>
            <p:spPr>
              <a:xfrm>
                <a:off x="5610774" y="3750838"/>
                <a:ext cx="34465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i="1">
                          <a:latin typeface="Cambria Math" panose="02040503050406030204" pitchFamily="18" charset="0"/>
                        </a:rPr>
                        <m:t>180°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D5BA6E55-D897-4426-B08A-4297E71884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0774" y="3750838"/>
                <a:ext cx="344656" cy="276999"/>
              </a:xfrm>
              <a:prstGeom prst="rect">
                <a:avLst/>
              </a:prstGeom>
              <a:blipFill>
                <a:blip r:embed="rId17"/>
                <a:stretch>
                  <a:fillRect r="-315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1689188-8451-4FA9-B972-D8E62DC6A845}"/>
                  </a:ext>
                </a:extLst>
              </p:cNvPr>
              <p:cNvSpPr txBox="1"/>
              <p:nvPr/>
            </p:nvSpPr>
            <p:spPr>
              <a:xfrm>
                <a:off x="6142859" y="3747869"/>
                <a:ext cx="34465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i="1">
                          <a:latin typeface="Cambria Math" panose="02040503050406030204" pitchFamily="18" charset="0"/>
                        </a:rPr>
                        <m:t>270°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1689188-8451-4FA9-B972-D8E62DC6A8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2859" y="3747869"/>
                <a:ext cx="344656" cy="276999"/>
              </a:xfrm>
              <a:prstGeom prst="rect">
                <a:avLst/>
              </a:prstGeom>
              <a:blipFill>
                <a:blip r:embed="rId18"/>
                <a:stretch>
                  <a:fillRect r="-339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87F0DC43-C4AB-4C10-A37F-1D8561A426BA}"/>
                  </a:ext>
                </a:extLst>
              </p:cNvPr>
              <p:cNvSpPr txBox="1"/>
              <p:nvPr/>
            </p:nvSpPr>
            <p:spPr>
              <a:xfrm>
                <a:off x="6663689" y="3744694"/>
                <a:ext cx="34465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i="1">
                          <a:latin typeface="Cambria Math" panose="02040503050406030204" pitchFamily="18" charset="0"/>
                        </a:rPr>
                        <m:t>360°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87F0DC43-C4AB-4C10-A37F-1D8561A426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3689" y="3744694"/>
                <a:ext cx="344656" cy="276999"/>
              </a:xfrm>
              <a:prstGeom prst="rect">
                <a:avLst/>
              </a:prstGeom>
              <a:blipFill>
                <a:blip r:embed="rId19"/>
                <a:stretch>
                  <a:fillRect r="-315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E3E5182F-8206-4524-9F29-49453F84E135}"/>
              </a:ext>
            </a:extLst>
          </p:cNvPr>
          <p:cNvCxnSpPr/>
          <p:nvPr/>
        </p:nvCxnSpPr>
        <p:spPr>
          <a:xfrm flipV="1">
            <a:off x="6128808" y="2568023"/>
            <a:ext cx="2888" cy="2551774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F2952465-EE56-459B-B7CA-E9DCBA555DA9}"/>
              </a:ext>
            </a:extLst>
          </p:cNvPr>
          <p:cNvCxnSpPr/>
          <p:nvPr/>
        </p:nvCxnSpPr>
        <p:spPr>
          <a:xfrm flipV="1">
            <a:off x="6618071" y="2568022"/>
            <a:ext cx="2888" cy="2551774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6" name="Freeform 22">
            <a:extLst>
              <a:ext uri="{FF2B5EF4-FFF2-40B4-BE49-F238E27FC236}">
                <a16:creationId xmlns:a16="http://schemas.microsoft.com/office/drawing/2014/main" id="{7151A226-CE8A-4E96-B2DB-19CDCF9E263D}"/>
              </a:ext>
            </a:extLst>
          </p:cNvPr>
          <p:cNvSpPr/>
          <p:nvPr/>
        </p:nvSpPr>
        <p:spPr>
          <a:xfrm>
            <a:off x="6149825" y="4336901"/>
            <a:ext cx="451714" cy="788385"/>
          </a:xfrm>
          <a:custGeom>
            <a:avLst/>
            <a:gdLst>
              <a:gd name="connsiteX0" fmla="*/ 0 w 2071171"/>
              <a:gd name="connsiteY0" fmla="*/ 1520501 h 1531518"/>
              <a:gd name="connsiteX1" fmla="*/ 264404 w 2071171"/>
              <a:gd name="connsiteY1" fmla="*/ 617118 h 1531518"/>
              <a:gd name="connsiteX2" fmla="*/ 661012 w 2071171"/>
              <a:gd name="connsiteY2" fmla="*/ 132376 h 1531518"/>
              <a:gd name="connsiteX3" fmla="*/ 980501 w 2071171"/>
              <a:gd name="connsiteY3" fmla="*/ 173 h 1531518"/>
              <a:gd name="connsiteX4" fmla="*/ 1377108 w 2071171"/>
              <a:gd name="connsiteY4" fmla="*/ 110342 h 1531518"/>
              <a:gd name="connsiteX5" fmla="*/ 1652530 w 2071171"/>
              <a:gd name="connsiteY5" fmla="*/ 352713 h 1531518"/>
              <a:gd name="connsiteX6" fmla="*/ 1916935 w 2071171"/>
              <a:gd name="connsiteY6" fmla="*/ 837455 h 1531518"/>
              <a:gd name="connsiteX7" fmla="*/ 2027103 w 2071171"/>
              <a:gd name="connsiteY7" fmla="*/ 1366265 h 1531518"/>
              <a:gd name="connsiteX8" fmla="*/ 2071171 w 2071171"/>
              <a:gd name="connsiteY8" fmla="*/ 1531518 h 1531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171" h="1531518">
                <a:moveTo>
                  <a:pt x="0" y="1520501"/>
                </a:moveTo>
                <a:cubicBezTo>
                  <a:pt x="77117" y="1184486"/>
                  <a:pt x="154235" y="848472"/>
                  <a:pt x="264404" y="617118"/>
                </a:cubicBezTo>
                <a:cubicBezTo>
                  <a:pt x="374573" y="385764"/>
                  <a:pt x="541663" y="235200"/>
                  <a:pt x="661012" y="132376"/>
                </a:cubicBezTo>
                <a:cubicBezTo>
                  <a:pt x="780361" y="29552"/>
                  <a:pt x="861152" y="3845"/>
                  <a:pt x="980501" y="173"/>
                </a:cubicBezTo>
                <a:cubicBezTo>
                  <a:pt x="1099850" y="-3499"/>
                  <a:pt x="1265103" y="51585"/>
                  <a:pt x="1377108" y="110342"/>
                </a:cubicBezTo>
                <a:cubicBezTo>
                  <a:pt x="1489113" y="169099"/>
                  <a:pt x="1562559" y="231528"/>
                  <a:pt x="1652530" y="352713"/>
                </a:cubicBezTo>
                <a:cubicBezTo>
                  <a:pt x="1742501" y="473898"/>
                  <a:pt x="1854506" y="668530"/>
                  <a:pt x="1916935" y="837455"/>
                </a:cubicBezTo>
                <a:cubicBezTo>
                  <a:pt x="1979364" y="1006380"/>
                  <a:pt x="2001397" y="1250588"/>
                  <a:pt x="2027103" y="1366265"/>
                </a:cubicBezTo>
                <a:cubicBezTo>
                  <a:pt x="2052809" y="1481942"/>
                  <a:pt x="2061990" y="1506730"/>
                  <a:pt x="2071171" y="1531518"/>
                </a:cubicBezTo>
              </a:path>
            </a:pathLst>
          </a:custGeom>
          <a:ln>
            <a:solidFill>
              <a:srgbClr val="00B05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Freeform 23">
            <a:extLst>
              <a:ext uri="{FF2B5EF4-FFF2-40B4-BE49-F238E27FC236}">
                <a16:creationId xmlns:a16="http://schemas.microsoft.com/office/drawing/2014/main" id="{F9600373-2801-44E7-ABAF-2C72E00E3D88}"/>
              </a:ext>
            </a:extLst>
          </p:cNvPr>
          <p:cNvSpPr/>
          <p:nvPr/>
        </p:nvSpPr>
        <p:spPr>
          <a:xfrm>
            <a:off x="6632775" y="2544894"/>
            <a:ext cx="247482" cy="833665"/>
          </a:xfrm>
          <a:custGeom>
            <a:avLst/>
            <a:gdLst>
              <a:gd name="connsiteX0" fmla="*/ 0 w 1134737"/>
              <a:gd name="connsiteY0" fmla="*/ 0 h 1619480"/>
              <a:gd name="connsiteX1" fmla="*/ 121186 w 1134737"/>
              <a:gd name="connsiteY1" fmla="*/ 517793 h 1619480"/>
              <a:gd name="connsiteX2" fmla="*/ 396607 w 1134737"/>
              <a:gd name="connsiteY2" fmla="*/ 1079653 h 1619480"/>
              <a:gd name="connsiteX3" fmla="*/ 837282 w 1134737"/>
              <a:gd name="connsiteY3" fmla="*/ 1476260 h 1619480"/>
              <a:gd name="connsiteX4" fmla="*/ 1134737 w 1134737"/>
              <a:gd name="connsiteY4" fmla="*/ 1619480 h 1619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4737" h="1619480">
                <a:moveTo>
                  <a:pt x="0" y="0"/>
                </a:moveTo>
                <a:cubicBezTo>
                  <a:pt x="27542" y="168925"/>
                  <a:pt x="55085" y="337851"/>
                  <a:pt x="121186" y="517793"/>
                </a:cubicBezTo>
                <a:cubicBezTo>
                  <a:pt x="187287" y="697735"/>
                  <a:pt x="277258" y="919909"/>
                  <a:pt x="396607" y="1079653"/>
                </a:cubicBezTo>
                <a:cubicBezTo>
                  <a:pt x="515956" y="1239397"/>
                  <a:pt x="714260" y="1386289"/>
                  <a:pt x="837282" y="1476260"/>
                </a:cubicBezTo>
                <a:cubicBezTo>
                  <a:pt x="960304" y="1566231"/>
                  <a:pt x="1047520" y="1592855"/>
                  <a:pt x="1134737" y="1619480"/>
                </a:cubicBezTo>
              </a:path>
            </a:pathLst>
          </a:custGeom>
          <a:ln>
            <a:solidFill>
              <a:srgbClr val="00B05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3E267E68-672E-45C9-A606-E8CD57A64936}"/>
                  </a:ext>
                </a:extLst>
              </p:cNvPr>
              <p:cNvSpPr txBox="1"/>
              <p:nvPr/>
            </p:nvSpPr>
            <p:spPr>
              <a:xfrm>
                <a:off x="4765766" y="1916833"/>
                <a:ext cx="2011097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2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400" b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𝐬𝐞𝐜</m:t>
                          </m:r>
                        </m:fName>
                        <m:e>
                          <m:r>
                            <a:rPr lang="en-GB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GB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3E267E68-672E-45C9-A606-E8CD57A649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5766" y="1916833"/>
                <a:ext cx="2011097" cy="461665"/>
              </a:xfrm>
              <a:prstGeom prst="rect">
                <a:avLst/>
              </a:prstGeom>
              <a:blipFill>
                <a:blip r:embed="rId20"/>
                <a:stretch>
                  <a:fillRect b="-1052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Arrow: Right 59">
            <a:extLst>
              <a:ext uri="{FF2B5EF4-FFF2-40B4-BE49-F238E27FC236}">
                <a16:creationId xmlns:a16="http://schemas.microsoft.com/office/drawing/2014/main" id="{989D70CB-2D73-4AC5-BDCA-EECDE6B12E16}"/>
              </a:ext>
            </a:extLst>
          </p:cNvPr>
          <p:cNvSpPr/>
          <p:nvPr/>
        </p:nvSpPr>
        <p:spPr>
          <a:xfrm>
            <a:off x="7831653" y="3544291"/>
            <a:ext cx="863987" cy="41789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1D830F9B-DED4-43CA-8253-6496EDC8B27A}"/>
              </a:ext>
            </a:extLst>
          </p:cNvPr>
          <p:cNvCxnSpPr>
            <a:cxnSpLocks/>
          </p:cNvCxnSpPr>
          <p:nvPr/>
        </p:nvCxnSpPr>
        <p:spPr>
          <a:xfrm flipV="1">
            <a:off x="9139547" y="3747527"/>
            <a:ext cx="2582273" cy="676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5F4FE7BB-BDA2-4D75-BB7B-D49D2840744F}"/>
              </a:ext>
            </a:extLst>
          </p:cNvPr>
          <p:cNvCxnSpPr>
            <a:cxnSpLocks/>
          </p:cNvCxnSpPr>
          <p:nvPr/>
        </p:nvCxnSpPr>
        <p:spPr>
          <a:xfrm flipH="1" flipV="1">
            <a:off x="9152247" y="2676366"/>
            <a:ext cx="2741" cy="240071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8E52D00E-E53A-409F-A82B-0BC15E5950AA}"/>
                  </a:ext>
                </a:extLst>
              </p:cNvPr>
              <p:cNvSpPr txBox="1"/>
              <p:nvPr/>
            </p:nvSpPr>
            <p:spPr>
              <a:xfrm>
                <a:off x="8982659" y="2387409"/>
                <a:ext cx="34465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8E52D00E-E53A-409F-A82B-0BC15E5950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2659" y="2387409"/>
                <a:ext cx="344656" cy="276999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FDE5A03F-427B-4C9B-9AF0-4F5A3BC5CBFB}"/>
              </a:ext>
            </a:extLst>
          </p:cNvPr>
          <p:cNvCxnSpPr/>
          <p:nvPr/>
        </p:nvCxnSpPr>
        <p:spPr>
          <a:xfrm flipV="1">
            <a:off x="9395720" y="2525303"/>
            <a:ext cx="2888" cy="2551774"/>
          </a:xfrm>
          <a:prstGeom prst="line">
            <a:avLst/>
          </a:prstGeom>
          <a:ln w="9525"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6C5E8821-2BB4-414D-857D-64F23E9B96AC}"/>
              </a:ext>
            </a:extLst>
          </p:cNvPr>
          <p:cNvCxnSpPr/>
          <p:nvPr/>
        </p:nvCxnSpPr>
        <p:spPr>
          <a:xfrm flipV="1">
            <a:off x="9884983" y="2525302"/>
            <a:ext cx="2888" cy="2551774"/>
          </a:xfrm>
          <a:prstGeom prst="line">
            <a:avLst/>
          </a:prstGeom>
          <a:ln w="9525"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8" name="Freeform 21">
            <a:extLst>
              <a:ext uri="{FF2B5EF4-FFF2-40B4-BE49-F238E27FC236}">
                <a16:creationId xmlns:a16="http://schemas.microsoft.com/office/drawing/2014/main" id="{946E143B-A8CE-49D0-924A-A8A7F9E8D0C2}"/>
              </a:ext>
            </a:extLst>
          </p:cNvPr>
          <p:cNvSpPr/>
          <p:nvPr/>
        </p:nvSpPr>
        <p:spPr>
          <a:xfrm>
            <a:off x="9131070" y="2619969"/>
            <a:ext cx="223455" cy="1119992"/>
          </a:xfrm>
          <a:custGeom>
            <a:avLst/>
            <a:gdLst>
              <a:gd name="connsiteX0" fmla="*/ 0 w 1024569"/>
              <a:gd name="connsiteY0" fmla="*/ 1498293 h 1498293"/>
              <a:gd name="connsiteX1" fmla="*/ 385590 w 1024569"/>
              <a:gd name="connsiteY1" fmla="*/ 1366091 h 1498293"/>
              <a:gd name="connsiteX2" fmla="*/ 870332 w 1024569"/>
              <a:gd name="connsiteY2" fmla="*/ 870332 h 1498293"/>
              <a:gd name="connsiteX3" fmla="*/ 1024569 w 1024569"/>
              <a:gd name="connsiteY3" fmla="*/ 0 h 1498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4569" h="1498293">
                <a:moveTo>
                  <a:pt x="0" y="1498293"/>
                </a:moveTo>
                <a:cubicBezTo>
                  <a:pt x="120267" y="1484522"/>
                  <a:pt x="240535" y="1470751"/>
                  <a:pt x="385590" y="1366091"/>
                </a:cubicBezTo>
                <a:cubicBezTo>
                  <a:pt x="530645" y="1261431"/>
                  <a:pt x="763836" y="1098014"/>
                  <a:pt x="870332" y="870332"/>
                </a:cubicBezTo>
                <a:cubicBezTo>
                  <a:pt x="976828" y="642650"/>
                  <a:pt x="1000698" y="321325"/>
                  <a:pt x="1024569" y="0"/>
                </a:cubicBezTo>
              </a:path>
            </a:pathLst>
          </a:custGeom>
          <a:ln>
            <a:solidFill>
              <a:srgbClr val="00B05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B050"/>
              </a:solidFill>
            </a:endParaRPr>
          </a:p>
        </p:txBody>
      </p:sp>
      <p:sp>
        <p:nvSpPr>
          <p:cNvPr id="69" name="Freeform 22">
            <a:extLst>
              <a:ext uri="{FF2B5EF4-FFF2-40B4-BE49-F238E27FC236}">
                <a16:creationId xmlns:a16="http://schemas.microsoft.com/office/drawing/2014/main" id="{866932EC-379B-4F78-8E9D-B433B4F12DEF}"/>
              </a:ext>
            </a:extLst>
          </p:cNvPr>
          <p:cNvSpPr/>
          <p:nvPr/>
        </p:nvSpPr>
        <p:spPr>
          <a:xfrm>
            <a:off x="9416738" y="4294181"/>
            <a:ext cx="451715" cy="788385"/>
          </a:xfrm>
          <a:custGeom>
            <a:avLst/>
            <a:gdLst>
              <a:gd name="connsiteX0" fmla="*/ 0 w 2071171"/>
              <a:gd name="connsiteY0" fmla="*/ 1520501 h 1531518"/>
              <a:gd name="connsiteX1" fmla="*/ 264404 w 2071171"/>
              <a:gd name="connsiteY1" fmla="*/ 617118 h 1531518"/>
              <a:gd name="connsiteX2" fmla="*/ 661012 w 2071171"/>
              <a:gd name="connsiteY2" fmla="*/ 132376 h 1531518"/>
              <a:gd name="connsiteX3" fmla="*/ 980501 w 2071171"/>
              <a:gd name="connsiteY3" fmla="*/ 173 h 1531518"/>
              <a:gd name="connsiteX4" fmla="*/ 1377108 w 2071171"/>
              <a:gd name="connsiteY4" fmla="*/ 110342 h 1531518"/>
              <a:gd name="connsiteX5" fmla="*/ 1652530 w 2071171"/>
              <a:gd name="connsiteY5" fmla="*/ 352713 h 1531518"/>
              <a:gd name="connsiteX6" fmla="*/ 1916935 w 2071171"/>
              <a:gd name="connsiteY6" fmla="*/ 837455 h 1531518"/>
              <a:gd name="connsiteX7" fmla="*/ 2027103 w 2071171"/>
              <a:gd name="connsiteY7" fmla="*/ 1366265 h 1531518"/>
              <a:gd name="connsiteX8" fmla="*/ 2071171 w 2071171"/>
              <a:gd name="connsiteY8" fmla="*/ 1531518 h 1531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171" h="1531518">
                <a:moveTo>
                  <a:pt x="0" y="1520501"/>
                </a:moveTo>
                <a:cubicBezTo>
                  <a:pt x="77117" y="1184486"/>
                  <a:pt x="154235" y="848472"/>
                  <a:pt x="264404" y="617118"/>
                </a:cubicBezTo>
                <a:cubicBezTo>
                  <a:pt x="374573" y="385764"/>
                  <a:pt x="541663" y="235200"/>
                  <a:pt x="661012" y="132376"/>
                </a:cubicBezTo>
                <a:cubicBezTo>
                  <a:pt x="780361" y="29552"/>
                  <a:pt x="861152" y="3845"/>
                  <a:pt x="980501" y="173"/>
                </a:cubicBezTo>
                <a:cubicBezTo>
                  <a:pt x="1099850" y="-3499"/>
                  <a:pt x="1265103" y="51585"/>
                  <a:pt x="1377108" y="110342"/>
                </a:cubicBezTo>
                <a:cubicBezTo>
                  <a:pt x="1489113" y="169099"/>
                  <a:pt x="1562559" y="231528"/>
                  <a:pt x="1652530" y="352713"/>
                </a:cubicBezTo>
                <a:cubicBezTo>
                  <a:pt x="1742501" y="473898"/>
                  <a:pt x="1854506" y="668530"/>
                  <a:pt x="1916935" y="837455"/>
                </a:cubicBezTo>
                <a:cubicBezTo>
                  <a:pt x="1979364" y="1006380"/>
                  <a:pt x="2001397" y="1250588"/>
                  <a:pt x="2027103" y="1366265"/>
                </a:cubicBezTo>
                <a:cubicBezTo>
                  <a:pt x="2052809" y="1481942"/>
                  <a:pt x="2061990" y="1506730"/>
                  <a:pt x="2071171" y="1531518"/>
                </a:cubicBezTo>
              </a:path>
            </a:pathLst>
          </a:custGeom>
          <a:ln>
            <a:solidFill>
              <a:srgbClr val="00B05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B050"/>
              </a:solidFill>
            </a:endParaRPr>
          </a:p>
        </p:txBody>
      </p:sp>
      <p:sp>
        <p:nvSpPr>
          <p:cNvPr id="70" name="Freeform 22">
            <a:extLst>
              <a:ext uri="{FF2B5EF4-FFF2-40B4-BE49-F238E27FC236}">
                <a16:creationId xmlns:a16="http://schemas.microsoft.com/office/drawing/2014/main" id="{696DE579-46BD-4D92-AFF1-39E567E6E606}"/>
              </a:ext>
            </a:extLst>
          </p:cNvPr>
          <p:cNvSpPr/>
          <p:nvPr/>
        </p:nvSpPr>
        <p:spPr>
          <a:xfrm rot="10800000">
            <a:off x="9943199" y="2638076"/>
            <a:ext cx="451715" cy="1095054"/>
          </a:xfrm>
          <a:custGeom>
            <a:avLst/>
            <a:gdLst>
              <a:gd name="connsiteX0" fmla="*/ 0 w 2071171"/>
              <a:gd name="connsiteY0" fmla="*/ 1520501 h 1531518"/>
              <a:gd name="connsiteX1" fmla="*/ 264404 w 2071171"/>
              <a:gd name="connsiteY1" fmla="*/ 617118 h 1531518"/>
              <a:gd name="connsiteX2" fmla="*/ 661012 w 2071171"/>
              <a:gd name="connsiteY2" fmla="*/ 132376 h 1531518"/>
              <a:gd name="connsiteX3" fmla="*/ 980501 w 2071171"/>
              <a:gd name="connsiteY3" fmla="*/ 173 h 1531518"/>
              <a:gd name="connsiteX4" fmla="*/ 1377108 w 2071171"/>
              <a:gd name="connsiteY4" fmla="*/ 110342 h 1531518"/>
              <a:gd name="connsiteX5" fmla="*/ 1652530 w 2071171"/>
              <a:gd name="connsiteY5" fmla="*/ 352713 h 1531518"/>
              <a:gd name="connsiteX6" fmla="*/ 1916935 w 2071171"/>
              <a:gd name="connsiteY6" fmla="*/ 837455 h 1531518"/>
              <a:gd name="connsiteX7" fmla="*/ 2027103 w 2071171"/>
              <a:gd name="connsiteY7" fmla="*/ 1366265 h 1531518"/>
              <a:gd name="connsiteX8" fmla="*/ 2071171 w 2071171"/>
              <a:gd name="connsiteY8" fmla="*/ 1531518 h 1531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171" h="1531518">
                <a:moveTo>
                  <a:pt x="0" y="1520501"/>
                </a:moveTo>
                <a:cubicBezTo>
                  <a:pt x="77117" y="1184486"/>
                  <a:pt x="154235" y="848472"/>
                  <a:pt x="264404" y="617118"/>
                </a:cubicBezTo>
                <a:cubicBezTo>
                  <a:pt x="374573" y="385764"/>
                  <a:pt x="541663" y="235200"/>
                  <a:pt x="661012" y="132376"/>
                </a:cubicBezTo>
                <a:cubicBezTo>
                  <a:pt x="780361" y="29552"/>
                  <a:pt x="861152" y="3845"/>
                  <a:pt x="980501" y="173"/>
                </a:cubicBezTo>
                <a:cubicBezTo>
                  <a:pt x="1099850" y="-3499"/>
                  <a:pt x="1265103" y="51585"/>
                  <a:pt x="1377108" y="110342"/>
                </a:cubicBezTo>
                <a:cubicBezTo>
                  <a:pt x="1489113" y="169099"/>
                  <a:pt x="1562559" y="231528"/>
                  <a:pt x="1652530" y="352713"/>
                </a:cubicBezTo>
                <a:cubicBezTo>
                  <a:pt x="1742501" y="473898"/>
                  <a:pt x="1854506" y="668530"/>
                  <a:pt x="1916935" y="837455"/>
                </a:cubicBezTo>
                <a:cubicBezTo>
                  <a:pt x="1979364" y="1006380"/>
                  <a:pt x="2001397" y="1250588"/>
                  <a:pt x="2027103" y="1366265"/>
                </a:cubicBezTo>
                <a:cubicBezTo>
                  <a:pt x="2052809" y="1481942"/>
                  <a:pt x="2061990" y="1506730"/>
                  <a:pt x="2071171" y="1531518"/>
                </a:cubicBezTo>
              </a:path>
            </a:pathLst>
          </a:custGeom>
          <a:ln>
            <a:solidFill>
              <a:srgbClr val="00B05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148A4A5A-70E3-4B21-BA1C-189BC6A58264}"/>
                  </a:ext>
                </a:extLst>
              </p:cNvPr>
              <p:cNvSpPr txBox="1"/>
              <p:nvPr/>
            </p:nvSpPr>
            <p:spPr>
              <a:xfrm>
                <a:off x="8811503" y="4138986"/>
                <a:ext cx="34465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i="1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148A4A5A-70E3-4B21-BA1C-189BC6A582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1503" y="4138986"/>
                <a:ext cx="344656" cy="276999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047BAC9D-DC0D-43A2-8B67-6880CD886196}"/>
                  </a:ext>
                </a:extLst>
              </p:cNvPr>
              <p:cNvSpPr txBox="1"/>
              <p:nvPr/>
            </p:nvSpPr>
            <p:spPr>
              <a:xfrm>
                <a:off x="11620602" y="3595172"/>
                <a:ext cx="34465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047BAC9D-DC0D-43A2-8B67-6880CD8861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20602" y="3595172"/>
                <a:ext cx="344656" cy="27699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86BB7FBC-0EC9-43BD-AC5B-4C06F84A230A}"/>
                  </a:ext>
                </a:extLst>
              </p:cNvPr>
              <p:cNvSpPr txBox="1"/>
              <p:nvPr/>
            </p:nvSpPr>
            <p:spPr>
              <a:xfrm>
                <a:off x="9445912" y="3745761"/>
                <a:ext cx="34465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i="1">
                          <a:latin typeface="Cambria Math" panose="02040503050406030204" pitchFamily="18" charset="0"/>
                        </a:rPr>
                        <m:t>90°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86BB7FBC-0EC9-43BD-AC5B-4C06F84A23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5912" y="3745761"/>
                <a:ext cx="344656" cy="276999"/>
              </a:xfrm>
              <a:prstGeom prst="rect">
                <a:avLst/>
              </a:prstGeom>
              <a:blipFill>
                <a:blip r:embed="rId16"/>
                <a:stretch>
                  <a:fillRect r="-89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C7231C6A-52C2-474C-9B1E-67E03903A852}"/>
                  </a:ext>
                </a:extLst>
              </p:cNvPr>
              <p:cNvSpPr txBox="1"/>
              <p:nvPr/>
            </p:nvSpPr>
            <p:spPr>
              <a:xfrm>
                <a:off x="9921807" y="3740054"/>
                <a:ext cx="34465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i="1">
                          <a:latin typeface="Cambria Math" panose="02040503050406030204" pitchFamily="18" charset="0"/>
                        </a:rPr>
                        <m:t>180°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C7231C6A-52C2-474C-9B1E-67E03903A8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1807" y="3740054"/>
                <a:ext cx="344656" cy="276999"/>
              </a:xfrm>
              <a:prstGeom prst="rect">
                <a:avLst/>
              </a:prstGeom>
              <a:blipFill>
                <a:blip r:embed="rId9"/>
                <a:stretch>
                  <a:fillRect r="-339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288C316F-0E95-4BC5-A8EC-2170A593914A}"/>
                  </a:ext>
                </a:extLst>
              </p:cNvPr>
              <p:cNvSpPr txBox="1"/>
              <p:nvPr/>
            </p:nvSpPr>
            <p:spPr>
              <a:xfrm>
                <a:off x="10453892" y="3737085"/>
                <a:ext cx="34465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i="1">
                          <a:latin typeface="Cambria Math" panose="02040503050406030204" pitchFamily="18" charset="0"/>
                        </a:rPr>
                        <m:t>270°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288C316F-0E95-4BC5-A8EC-2170A59391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3892" y="3737085"/>
                <a:ext cx="344656" cy="276999"/>
              </a:xfrm>
              <a:prstGeom prst="rect">
                <a:avLst/>
              </a:prstGeom>
              <a:blipFill>
                <a:blip r:embed="rId23"/>
                <a:stretch>
                  <a:fillRect r="-339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A525034D-304B-4275-9A19-7F59665AFADF}"/>
                  </a:ext>
                </a:extLst>
              </p:cNvPr>
              <p:cNvSpPr txBox="1"/>
              <p:nvPr/>
            </p:nvSpPr>
            <p:spPr>
              <a:xfrm>
                <a:off x="10974722" y="3733910"/>
                <a:ext cx="34465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i="1">
                          <a:latin typeface="Cambria Math" panose="02040503050406030204" pitchFamily="18" charset="0"/>
                        </a:rPr>
                        <m:t>360°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A525034D-304B-4275-9A19-7F59665AFA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4722" y="3733910"/>
                <a:ext cx="344656" cy="276999"/>
              </a:xfrm>
              <a:prstGeom prst="rect">
                <a:avLst/>
              </a:prstGeom>
              <a:blipFill>
                <a:blip r:embed="rId11"/>
                <a:stretch>
                  <a:fillRect r="-315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0C448A15-2E1E-4A18-9C98-004C774BB3DB}"/>
              </a:ext>
            </a:extLst>
          </p:cNvPr>
          <p:cNvCxnSpPr/>
          <p:nvPr/>
        </p:nvCxnSpPr>
        <p:spPr>
          <a:xfrm flipV="1">
            <a:off x="10439841" y="2557239"/>
            <a:ext cx="2888" cy="2551774"/>
          </a:xfrm>
          <a:prstGeom prst="line">
            <a:avLst/>
          </a:prstGeom>
          <a:ln w="9525"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17B8943C-189D-445E-AD66-C550D299A4B3}"/>
              </a:ext>
            </a:extLst>
          </p:cNvPr>
          <p:cNvCxnSpPr/>
          <p:nvPr/>
        </p:nvCxnSpPr>
        <p:spPr>
          <a:xfrm flipV="1">
            <a:off x="10929104" y="2557238"/>
            <a:ext cx="2888" cy="2551774"/>
          </a:xfrm>
          <a:prstGeom prst="line">
            <a:avLst/>
          </a:prstGeom>
          <a:ln w="9525"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0" name="Freeform 22">
            <a:extLst>
              <a:ext uri="{FF2B5EF4-FFF2-40B4-BE49-F238E27FC236}">
                <a16:creationId xmlns:a16="http://schemas.microsoft.com/office/drawing/2014/main" id="{69A2DA9C-ADDA-4E6A-B0C0-C1FE186C9013}"/>
              </a:ext>
            </a:extLst>
          </p:cNvPr>
          <p:cNvSpPr/>
          <p:nvPr/>
        </p:nvSpPr>
        <p:spPr>
          <a:xfrm>
            <a:off x="10460858" y="4326117"/>
            <a:ext cx="451714" cy="788385"/>
          </a:xfrm>
          <a:custGeom>
            <a:avLst/>
            <a:gdLst>
              <a:gd name="connsiteX0" fmla="*/ 0 w 2071171"/>
              <a:gd name="connsiteY0" fmla="*/ 1520501 h 1531518"/>
              <a:gd name="connsiteX1" fmla="*/ 264404 w 2071171"/>
              <a:gd name="connsiteY1" fmla="*/ 617118 h 1531518"/>
              <a:gd name="connsiteX2" fmla="*/ 661012 w 2071171"/>
              <a:gd name="connsiteY2" fmla="*/ 132376 h 1531518"/>
              <a:gd name="connsiteX3" fmla="*/ 980501 w 2071171"/>
              <a:gd name="connsiteY3" fmla="*/ 173 h 1531518"/>
              <a:gd name="connsiteX4" fmla="*/ 1377108 w 2071171"/>
              <a:gd name="connsiteY4" fmla="*/ 110342 h 1531518"/>
              <a:gd name="connsiteX5" fmla="*/ 1652530 w 2071171"/>
              <a:gd name="connsiteY5" fmla="*/ 352713 h 1531518"/>
              <a:gd name="connsiteX6" fmla="*/ 1916935 w 2071171"/>
              <a:gd name="connsiteY6" fmla="*/ 837455 h 1531518"/>
              <a:gd name="connsiteX7" fmla="*/ 2027103 w 2071171"/>
              <a:gd name="connsiteY7" fmla="*/ 1366265 h 1531518"/>
              <a:gd name="connsiteX8" fmla="*/ 2071171 w 2071171"/>
              <a:gd name="connsiteY8" fmla="*/ 1531518 h 1531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171" h="1531518">
                <a:moveTo>
                  <a:pt x="0" y="1520501"/>
                </a:moveTo>
                <a:cubicBezTo>
                  <a:pt x="77117" y="1184486"/>
                  <a:pt x="154235" y="848472"/>
                  <a:pt x="264404" y="617118"/>
                </a:cubicBezTo>
                <a:cubicBezTo>
                  <a:pt x="374573" y="385764"/>
                  <a:pt x="541663" y="235200"/>
                  <a:pt x="661012" y="132376"/>
                </a:cubicBezTo>
                <a:cubicBezTo>
                  <a:pt x="780361" y="29552"/>
                  <a:pt x="861152" y="3845"/>
                  <a:pt x="980501" y="173"/>
                </a:cubicBezTo>
                <a:cubicBezTo>
                  <a:pt x="1099850" y="-3499"/>
                  <a:pt x="1265103" y="51585"/>
                  <a:pt x="1377108" y="110342"/>
                </a:cubicBezTo>
                <a:cubicBezTo>
                  <a:pt x="1489113" y="169099"/>
                  <a:pt x="1562559" y="231528"/>
                  <a:pt x="1652530" y="352713"/>
                </a:cubicBezTo>
                <a:cubicBezTo>
                  <a:pt x="1742501" y="473898"/>
                  <a:pt x="1854506" y="668530"/>
                  <a:pt x="1916935" y="837455"/>
                </a:cubicBezTo>
                <a:cubicBezTo>
                  <a:pt x="1979364" y="1006380"/>
                  <a:pt x="2001397" y="1250588"/>
                  <a:pt x="2027103" y="1366265"/>
                </a:cubicBezTo>
                <a:cubicBezTo>
                  <a:pt x="2052809" y="1481942"/>
                  <a:pt x="2061990" y="1506730"/>
                  <a:pt x="2071171" y="1531518"/>
                </a:cubicBezTo>
              </a:path>
            </a:pathLst>
          </a:custGeom>
          <a:ln>
            <a:solidFill>
              <a:srgbClr val="00B05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B050"/>
              </a:solidFill>
            </a:endParaRPr>
          </a:p>
        </p:txBody>
      </p:sp>
      <p:sp>
        <p:nvSpPr>
          <p:cNvPr id="81" name="Freeform 23">
            <a:extLst>
              <a:ext uri="{FF2B5EF4-FFF2-40B4-BE49-F238E27FC236}">
                <a16:creationId xmlns:a16="http://schemas.microsoft.com/office/drawing/2014/main" id="{9A912C3B-CEF8-47C8-A2A7-E864C6F7AE2B}"/>
              </a:ext>
            </a:extLst>
          </p:cNvPr>
          <p:cNvSpPr/>
          <p:nvPr/>
        </p:nvSpPr>
        <p:spPr>
          <a:xfrm>
            <a:off x="10962858" y="2676367"/>
            <a:ext cx="247482" cy="1081933"/>
          </a:xfrm>
          <a:custGeom>
            <a:avLst/>
            <a:gdLst>
              <a:gd name="connsiteX0" fmla="*/ 0 w 1134737"/>
              <a:gd name="connsiteY0" fmla="*/ 0 h 1619480"/>
              <a:gd name="connsiteX1" fmla="*/ 121186 w 1134737"/>
              <a:gd name="connsiteY1" fmla="*/ 517793 h 1619480"/>
              <a:gd name="connsiteX2" fmla="*/ 396607 w 1134737"/>
              <a:gd name="connsiteY2" fmla="*/ 1079653 h 1619480"/>
              <a:gd name="connsiteX3" fmla="*/ 837282 w 1134737"/>
              <a:gd name="connsiteY3" fmla="*/ 1476260 h 1619480"/>
              <a:gd name="connsiteX4" fmla="*/ 1134737 w 1134737"/>
              <a:gd name="connsiteY4" fmla="*/ 1619480 h 1619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4737" h="1619480">
                <a:moveTo>
                  <a:pt x="0" y="0"/>
                </a:moveTo>
                <a:cubicBezTo>
                  <a:pt x="27542" y="168925"/>
                  <a:pt x="55085" y="337851"/>
                  <a:pt x="121186" y="517793"/>
                </a:cubicBezTo>
                <a:cubicBezTo>
                  <a:pt x="187287" y="697735"/>
                  <a:pt x="277258" y="919909"/>
                  <a:pt x="396607" y="1079653"/>
                </a:cubicBezTo>
                <a:cubicBezTo>
                  <a:pt x="515956" y="1239397"/>
                  <a:pt x="714260" y="1386289"/>
                  <a:pt x="837282" y="1476260"/>
                </a:cubicBezTo>
                <a:cubicBezTo>
                  <a:pt x="960304" y="1566231"/>
                  <a:pt x="1047520" y="1592855"/>
                  <a:pt x="1134737" y="1619480"/>
                </a:cubicBezTo>
              </a:path>
            </a:pathLst>
          </a:custGeom>
          <a:ln>
            <a:solidFill>
              <a:srgbClr val="00B05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8A6BB96-ABFC-45E0-804E-FDC4FE9511DD}"/>
                  </a:ext>
                </a:extLst>
              </p:cNvPr>
              <p:cNvSpPr txBox="1"/>
              <p:nvPr/>
            </p:nvSpPr>
            <p:spPr>
              <a:xfrm>
                <a:off x="8945924" y="1916832"/>
                <a:ext cx="28808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2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2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400" b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𝐬𝐞𝐜</m:t>
                          </m:r>
                        </m:fName>
                        <m:e>
                          <m:r>
                            <a:rPr lang="en-GB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GB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8A6BB96-ABFC-45E0-804E-FDC4FE9511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5924" y="1916832"/>
                <a:ext cx="2880875" cy="461665"/>
              </a:xfrm>
              <a:prstGeom prst="rect">
                <a:avLst/>
              </a:prstGeom>
              <a:blipFill>
                <a:blip r:embed="rId24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4651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20" grpId="0" animBg="1"/>
      <p:bldP spid="21" grpId="0" animBg="1"/>
      <p:bldP spid="22" grpId="0" animBg="1"/>
      <p:bldP spid="23" grpId="0"/>
      <p:bldP spid="27" grpId="0"/>
      <p:bldP spid="28" grpId="0"/>
      <p:bldP spid="29" grpId="0"/>
      <p:bldP spid="30" grpId="0"/>
      <p:bldP spid="31" grpId="0"/>
      <p:bldP spid="32" grpId="0"/>
      <p:bldP spid="33" grpId="0" animBg="1"/>
      <p:bldP spid="37" grpId="0"/>
      <p:bldP spid="38" grpId="0"/>
      <p:bldP spid="42" grpId="0" animBg="1"/>
      <p:bldP spid="43" grpId="0" animBg="1"/>
      <p:bldP spid="59" grpId="0" animBg="1"/>
      <p:bldP spid="46" grpId="0"/>
      <p:bldP spid="47" grpId="0"/>
      <p:bldP spid="48" grpId="0"/>
      <p:bldP spid="49" grpId="0"/>
      <p:bldP spid="50" grpId="0"/>
      <p:bldP spid="51" grpId="0"/>
      <p:bldP spid="56" grpId="0" animBg="1"/>
      <p:bldP spid="57" grpId="0" animBg="1"/>
      <p:bldP spid="58" grpId="0"/>
      <p:bldP spid="60" grpId="0" animBg="1"/>
      <p:bldP spid="64" grpId="0"/>
      <p:bldP spid="68" grpId="0" animBg="1"/>
      <p:bldP spid="69" grpId="0" animBg="1"/>
      <p:bldP spid="70" grpId="0" animBg="1"/>
      <p:bldP spid="71" grpId="0"/>
      <p:bldP spid="72" grpId="0"/>
      <p:bldP spid="73" grpId="0"/>
      <p:bldP spid="74" grpId="0"/>
      <p:bldP spid="75" grpId="0"/>
      <p:bldP spid="76" grpId="0"/>
      <p:bldP spid="80" grpId="0" animBg="1"/>
      <p:bldP spid="81" grpId="0" animBg="1"/>
      <p:bldP spid="8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40969</TotalTime>
  <Words>184</Words>
  <Application>Microsoft Office PowerPoint</Application>
  <PresentationFormat>Widescreen</PresentationFormat>
  <Paragraphs>76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1010</cp:revision>
  <dcterms:created xsi:type="dcterms:W3CDTF">2013-02-28T07:36:55Z</dcterms:created>
  <dcterms:modified xsi:type="dcterms:W3CDTF">2023-09-13T10:14:20Z</dcterms:modified>
</cp:coreProperties>
</file>