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543" r:id="rId2"/>
    <p:sldId id="530" r:id="rId3"/>
    <p:sldId id="545" r:id="rId4"/>
    <p:sldId id="546" r:id="rId5"/>
    <p:sldId id="547" r:id="rId6"/>
    <p:sldId id="548" r:id="rId7"/>
    <p:sldId id="535" r:id="rId8"/>
    <p:sldId id="550" r:id="rId9"/>
    <p:sldId id="551" r:id="rId10"/>
    <p:sldId id="556" r:id="rId11"/>
    <p:sldId id="557" r:id="rId12"/>
    <p:sldId id="542" r:id="rId13"/>
    <p:sldId id="538" r:id="rId14"/>
    <p:sldId id="554" r:id="rId15"/>
    <p:sldId id="555" r:id="rId16"/>
    <p:sldId id="544" r:id="rId17"/>
    <p:sldId id="533" r:id="rId18"/>
    <p:sldId id="558" r:id="rId19"/>
    <p:sldId id="532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7C6AA9E-525F-4244-9759-FCA604FB806F}" v="9" dt="2023-09-04T14:53:53.72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480" autoAdjust="0"/>
    <p:restoredTop sz="95373" autoAdjust="0"/>
  </p:normalViewPr>
  <p:slideViewPr>
    <p:cSldViewPr>
      <p:cViewPr varScale="1">
        <p:scale>
          <a:sx n="93" d="100"/>
          <a:sy n="93" d="100"/>
        </p:scale>
        <p:origin x="57" y="57"/>
      </p:cViewPr>
      <p:guideLst>
        <p:guide orient="horz" pos="2160"/>
        <p:guide pos="3840"/>
      </p:guideLst>
    </p:cSldViewPr>
  </p:slideViewPr>
  <p:notesTextViewPr>
    <p:cViewPr>
      <p:scale>
        <a:sx n="300" d="100"/>
        <a:sy n="3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D9BE4199-B35D-4A76-881A-B4F1A09DBE71}"/>
    <pc:docChg chg="custSel modSld sldOrd">
      <pc:chgData name="Stewart Gale" userId="3647ddd2-6040-41ae-a96d-232c23482af8" providerId="ADAL" clId="{D9BE4199-B35D-4A76-881A-B4F1A09DBE71}" dt="2022-09-06T16:31:20.309" v="30" actId="1076"/>
      <pc:docMkLst>
        <pc:docMk/>
      </pc:docMkLst>
      <pc:sldChg chg="ord">
        <pc:chgData name="Stewart Gale" userId="3647ddd2-6040-41ae-a96d-232c23482af8" providerId="ADAL" clId="{D9BE4199-B35D-4A76-881A-B4F1A09DBE71}" dt="2022-09-05T04:07:27.924" v="4"/>
        <pc:sldMkLst>
          <pc:docMk/>
          <pc:sldMk cId="3589603480" sldId="530"/>
        </pc:sldMkLst>
      </pc:sldChg>
      <pc:sldChg chg="addSp delSp modSp mod delAnim">
        <pc:chgData name="Stewart Gale" userId="3647ddd2-6040-41ae-a96d-232c23482af8" providerId="ADAL" clId="{D9BE4199-B35D-4A76-881A-B4F1A09DBE71}" dt="2022-09-06T16:31:20.309" v="30" actId="1076"/>
        <pc:sldMkLst>
          <pc:docMk/>
          <pc:sldMk cId="3491667478" sldId="531"/>
        </pc:sldMkLst>
        <pc:spChg chg="del">
          <ac:chgData name="Stewart Gale" userId="3647ddd2-6040-41ae-a96d-232c23482af8" providerId="ADAL" clId="{D9BE4199-B35D-4A76-881A-B4F1A09DBE71}" dt="2022-09-06T16:28:46.890" v="5" actId="478"/>
          <ac:spMkLst>
            <pc:docMk/>
            <pc:sldMk cId="3491667478" sldId="531"/>
            <ac:spMk id="5" creationId="{00000000-0000-0000-0000-000000000000}"/>
          </ac:spMkLst>
        </pc:spChg>
        <pc:spChg chg="mod">
          <ac:chgData name="Stewart Gale" userId="3647ddd2-6040-41ae-a96d-232c23482af8" providerId="ADAL" clId="{D9BE4199-B35D-4A76-881A-B4F1A09DBE71}" dt="2022-09-06T16:31:20.309" v="30" actId="1076"/>
          <ac:spMkLst>
            <pc:docMk/>
            <pc:sldMk cId="3491667478" sldId="531"/>
            <ac:spMk id="6" creationId="{00000000-0000-0000-0000-000000000000}"/>
          </ac:spMkLst>
        </pc:spChg>
        <pc:spChg chg="mod">
          <ac:chgData name="Stewart Gale" userId="3647ddd2-6040-41ae-a96d-232c23482af8" providerId="ADAL" clId="{D9BE4199-B35D-4A76-881A-B4F1A09DBE71}" dt="2022-09-06T16:31:20.309" v="30" actId="1076"/>
          <ac:spMkLst>
            <pc:docMk/>
            <pc:sldMk cId="3491667478" sldId="531"/>
            <ac:spMk id="7" creationId="{00000000-0000-0000-0000-000000000000}"/>
          </ac:spMkLst>
        </pc:spChg>
        <pc:spChg chg="mod">
          <ac:chgData name="Stewart Gale" userId="3647ddd2-6040-41ae-a96d-232c23482af8" providerId="ADAL" clId="{D9BE4199-B35D-4A76-881A-B4F1A09DBE71}" dt="2022-09-06T16:31:20.309" v="30" actId="1076"/>
          <ac:spMkLst>
            <pc:docMk/>
            <pc:sldMk cId="3491667478" sldId="531"/>
            <ac:spMk id="8" creationId="{00000000-0000-0000-0000-000000000000}"/>
          </ac:spMkLst>
        </pc:spChg>
        <pc:spChg chg="del">
          <ac:chgData name="Stewart Gale" userId="3647ddd2-6040-41ae-a96d-232c23482af8" providerId="ADAL" clId="{D9BE4199-B35D-4A76-881A-B4F1A09DBE71}" dt="2022-09-06T16:28:46.890" v="5" actId="478"/>
          <ac:spMkLst>
            <pc:docMk/>
            <pc:sldMk cId="3491667478" sldId="531"/>
            <ac:spMk id="9" creationId="{00000000-0000-0000-0000-000000000000}"/>
          </ac:spMkLst>
        </pc:spChg>
        <pc:spChg chg="del">
          <ac:chgData name="Stewart Gale" userId="3647ddd2-6040-41ae-a96d-232c23482af8" providerId="ADAL" clId="{D9BE4199-B35D-4A76-881A-B4F1A09DBE71}" dt="2022-09-06T16:28:46.890" v="5" actId="478"/>
          <ac:spMkLst>
            <pc:docMk/>
            <pc:sldMk cId="3491667478" sldId="531"/>
            <ac:spMk id="10" creationId="{00000000-0000-0000-0000-000000000000}"/>
          </ac:spMkLst>
        </pc:spChg>
        <pc:spChg chg="del">
          <ac:chgData name="Stewart Gale" userId="3647ddd2-6040-41ae-a96d-232c23482af8" providerId="ADAL" clId="{D9BE4199-B35D-4A76-881A-B4F1A09DBE71}" dt="2022-09-06T16:28:46.890" v="5" actId="478"/>
          <ac:spMkLst>
            <pc:docMk/>
            <pc:sldMk cId="3491667478" sldId="531"/>
            <ac:spMk id="11" creationId="{00000000-0000-0000-0000-000000000000}"/>
          </ac:spMkLst>
        </pc:spChg>
        <pc:spChg chg="del">
          <ac:chgData name="Stewart Gale" userId="3647ddd2-6040-41ae-a96d-232c23482af8" providerId="ADAL" clId="{D9BE4199-B35D-4A76-881A-B4F1A09DBE71}" dt="2022-09-06T16:28:46.890" v="5" actId="478"/>
          <ac:spMkLst>
            <pc:docMk/>
            <pc:sldMk cId="3491667478" sldId="531"/>
            <ac:spMk id="12" creationId="{00000000-0000-0000-0000-000000000000}"/>
          </ac:spMkLst>
        </pc:spChg>
        <pc:spChg chg="del">
          <ac:chgData name="Stewart Gale" userId="3647ddd2-6040-41ae-a96d-232c23482af8" providerId="ADAL" clId="{D9BE4199-B35D-4A76-881A-B4F1A09DBE71}" dt="2022-09-06T16:28:46.890" v="5" actId="478"/>
          <ac:spMkLst>
            <pc:docMk/>
            <pc:sldMk cId="3491667478" sldId="531"/>
            <ac:spMk id="13" creationId="{00000000-0000-0000-0000-000000000000}"/>
          </ac:spMkLst>
        </pc:spChg>
        <pc:spChg chg="mod">
          <ac:chgData name="Stewart Gale" userId="3647ddd2-6040-41ae-a96d-232c23482af8" providerId="ADAL" clId="{D9BE4199-B35D-4A76-881A-B4F1A09DBE71}" dt="2022-09-06T16:31:20.309" v="30" actId="1076"/>
          <ac:spMkLst>
            <pc:docMk/>
            <pc:sldMk cId="3491667478" sldId="531"/>
            <ac:spMk id="14" creationId="{00000000-0000-0000-0000-000000000000}"/>
          </ac:spMkLst>
        </pc:spChg>
        <pc:spChg chg="mod">
          <ac:chgData name="Stewart Gale" userId="3647ddd2-6040-41ae-a96d-232c23482af8" providerId="ADAL" clId="{D9BE4199-B35D-4A76-881A-B4F1A09DBE71}" dt="2022-09-06T16:31:20.309" v="30" actId="1076"/>
          <ac:spMkLst>
            <pc:docMk/>
            <pc:sldMk cId="3491667478" sldId="531"/>
            <ac:spMk id="15" creationId="{00000000-0000-0000-0000-000000000000}"/>
          </ac:spMkLst>
        </pc:spChg>
        <pc:spChg chg="mod">
          <ac:chgData name="Stewart Gale" userId="3647ddd2-6040-41ae-a96d-232c23482af8" providerId="ADAL" clId="{D9BE4199-B35D-4A76-881A-B4F1A09DBE71}" dt="2022-09-06T16:31:20.309" v="30" actId="1076"/>
          <ac:spMkLst>
            <pc:docMk/>
            <pc:sldMk cId="3491667478" sldId="531"/>
            <ac:spMk id="16" creationId="{00000000-0000-0000-0000-000000000000}"/>
          </ac:spMkLst>
        </pc:spChg>
        <pc:spChg chg="mod">
          <ac:chgData name="Stewart Gale" userId="3647ddd2-6040-41ae-a96d-232c23482af8" providerId="ADAL" clId="{D9BE4199-B35D-4A76-881A-B4F1A09DBE71}" dt="2022-09-06T16:31:20.309" v="30" actId="1076"/>
          <ac:spMkLst>
            <pc:docMk/>
            <pc:sldMk cId="3491667478" sldId="531"/>
            <ac:spMk id="17" creationId="{00000000-0000-0000-0000-000000000000}"/>
          </ac:spMkLst>
        </pc:spChg>
        <pc:spChg chg="mod">
          <ac:chgData name="Stewart Gale" userId="3647ddd2-6040-41ae-a96d-232c23482af8" providerId="ADAL" clId="{D9BE4199-B35D-4A76-881A-B4F1A09DBE71}" dt="2022-09-06T16:31:20.309" v="30" actId="1076"/>
          <ac:spMkLst>
            <pc:docMk/>
            <pc:sldMk cId="3491667478" sldId="531"/>
            <ac:spMk id="18" creationId="{00000000-0000-0000-0000-000000000000}"/>
          </ac:spMkLst>
        </pc:spChg>
        <pc:spChg chg="mod">
          <ac:chgData name="Stewart Gale" userId="3647ddd2-6040-41ae-a96d-232c23482af8" providerId="ADAL" clId="{D9BE4199-B35D-4A76-881A-B4F1A09DBE71}" dt="2022-09-06T16:31:20.309" v="30" actId="1076"/>
          <ac:spMkLst>
            <pc:docMk/>
            <pc:sldMk cId="3491667478" sldId="531"/>
            <ac:spMk id="19" creationId="{00000000-0000-0000-0000-000000000000}"/>
          </ac:spMkLst>
        </pc:spChg>
        <pc:spChg chg="mod">
          <ac:chgData name="Stewart Gale" userId="3647ddd2-6040-41ae-a96d-232c23482af8" providerId="ADAL" clId="{D9BE4199-B35D-4A76-881A-B4F1A09DBE71}" dt="2022-09-06T16:31:20.309" v="30" actId="1076"/>
          <ac:spMkLst>
            <pc:docMk/>
            <pc:sldMk cId="3491667478" sldId="531"/>
            <ac:spMk id="20" creationId="{00000000-0000-0000-0000-000000000000}"/>
          </ac:spMkLst>
        </pc:spChg>
        <pc:spChg chg="mod">
          <ac:chgData name="Stewart Gale" userId="3647ddd2-6040-41ae-a96d-232c23482af8" providerId="ADAL" clId="{D9BE4199-B35D-4A76-881A-B4F1A09DBE71}" dt="2022-09-06T16:31:20.309" v="30" actId="1076"/>
          <ac:spMkLst>
            <pc:docMk/>
            <pc:sldMk cId="3491667478" sldId="531"/>
            <ac:spMk id="21" creationId="{00000000-0000-0000-0000-000000000000}"/>
          </ac:spMkLst>
        </pc:spChg>
        <pc:spChg chg="mod">
          <ac:chgData name="Stewart Gale" userId="3647ddd2-6040-41ae-a96d-232c23482af8" providerId="ADAL" clId="{D9BE4199-B35D-4A76-881A-B4F1A09DBE71}" dt="2022-09-06T16:31:20.309" v="30" actId="1076"/>
          <ac:spMkLst>
            <pc:docMk/>
            <pc:sldMk cId="3491667478" sldId="531"/>
            <ac:spMk id="22" creationId="{00000000-0000-0000-0000-000000000000}"/>
          </ac:spMkLst>
        </pc:spChg>
        <pc:spChg chg="mod">
          <ac:chgData name="Stewart Gale" userId="3647ddd2-6040-41ae-a96d-232c23482af8" providerId="ADAL" clId="{D9BE4199-B35D-4A76-881A-B4F1A09DBE71}" dt="2022-09-06T16:31:20.309" v="30" actId="1076"/>
          <ac:spMkLst>
            <pc:docMk/>
            <pc:sldMk cId="3491667478" sldId="531"/>
            <ac:spMk id="23" creationId="{00000000-0000-0000-0000-000000000000}"/>
          </ac:spMkLst>
        </pc:spChg>
        <pc:spChg chg="mod">
          <ac:chgData name="Stewart Gale" userId="3647ddd2-6040-41ae-a96d-232c23482af8" providerId="ADAL" clId="{D9BE4199-B35D-4A76-881A-B4F1A09DBE71}" dt="2022-09-06T16:31:20.309" v="30" actId="1076"/>
          <ac:spMkLst>
            <pc:docMk/>
            <pc:sldMk cId="3491667478" sldId="531"/>
            <ac:spMk id="24" creationId="{00000000-0000-0000-0000-000000000000}"/>
          </ac:spMkLst>
        </pc:spChg>
        <pc:spChg chg="mod">
          <ac:chgData name="Stewart Gale" userId="3647ddd2-6040-41ae-a96d-232c23482af8" providerId="ADAL" clId="{D9BE4199-B35D-4A76-881A-B4F1A09DBE71}" dt="2022-09-06T16:31:20.309" v="30" actId="1076"/>
          <ac:spMkLst>
            <pc:docMk/>
            <pc:sldMk cId="3491667478" sldId="531"/>
            <ac:spMk id="25" creationId="{00000000-0000-0000-0000-000000000000}"/>
          </ac:spMkLst>
        </pc:spChg>
        <pc:cxnChg chg="add mod">
          <ac:chgData name="Stewart Gale" userId="3647ddd2-6040-41ae-a96d-232c23482af8" providerId="ADAL" clId="{D9BE4199-B35D-4A76-881A-B4F1A09DBE71}" dt="2022-09-06T16:31:20.309" v="30" actId="1076"/>
          <ac:cxnSpMkLst>
            <pc:docMk/>
            <pc:sldMk cId="3491667478" sldId="531"/>
            <ac:cxnSpMk id="26" creationId="{163DA919-9FD4-9459-AD47-8EBE7CABCB68}"/>
          </ac:cxnSpMkLst>
        </pc:cxnChg>
        <pc:cxnChg chg="del">
          <ac:chgData name="Stewart Gale" userId="3647ddd2-6040-41ae-a96d-232c23482af8" providerId="ADAL" clId="{D9BE4199-B35D-4A76-881A-B4F1A09DBE71}" dt="2022-09-06T16:28:48.957" v="6" actId="478"/>
          <ac:cxnSpMkLst>
            <pc:docMk/>
            <pc:sldMk cId="3491667478" sldId="531"/>
            <ac:cxnSpMk id="27" creationId="{00000000-0000-0000-0000-000000000000}"/>
          </ac:cxnSpMkLst>
        </pc:cxnChg>
        <pc:cxnChg chg="del">
          <ac:chgData name="Stewart Gale" userId="3647ddd2-6040-41ae-a96d-232c23482af8" providerId="ADAL" clId="{D9BE4199-B35D-4A76-881A-B4F1A09DBE71}" dt="2022-09-06T16:28:53.550" v="7" actId="478"/>
          <ac:cxnSpMkLst>
            <pc:docMk/>
            <pc:sldMk cId="3491667478" sldId="531"/>
            <ac:cxnSpMk id="28" creationId="{00000000-0000-0000-0000-000000000000}"/>
          </ac:cxnSpMkLst>
        </pc:cxnChg>
        <pc:cxnChg chg="mod">
          <ac:chgData name="Stewart Gale" userId="3647ddd2-6040-41ae-a96d-232c23482af8" providerId="ADAL" clId="{D9BE4199-B35D-4A76-881A-B4F1A09DBE71}" dt="2022-09-06T16:31:20.309" v="30" actId="1076"/>
          <ac:cxnSpMkLst>
            <pc:docMk/>
            <pc:sldMk cId="3491667478" sldId="531"/>
            <ac:cxnSpMk id="29" creationId="{00000000-0000-0000-0000-000000000000}"/>
          </ac:cxnSpMkLst>
        </pc:cxnChg>
        <pc:cxnChg chg="mod">
          <ac:chgData name="Stewart Gale" userId="3647ddd2-6040-41ae-a96d-232c23482af8" providerId="ADAL" clId="{D9BE4199-B35D-4A76-881A-B4F1A09DBE71}" dt="2022-09-06T16:31:20.309" v="30" actId="1076"/>
          <ac:cxnSpMkLst>
            <pc:docMk/>
            <pc:sldMk cId="3491667478" sldId="531"/>
            <ac:cxnSpMk id="30" creationId="{00000000-0000-0000-0000-000000000000}"/>
          </ac:cxnSpMkLst>
        </pc:cxnChg>
        <pc:cxnChg chg="mod">
          <ac:chgData name="Stewart Gale" userId="3647ddd2-6040-41ae-a96d-232c23482af8" providerId="ADAL" clId="{D9BE4199-B35D-4A76-881A-B4F1A09DBE71}" dt="2022-09-06T16:31:20.309" v="30" actId="1076"/>
          <ac:cxnSpMkLst>
            <pc:docMk/>
            <pc:sldMk cId="3491667478" sldId="531"/>
            <ac:cxnSpMk id="31" creationId="{00000000-0000-0000-0000-000000000000}"/>
          </ac:cxnSpMkLst>
        </pc:cxnChg>
        <pc:cxnChg chg="add mod">
          <ac:chgData name="Stewart Gale" userId="3647ddd2-6040-41ae-a96d-232c23482af8" providerId="ADAL" clId="{D9BE4199-B35D-4A76-881A-B4F1A09DBE71}" dt="2022-09-06T16:31:20.309" v="30" actId="1076"/>
          <ac:cxnSpMkLst>
            <pc:docMk/>
            <pc:sldMk cId="3491667478" sldId="531"/>
            <ac:cxnSpMk id="32" creationId="{49AEE646-2468-3589-9022-8BC4DC2ECEE0}"/>
          </ac:cxnSpMkLst>
        </pc:cxnChg>
        <pc:cxnChg chg="mod">
          <ac:chgData name="Stewart Gale" userId="3647ddd2-6040-41ae-a96d-232c23482af8" providerId="ADAL" clId="{D9BE4199-B35D-4A76-881A-B4F1A09DBE71}" dt="2022-09-06T16:31:20.309" v="30" actId="1076"/>
          <ac:cxnSpMkLst>
            <pc:docMk/>
            <pc:sldMk cId="3491667478" sldId="531"/>
            <ac:cxnSpMk id="44" creationId="{00000000-0000-0000-0000-000000000000}"/>
          </ac:cxnSpMkLst>
        </pc:cxnChg>
        <pc:cxnChg chg="mod">
          <ac:chgData name="Stewart Gale" userId="3647ddd2-6040-41ae-a96d-232c23482af8" providerId="ADAL" clId="{D9BE4199-B35D-4A76-881A-B4F1A09DBE71}" dt="2022-09-06T16:31:20.309" v="30" actId="1076"/>
          <ac:cxnSpMkLst>
            <pc:docMk/>
            <pc:sldMk cId="3491667478" sldId="531"/>
            <ac:cxnSpMk id="45" creationId="{00000000-0000-0000-0000-000000000000}"/>
          </ac:cxnSpMkLst>
        </pc:cxnChg>
        <pc:cxnChg chg="mod">
          <ac:chgData name="Stewart Gale" userId="3647ddd2-6040-41ae-a96d-232c23482af8" providerId="ADAL" clId="{D9BE4199-B35D-4A76-881A-B4F1A09DBE71}" dt="2022-09-06T16:31:20.309" v="30" actId="1076"/>
          <ac:cxnSpMkLst>
            <pc:docMk/>
            <pc:sldMk cId="3491667478" sldId="531"/>
            <ac:cxnSpMk id="46" creationId="{00000000-0000-0000-0000-000000000000}"/>
          </ac:cxnSpMkLst>
        </pc:cxnChg>
      </pc:sldChg>
      <pc:sldChg chg="modAnim">
        <pc:chgData name="Stewart Gale" userId="3647ddd2-6040-41ae-a96d-232c23482af8" providerId="ADAL" clId="{D9BE4199-B35D-4A76-881A-B4F1A09DBE71}" dt="2021-09-02T08:19:05.332" v="0"/>
        <pc:sldMkLst>
          <pc:docMk/>
          <pc:sldMk cId="276695050" sldId="542"/>
        </pc:sldMkLst>
      </pc:sldChg>
      <pc:sldChg chg="modSp mod">
        <pc:chgData name="Stewart Gale" userId="3647ddd2-6040-41ae-a96d-232c23482af8" providerId="ADAL" clId="{D9BE4199-B35D-4A76-881A-B4F1A09DBE71}" dt="2022-08-31T18:19:27.274" v="2" actId="20577"/>
        <pc:sldMkLst>
          <pc:docMk/>
          <pc:sldMk cId="3645744596" sldId="543"/>
        </pc:sldMkLst>
        <pc:spChg chg="mod">
          <ac:chgData name="Stewart Gale" userId="3647ddd2-6040-41ae-a96d-232c23482af8" providerId="ADAL" clId="{D9BE4199-B35D-4A76-881A-B4F1A09DBE71}" dt="2022-08-31T18:19:27.274" v="2" actId="20577"/>
          <ac:spMkLst>
            <pc:docMk/>
            <pc:sldMk cId="3645744596" sldId="543"/>
            <ac:spMk id="5" creationId="{00000000-0000-0000-0000-000000000000}"/>
          </ac:spMkLst>
        </pc:spChg>
      </pc:sldChg>
    </pc:docChg>
  </pc:docChgLst>
  <pc:docChgLst>
    <pc:chgData name="Stewart Gale" userId="3647ddd2-6040-41ae-a96d-232c23482af8" providerId="ADAL" clId="{47C6AA9E-525F-4244-9759-FCA604FB806F}"/>
    <pc:docChg chg="modSld">
      <pc:chgData name="Stewart Gale" userId="3647ddd2-6040-41ae-a96d-232c23482af8" providerId="ADAL" clId="{47C6AA9E-525F-4244-9759-FCA604FB806F}" dt="2023-09-04T14:57:55.238" v="11" actId="20577"/>
      <pc:docMkLst>
        <pc:docMk/>
      </pc:docMkLst>
      <pc:sldChg chg="modSp">
        <pc:chgData name="Stewart Gale" userId="3647ddd2-6040-41ae-a96d-232c23482af8" providerId="ADAL" clId="{47C6AA9E-525F-4244-9759-FCA604FB806F}" dt="2023-09-04T14:53:53.728" v="8" actId="113"/>
        <pc:sldMkLst>
          <pc:docMk/>
          <pc:sldMk cId="378222793" sldId="532"/>
        </pc:sldMkLst>
        <pc:spChg chg="mod">
          <ac:chgData name="Stewart Gale" userId="3647ddd2-6040-41ae-a96d-232c23482af8" providerId="ADAL" clId="{47C6AA9E-525F-4244-9759-FCA604FB806F}" dt="2023-09-04T14:53:53.728" v="8" actId="113"/>
          <ac:spMkLst>
            <pc:docMk/>
            <pc:sldMk cId="378222793" sldId="532"/>
            <ac:spMk id="12" creationId="{9A9C65CB-E3DE-86C4-24AE-BCEC3D9445DE}"/>
          </ac:spMkLst>
        </pc:spChg>
      </pc:sldChg>
      <pc:sldChg chg="modSp">
        <pc:chgData name="Stewart Gale" userId="3647ddd2-6040-41ae-a96d-232c23482af8" providerId="ADAL" clId="{47C6AA9E-525F-4244-9759-FCA604FB806F}" dt="2023-09-04T14:53:46.373" v="6" actId="113"/>
        <pc:sldMkLst>
          <pc:docMk/>
          <pc:sldMk cId="2991884332" sldId="533"/>
        </pc:sldMkLst>
        <pc:spChg chg="mod">
          <ac:chgData name="Stewart Gale" userId="3647ddd2-6040-41ae-a96d-232c23482af8" providerId="ADAL" clId="{47C6AA9E-525F-4244-9759-FCA604FB806F}" dt="2023-09-04T14:53:46.373" v="6" actId="113"/>
          <ac:spMkLst>
            <pc:docMk/>
            <pc:sldMk cId="2991884332" sldId="533"/>
            <ac:spMk id="9" creationId="{00000000-0000-0000-0000-000000000000}"/>
          </ac:spMkLst>
        </pc:spChg>
      </pc:sldChg>
      <pc:sldChg chg="modSp mod">
        <pc:chgData name="Stewart Gale" userId="3647ddd2-6040-41ae-a96d-232c23482af8" providerId="ADAL" clId="{47C6AA9E-525F-4244-9759-FCA604FB806F}" dt="2023-09-04T14:57:55.238" v="11" actId="20577"/>
        <pc:sldMkLst>
          <pc:docMk/>
          <pc:sldMk cId="3645744596" sldId="543"/>
        </pc:sldMkLst>
        <pc:spChg chg="mod">
          <ac:chgData name="Stewart Gale" userId="3647ddd2-6040-41ae-a96d-232c23482af8" providerId="ADAL" clId="{47C6AA9E-525F-4244-9759-FCA604FB806F}" dt="2023-09-04T14:57:55.238" v="11" actId="20577"/>
          <ac:spMkLst>
            <pc:docMk/>
            <pc:sldMk cId="3645744596" sldId="543"/>
            <ac:spMk id="5" creationId="{00000000-0000-0000-0000-000000000000}"/>
          </ac:spMkLst>
        </pc:spChg>
      </pc:sldChg>
      <pc:sldChg chg="modSp">
        <pc:chgData name="Stewart Gale" userId="3647ddd2-6040-41ae-a96d-232c23482af8" providerId="ADAL" clId="{47C6AA9E-525F-4244-9759-FCA604FB806F}" dt="2023-09-04T05:39:01.885" v="0" actId="207"/>
        <pc:sldMkLst>
          <pc:docMk/>
          <pc:sldMk cId="3370795418" sldId="546"/>
        </pc:sldMkLst>
        <pc:spChg chg="mod">
          <ac:chgData name="Stewart Gale" userId="3647ddd2-6040-41ae-a96d-232c23482af8" providerId="ADAL" clId="{47C6AA9E-525F-4244-9759-FCA604FB806F}" dt="2023-09-04T05:39:01.885" v="0" actId="207"/>
          <ac:spMkLst>
            <pc:docMk/>
            <pc:sldMk cId="3370795418" sldId="546"/>
            <ac:spMk id="7" creationId="{D2FDB882-9B18-58CD-7CAF-045397240908}"/>
          </ac:spMkLst>
        </pc:spChg>
      </pc:sldChg>
      <pc:sldChg chg="modSp">
        <pc:chgData name="Stewart Gale" userId="3647ddd2-6040-41ae-a96d-232c23482af8" providerId="ADAL" clId="{47C6AA9E-525F-4244-9759-FCA604FB806F}" dt="2023-09-04T05:39:13.081" v="2" actId="207"/>
        <pc:sldMkLst>
          <pc:docMk/>
          <pc:sldMk cId="2438615182" sldId="547"/>
        </pc:sldMkLst>
        <pc:spChg chg="mod">
          <ac:chgData name="Stewart Gale" userId="3647ddd2-6040-41ae-a96d-232c23482af8" providerId="ADAL" clId="{47C6AA9E-525F-4244-9759-FCA604FB806F}" dt="2023-09-04T05:39:13.081" v="2" actId="207"/>
          <ac:spMkLst>
            <pc:docMk/>
            <pc:sldMk cId="2438615182" sldId="547"/>
            <ac:spMk id="7" creationId="{D2FDB882-9B18-58CD-7CAF-045397240908}"/>
          </ac:spMkLst>
        </pc:spChg>
      </pc:sldChg>
      <pc:sldChg chg="modSp">
        <pc:chgData name="Stewart Gale" userId="3647ddd2-6040-41ae-a96d-232c23482af8" providerId="ADAL" clId="{47C6AA9E-525F-4244-9759-FCA604FB806F}" dt="2023-09-04T05:39:16.596" v="3" actId="207"/>
        <pc:sldMkLst>
          <pc:docMk/>
          <pc:sldMk cId="3046094944" sldId="548"/>
        </pc:sldMkLst>
        <pc:spChg chg="mod">
          <ac:chgData name="Stewart Gale" userId="3647ddd2-6040-41ae-a96d-232c23482af8" providerId="ADAL" clId="{47C6AA9E-525F-4244-9759-FCA604FB806F}" dt="2023-09-04T05:39:16.596" v="3" actId="207"/>
          <ac:spMkLst>
            <pc:docMk/>
            <pc:sldMk cId="3046094944" sldId="548"/>
            <ac:spMk id="7" creationId="{D2FDB882-9B18-58CD-7CAF-045397240908}"/>
          </ac:spMkLst>
        </pc:spChg>
      </pc:sldChg>
      <pc:sldChg chg="modSp mod">
        <pc:chgData name="Stewart Gale" userId="3647ddd2-6040-41ae-a96d-232c23482af8" providerId="ADAL" clId="{47C6AA9E-525F-4244-9759-FCA604FB806F}" dt="2023-09-04T14:54:20.579" v="9" actId="20577"/>
        <pc:sldMkLst>
          <pc:docMk/>
          <pc:sldMk cId="131612943" sldId="555"/>
        </pc:sldMkLst>
        <pc:spChg chg="mod">
          <ac:chgData name="Stewart Gale" userId="3647ddd2-6040-41ae-a96d-232c23482af8" providerId="ADAL" clId="{47C6AA9E-525F-4244-9759-FCA604FB806F}" dt="2023-09-04T14:54:20.579" v="9" actId="20577"/>
          <ac:spMkLst>
            <pc:docMk/>
            <pc:sldMk cId="131612943" sldId="555"/>
            <ac:spMk id="8" creationId="{D3CB629F-E404-626A-3226-B245A377E487}"/>
          </ac:spMkLst>
        </pc:spChg>
      </pc:sldChg>
      <pc:sldChg chg="modSp">
        <pc:chgData name="Stewart Gale" userId="3647ddd2-6040-41ae-a96d-232c23482af8" providerId="ADAL" clId="{47C6AA9E-525F-4244-9759-FCA604FB806F}" dt="2023-09-04T14:53:50.198" v="7" actId="113"/>
        <pc:sldMkLst>
          <pc:docMk/>
          <pc:sldMk cId="1067365327" sldId="558"/>
        </pc:sldMkLst>
        <pc:spChg chg="mod">
          <ac:chgData name="Stewart Gale" userId="3647ddd2-6040-41ae-a96d-232c23482af8" providerId="ADAL" clId="{47C6AA9E-525F-4244-9759-FCA604FB806F}" dt="2023-09-04T14:53:50.198" v="7" actId="113"/>
          <ac:spMkLst>
            <pc:docMk/>
            <pc:sldMk cId="1067365327" sldId="558"/>
            <ac:spMk id="13" creationId="{058F5DA0-0117-5E88-DFA5-60DE2B47ACD9}"/>
          </ac:spMkLst>
        </pc:spChg>
      </pc:sldChg>
    </pc:docChg>
  </pc:docChgLst>
  <pc:docChgLst>
    <pc:chgData name="Stewart Gale" userId="3647ddd2-6040-41ae-a96d-232c23482af8" providerId="ADAL" clId="{5B51A4C5-4266-43D3-9E77-C9C22FE42B2E}"/>
    <pc:docChg chg="custSel addSld delSld modSld sldOrd modMainMaster modNotesMaster">
      <pc:chgData name="Stewart Gale" userId="3647ddd2-6040-41ae-a96d-232c23482af8" providerId="ADAL" clId="{5B51A4C5-4266-43D3-9E77-C9C22FE42B2E}" dt="2023-08-26T05:49:20.283" v="801" actId="1076"/>
      <pc:docMkLst>
        <pc:docMk/>
      </pc:docMkLst>
      <pc:sldChg chg="addSp delSp modSp mod modNotes">
        <pc:chgData name="Stewart Gale" userId="3647ddd2-6040-41ae-a96d-232c23482af8" providerId="ADAL" clId="{5B51A4C5-4266-43D3-9E77-C9C22FE42B2E}" dt="2023-08-15T13:13:16.501" v="106" actId="1076"/>
        <pc:sldMkLst>
          <pc:docMk/>
          <pc:sldMk cId="3589603480" sldId="530"/>
        </pc:sldMkLst>
        <pc:spChg chg="mod">
          <ac:chgData name="Stewart Gale" userId="3647ddd2-6040-41ae-a96d-232c23482af8" providerId="ADAL" clId="{5B51A4C5-4266-43D3-9E77-C9C22FE42B2E}" dt="2023-08-15T13:09:43.779" v="0"/>
          <ac:spMkLst>
            <pc:docMk/>
            <pc:sldMk cId="3589603480" sldId="530"/>
            <ac:spMk id="3" creationId="{00000000-0000-0000-0000-000000000000}"/>
          </ac:spMkLst>
        </pc:spChg>
        <pc:spChg chg="del mod">
          <ac:chgData name="Stewart Gale" userId="3647ddd2-6040-41ae-a96d-232c23482af8" providerId="ADAL" clId="{5B51A4C5-4266-43D3-9E77-C9C22FE42B2E}" dt="2023-08-15T13:10:29.783" v="25" actId="478"/>
          <ac:spMkLst>
            <pc:docMk/>
            <pc:sldMk cId="3589603480" sldId="530"/>
            <ac:spMk id="6" creationId="{00000000-0000-0000-0000-000000000000}"/>
          </ac:spMkLst>
        </pc:spChg>
        <pc:spChg chg="add mod">
          <ac:chgData name="Stewart Gale" userId="3647ddd2-6040-41ae-a96d-232c23482af8" providerId="ADAL" clId="{5B51A4C5-4266-43D3-9E77-C9C22FE42B2E}" dt="2023-08-15T13:13:16.501" v="106" actId="1076"/>
          <ac:spMkLst>
            <pc:docMk/>
            <pc:sldMk cId="3589603480" sldId="530"/>
            <ac:spMk id="7" creationId="{D2FDB882-9B18-58CD-7CAF-045397240908}"/>
          </ac:spMkLst>
        </pc:spChg>
        <pc:spChg chg="mod topLvl">
          <ac:chgData name="Stewart Gale" userId="3647ddd2-6040-41ae-a96d-232c23482af8" providerId="ADAL" clId="{5B51A4C5-4266-43D3-9E77-C9C22FE42B2E}" dt="2023-08-15T13:13:13.650" v="105" actId="1076"/>
          <ac:spMkLst>
            <pc:docMk/>
            <pc:sldMk cId="3589603480" sldId="530"/>
            <ac:spMk id="9" creationId="{7AC527BB-2636-1C26-3456-7442A96FCD7D}"/>
          </ac:spMkLst>
        </pc:spChg>
        <pc:spChg chg="del mod">
          <ac:chgData name="Stewart Gale" userId="3647ddd2-6040-41ae-a96d-232c23482af8" providerId="ADAL" clId="{5B51A4C5-4266-43D3-9E77-C9C22FE42B2E}" dt="2023-08-15T13:12:31.497" v="65" actId="478"/>
          <ac:spMkLst>
            <pc:docMk/>
            <pc:sldMk cId="3589603480" sldId="530"/>
            <ac:spMk id="15" creationId="{00000000-0000-0000-0000-000000000000}"/>
          </ac:spMkLst>
        </pc:spChg>
        <pc:grpChg chg="del mod">
          <ac:chgData name="Stewart Gale" userId="3647ddd2-6040-41ae-a96d-232c23482af8" providerId="ADAL" clId="{5B51A4C5-4266-43D3-9E77-C9C22FE42B2E}" dt="2023-08-15T13:10:20.623" v="21" actId="478"/>
          <ac:grpSpMkLst>
            <pc:docMk/>
            <pc:sldMk cId="3589603480" sldId="530"/>
            <ac:grpSpMk id="2" creationId="{00000000-0000-0000-0000-000000000000}"/>
          </ac:grpSpMkLst>
        </pc:grpChg>
        <pc:grpChg chg="add del mod">
          <ac:chgData name="Stewart Gale" userId="3647ddd2-6040-41ae-a96d-232c23482af8" providerId="ADAL" clId="{5B51A4C5-4266-43D3-9E77-C9C22FE42B2E}" dt="2023-08-15T13:12:47.329" v="70" actId="478"/>
          <ac:grpSpMkLst>
            <pc:docMk/>
            <pc:sldMk cId="3589603480" sldId="530"/>
            <ac:grpSpMk id="8" creationId="{BDA34F6B-442C-3FAD-6A9B-5BCE89D046F6}"/>
          </ac:grpSpMkLst>
        </pc:grpChg>
        <pc:cxnChg chg="mod">
          <ac:chgData name="Stewart Gale" userId="3647ddd2-6040-41ae-a96d-232c23482af8" providerId="ADAL" clId="{5B51A4C5-4266-43D3-9E77-C9C22FE42B2E}" dt="2023-08-15T13:09:43.779" v="0"/>
          <ac:cxnSpMkLst>
            <pc:docMk/>
            <pc:sldMk cId="3589603480" sldId="530"/>
            <ac:cxnSpMk id="4" creationId="{00000000-0000-0000-0000-000000000000}"/>
          </ac:cxnSpMkLst>
        </pc:cxnChg>
        <pc:cxnChg chg="del mod topLvl">
          <ac:chgData name="Stewart Gale" userId="3647ddd2-6040-41ae-a96d-232c23482af8" providerId="ADAL" clId="{5B51A4C5-4266-43D3-9E77-C9C22FE42B2E}" dt="2023-08-15T13:12:47.329" v="70" actId="478"/>
          <ac:cxnSpMkLst>
            <pc:docMk/>
            <pc:sldMk cId="3589603480" sldId="530"/>
            <ac:cxnSpMk id="10" creationId="{320988C5-0830-F44D-A2D3-04CF468075D2}"/>
          </ac:cxnSpMkLst>
        </pc:cxnChg>
      </pc:sldChg>
      <pc:sldChg chg="delSp modSp del mod">
        <pc:chgData name="Stewart Gale" userId="3647ddd2-6040-41ae-a96d-232c23482af8" providerId="ADAL" clId="{5B51A4C5-4266-43D3-9E77-C9C22FE42B2E}" dt="2023-08-16T01:06:57.165" v="522" actId="47"/>
        <pc:sldMkLst>
          <pc:docMk/>
          <pc:sldMk cId="3491667478" sldId="531"/>
        </pc:sldMkLst>
        <pc:spChg chg="mod">
          <ac:chgData name="Stewart Gale" userId="3647ddd2-6040-41ae-a96d-232c23482af8" providerId="ADAL" clId="{5B51A4C5-4266-43D3-9E77-C9C22FE42B2E}" dt="2023-08-15T13:09:43.779" v="0"/>
          <ac:spMkLst>
            <pc:docMk/>
            <pc:sldMk cId="3491667478" sldId="531"/>
            <ac:spMk id="3" creationId="{00000000-0000-0000-0000-000000000000}"/>
          </ac:spMkLst>
        </pc:spChg>
        <pc:spChg chg="mod">
          <ac:chgData name="Stewart Gale" userId="3647ddd2-6040-41ae-a96d-232c23482af8" providerId="ADAL" clId="{5B51A4C5-4266-43D3-9E77-C9C22FE42B2E}" dt="2023-08-15T13:09:43.779" v="0"/>
          <ac:spMkLst>
            <pc:docMk/>
            <pc:sldMk cId="3491667478" sldId="531"/>
            <ac:spMk id="6" creationId="{00000000-0000-0000-0000-000000000000}"/>
          </ac:spMkLst>
        </pc:spChg>
        <pc:spChg chg="mod">
          <ac:chgData name="Stewart Gale" userId="3647ddd2-6040-41ae-a96d-232c23482af8" providerId="ADAL" clId="{5B51A4C5-4266-43D3-9E77-C9C22FE42B2E}" dt="2023-08-15T13:09:43.779" v="0"/>
          <ac:spMkLst>
            <pc:docMk/>
            <pc:sldMk cId="3491667478" sldId="531"/>
            <ac:spMk id="7" creationId="{00000000-0000-0000-0000-000000000000}"/>
          </ac:spMkLst>
        </pc:spChg>
        <pc:spChg chg="mod">
          <ac:chgData name="Stewart Gale" userId="3647ddd2-6040-41ae-a96d-232c23482af8" providerId="ADAL" clId="{5B51A4C5-4266-43D3-9E77-C9C22FE42B2E}" dt="2023-08-15T13:09:43.779" v="0"/>
          <ac:spMkLst>
            <pc:docMk/>
            <pc:sldMk cId="3491667478" sldId="531"/>
            <ac:spMk id="8" creationId="{00000000-0000-0000-0000-000000000000}"/>
          </ac:spMkLst>
        </pc:spChg>
        <pc:spChg chg="mod">
          <ac:chgData name="Stewart Gale" userId="3647ddd2-6040-41ae-a96d-232c23482af8" providerId="ADAL" clId="{5B51A4C5-4266-43D3-9E77-C9C22FE42B2E}" dt="2023-08-15T13:09:43.779" v="0"/>
          <ac:spMkLst>
            <pc:docMk/>
            <pc:sldMk cId="3491667478" sldId="531"/>
            <ac:spMk id="14" creationId="{00000000-0000-0000-0000-000000000000}"/>
          </ac:spMkLst>
        </pc:spChg>
        <pc:spChg chg="mod">
          <ac:chgData name="Stewart Gale" userId="3647ddd2-6040-41ae-a96d-232c23482af8" providerId="ADAL" clId="{5B51A4C5-4266-43D3-9E77-C9C22FE42B2E}" dt="2023-08-15T13:09:43.779" v="0"/>
          <ac:spMkLst>
            <pc:docMk/>
            <pc:sldMk cId="3491667478" sldId="531"/>
            <ac:spMk id="15" creationId="{00000000-0000-0000-0000-000000000000}"/>
          </ac:spMkLst>
        </pc:spChg>
        <pc:spChg chg="mod">
          <ac:chgData name="Stewart Gale" userId="3647ddd2-6040-41ae-a96d-232c23482af8" providerId="ADAL" clId="{5B51A4C5-4266-43D3-9E77-C9C22FE42B2E}" dt="2023-08-15T13:09:43.779" v="0"/>
          <ac:spMkLst>
            <pc:docMk/>
            <pc:sldMk cId="3491667478" sldId="531"/>
            <ac:spMk id="16" creationId="{00000000-0000-0000-0000-000000000000}"/>
          </ac:spMkLst>
        </pc:spChg>
        <pc:spChg chg="mod">
          <ac:chgData name="Stewart Gale" userId="3647ddd2-6040-41ae-a96d-232c23482af8" providerId="ADAL" clId="{5B51A4C5-4266-43D3-9E77-C9C22FE42B2E}" dt="2023-08-15T13:09:43.779" v="0"/>
          <ac:spMkLst>
            <pc:docMk/>
            <pc:sldMk cId="3491667478" sldId="531"/>
            <ac:spMk id="17" creationId="{00000000-0000-0000-0000-000000000000}"/>
          </ac:spMkLst>
        </pc:spChg>
        <pc:spChg chg="mod">
          <ac:chgData name="Stewart Gale" userId="3647ddd2-6040-41ae-a96d-232c23482af8" providerId="ADAL" clId="{5B51A4C5-4266-43D3-9E77-C9C22FE42B2E}" dt="2023-08-15T13:09:43.779" v="0"/>
          <ac:spMkLst>
            <pc:docMk/>
            <pc:sldMk cId="3491667478" sldId="531"/>
            <ac:spMk id="18" creationId="{00000000-0000-0000-0000-000000000000}"/>
          </ac:spMkLst>
        </pc:spChg>
        <pc:spChg chg="mod">
          <ac:chgData name="Stewart Gale" userId="3647ddd2-6040-41ae-a96d-232c23482af8" providerId="ADAL" clId="{5B51A4C5-4266-43D3-9E77-C9C22FE42B2E}" dt="2023-08-15T13:09:43.779" v="0"/>
          <ac:spMkLst>
            <pc:docMk/>
            <pc:sldMk cId="3491667478" sldId="531"/>
            <ac:spMk id="19" creationId="{00000000-0000-0000-0000-000000000000}"/>
          </ac:spMkLst>
        </pc:spChg>
        <pc:spChg chg="mod">
          <ac:chgData name="Stewart Gale" userId="3647ddd2-6040-41ae-a96d-232c23482af8" providerId="ADAL" clId="{5B51A4C5-4266-43D3-9E77-C9C22FE42B2E}" dt="2023-08-15T13:09:43.779" v="0"/>
          <ac:spMkLst>
            <pc:docMk/>
            <pc:sldMk cId="3491667478" sldId="531"/>
            <ac:spMk id="20" creationId="{00000000-0000-0000-0000-000000000000}"/>
          </ac:spMkLst>
        </pc:spChg>
        <pc:spChg chg="mod">
          <ac:chgData name="Stewart Gale" userId="3647ddd2-6040-41ae-a96d-232c23482af8" providerId="ADAL" clId="{5B51A4C5-4266-43D3-9E77-C9C22FE42B2E}" dt="2023-08-15T13:09:43.779" v="0"/>
          <ac:spMkLst>
            <pc:docMk/>
            <pc:sldMk cId="3491667478" sldId="531"/>
            <ac:spMk id="21" creationId="{00000000-0000-0000-0000-000000000000}"/>
          </ac:spMkLst>
        </pc:spChg>
        <pc:spChg chg="mod">
          <ac:chgData name="Stewart Gale" userId="3647ddd2-6040-41ae-a96d-232c23482af8" providerId="ADAL" clId="{5B51A4C5-4266-43D3-9E77-C9C22FE42B2E}" dt="2023-08-15T13:09:43.779" v="0"/>
          <ac:spMkLst>
            <pc:docMk/>
            <pc:sldMk cId="3491667478" sldId="531"/>
            <ac:spMk id="22" creationId="{00000000-0000-0000-0000-000000000000}"/>
          </ac:spMkLst>
        </pc:spChg>
        <pc:spChg chg="mod">
          <ac:chgData name="Stewart Gale" userId="3647ddd2-6040-41ae-a96d-232c23482af8" providerId="ADAL" clId="{5B51A4C5-4266-43D3-9E77-C9C22FE42B2E}" dt="2023-08-16T01:03:27.001" v="463" actId="1076"/>
          <ac:spMkLst>
            <pc:docMk/>
            <pc:sldMk cId="3491667478" sldId="531"/>
            <ac:spMk id="23" creationId="{00000000-0000-0000-0000-000000000000}"/>
          </ac:spMkLst>
        </pc:spChg>
        <pc:spChg chg="mod">
          <ac:chgData name="Stewart Gale" userId="3647ddd2-6040-41ae-a96d-232c23482af8" providerId="ADAL" clId="{5B51A4C5-4266-43D3-9E77-C9C22FE42B2E}" dt="2023-08-15T13:09:43.779" v="0"/>
          <ac:spMkLst>
            <pc:docMk/>
            <pc:sldMk cId="3491667478" sldId="531"/>
            <ac:spMk id="24" creationId="{00000000-0000-0000-0000-000000000000}"/>
          </ac:spMkLst>
        </pc:spChg>
        <pc:spChg chg="mod">
          <ac:chgData name="Stewart Gale" userId="3647ddd2-6040-41ae-a96d-232c23482af8" providerId="ADAL" clId="{5B51A4C5-4266-43D3-9E77-C9C22FE42B2E}" dt="2023-08-15T13:09:43.779" v="0"/>
          <ac:spMkLst>
            <pc:docMk/>
            <pc:sldMk cId="3491667478" sldId="531"/>
            <ac:spMk id="25" creationId="{00000000-0000-0000-0000-000000000000}"/>
          </ac:spMkLst>
        </pc:spChg>
        <pc:grpChg chg="del mod">
          <ac:chgData name="Stewart Gale" userId="3647ddd2-6040-41ae-a96d-232c23482af8" providerId="ADAL" clId="{5B51A4C5-4266-43D3-9E77-C9C22FE42B2E}" dt="2023-08-16T01:02:56.546" v="462" actId="478"/>
          <ac:grpSpMkLst>
            <pc:docMk/>
            <pc:sldMk cId="3491667478" sldId="531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5B51A4C5-4266-43D3-9E77-C9C22FE42B2E}" dt="2023-08-15T13:09:43.779" v="0"/>
          <ac:cxnSpMkLst>
            <pc:docMk/>
            <pc:sldMk cId="3491667478" sldId="531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5B51A4C5-4266-43D3-9E77-C9C22FE42B2E}" dt="2023-08-15T13:09:43.779" v="0"/>
          <ac:cxnSpMkLst>
            <pc:docMk/>
            <pc:sldMk cId="3491667478" sldId="531"/>
            <ac:cxnSpMk id="26" creationId="{163DA919-9FD4-9459-AD47-8EBE7CABCB68}"/>
          </ac:cxnSpMkLst>
        </pc:cxnChg>
        <pc:cxnChg chg="mod">
          <ac:chgData name="Stewart Gale" userId="3647ddd2-6040-41ae-a96d-232c23482af8" providerId="ADAL" clId="{5B51A4C5-4266-43D3-9E77-C9C22FE42B2E}" dt="2023-08-15T13:09:43.779" v="0"/>
          <ac:cxnSpMkLst>
            <pc:docMk/>
            <pc:sldMk cId="3491667478" sldId="531"/>
            <ac:cxnSpMk id="29" creationId="{00000000-0000-0000-0000-000000000000}"/>
          </ac:cxnSpMkLst>
        </pc:cxnChg>
        <pc:cxnChg chg="mod">
          <ac:chgData name="Stewart Gale" userId="3647ddd2-6040-41ae-a96d-232c23482af8" providerId="ADAL" clId="{5B51A4C5-4266-43D3-9E77-C9C22FE42B2E}" dt="2023-08-15T13:09:43.779" v="0"/>
          <ac:cxnSpMkLst>
            <pc:docMk/>
            <pc:sldMk cId="3491667478" sldId="531"/>
            <ac:cxnSpMk id="30" creationId="{00000000-0000-0000-0000-000000000000}"/>
          </ac:cxnSpMkLst>
        </pc:cxnChg>
        <pc:cxnChg chg="mod">
          <ac:chgData name="Stewart Gale" userId="3647ddd2-6040-41ae-a96d-232c23482af8" providerId="ADAL" clId="{5B51A4C5-4266-43D3-9E77-C9C22FE42B2E}" dt="2023-08-15T13:09:43.779" v="0"/>
          <ac:cxnSpMkLst>
            <pc:docMk/>
            <pc:sldMk cId="3491667478" sldId="531"/>
            <ac:cxnSpMk id="31" creationId="{00000000-0000-0000-0000-000000000000}"/>
          </ac:cxnSpMkLst>
        </pc:cxnChg>
        <pc:cxnChg chg="mod">
          <ac:chgData name="Stewart Gale" userId="3647ddd2-6040-41ae-a96d-232c23482af8" providerId="ADAL" clId="{5B51A4C5-4266-43D3-9E77-C9C22FE42B2E}" dt="2023-08-15T13:09:43.779" v="0"/>
          <ac:cxnSpMkLst>
            <pc:docMk/>
            <pc:sldMk cId="3491667478" sldId="531"/>
            <ac:cxnSpMk id="32" creationId="{49AEE646-2468-3589-9022-8BC4DC2ECEE0}"/>
          </ac:cxnSpMkLst>
        </pc:cxnChg>
        <pc:cxnChg chg="mod">
          <ac:chgData name="Stewart Gale" userId="3647ddd2-6040-41ae-a96d-232c23482af8" providerId="ADAL" clId="{5B51A4C5-4266-43D3-9E77-C9C22FE42B2E}" dt="2023-08-15T13:09:43.779" v="0"/>
          <ac:cxnSpMkLst>
            <pc:docMk/>
            <pc:sldMk cId="3491667478" sldId="531"/>
            <ac:cxnSpMk id="44" creationId="{00000000-0000-0000-0000-000000000000}"/>
          </ac:cxnSpMkLst>
        </pc:cxnChg>
        <pc:cxnChg chg="mod">
          <ac:chgData name="Stewart Gale" userId="3647ddd2-6040-41ae-a96d-232c23482af8" providerId="ADAL" clId="{5B51A4C5-4266-43D3-9E77-C9C22FE42B2E}" dt="2023-08-15T13:09:43.779" v="0"/>
          <ac:cxnSpMkLst>
            <pc:docMk/>
            <pc:sldMk cId="3491667478" sldId="531"/>
            <ac:cxnSpMk id="45" creationId="{00000000-0000-0000-0000-000000000000}"/>
          </ac:cxnSpMkLst>
        </pc:cxnChg>
        <pc:cxnChg chg="mod">
          <ac:chgData name="Stewart Gale" userId="3647ddd2-6040-41ae-a96d-232c23482af8" providerId="ADAL" clId="{5B51A4C5-4266-43D3-9E77-C9C22FE42B2E}" dt="2023-08-15T13:09:43.779" v="0"/>
          <ac:cxnSpMkLst>
            <pc:docMk/>
            <pc:sldMk cId="3491667478" sldId="531"/>
            <ac:cxnSpMk id="46" creationId="{00000000-0000-0000-0000-000000000000}"/>
          </ac:cxnSpMkLst>
        </pc:cxnChg>
      </pc:sldChg>
      <pc:sldChg chg="addSp delSp modSp mod delAnim modAnim">
        <pc:chgData name="Stewart Gale" userId="3647ddd2-6040-41ae-a96d-232c23482af8" providerId="ADAL" clId="{5B51A4C5-4266-43D3-9E77-C9C22FE42B2E}" dt="2023-08-16T01:19:38.239" v="798" actId="1036"/>
        <pc:sldMkLst>
          <pc:docMk/>
          <pc:sldMk cId="378222793" sldId="532"/>
        </pc:sldMkLst>
        <pc:spChg chg="del mod topLvl">
          <ac:chgData name="Stewart Gale" userId="3647ddd2-6040-41ae-a96d-232c23482af8" providerId="ADAL" clId="{5B51A4C5-4266-43D3-9E77-C9C22FE42B2E}" dt="2023-08-16T01:08:22.948" v="553" actId="478"/>
          <ac:spMkLst>
            <pc:docMk/>
            <pc:sldMk cId="378222793" sldId="532"/>
            <ac:spMk id="4" creationId="{00000000-0000-0000-0000-000000000000}"/>
          </ac:spMkLst>
        </pc:spChg>
        <pc:spChg chg="del mod">
          <ac:chgData name="Stewart Gale" userId="3647ddd2-6040-41ae-a96d-232c23482af8" providerId="ADAL" clId="{5B51A4C5-4266-43D3-9E77-C9C22FE42B2E}" dt="2023-08-16T01:12:04.146" v="599" actId="478"/>
          <ac:spMkLst>
            <pc:docMk/>
            <pc:sldMk cId="378222793" sldId="532"/>
            <ac:spMk id="6" creationId="{00000000-0000-0000-0000-000000000000}"/>
          </ac:spMkLst>
        </pc:spChg>
        <pc:spChg chg="mod">
          <ac:chgData name="Stewart Gale" userId="3647ddd2-6040-41ae-a96d-232c23482af8" providerId="ADAL" clId="{5B51A4C5-4266-43D3-9E77-C9C22FE42B2E}" dt="2023-08-16T01:14:02.013" v="647" actId="1036"/>
          <ac:spMkLst>
            <pc:docMk/>
            <pc:sldMk cId="378222793" sldId="532"/>
            <ac:spMk id="7" creationId="{00000000-0000-0000-0000-000000000000}"/>
          </ac:spMkLst>
        </pc:spChg>
        <pc:spChg chg="add mod">
          <ac:chgData name="Stewart Gale" userId="3647ddd2-6040-41ae-a96d-232c23482af8" providerId="ADAL" clId="{5B51A4C5-4266-43D3-9E77-C9C22FE42B2E}" dt="2023-08-16T01:14:02.013" v="647" actId="1036"/>
          <ac:spMkLst>
            <pc:docMk/>
            <pc:sldMk cId="378222793" sldId="532"/>
            <ac:spMk id="8" creationId="{BCE6B661-75DC-A4F1-6BEF-6068AEC3253D}"/>
          </ac:spMkLst>
        </pc:spChg>
        <pc:spChg chg="add mod">
          <ac:chgData name="Stewart Gale" userId="3647ddd2-6040-41ae-a96d-232c23482af8" providerId="ADAL" clId="{5B51A4C5-4266-43D3-9E77-C9C22FE42B2E}" dt="2023-08-16T01:14:02.013" v="647" actId="1036"/>
          <ac:spMkLst>
            <pc:docMk/>
            <pc:sldMk cId="378222793" sldId="532"/>
            <ac:spMk id="10" creationId="{94CD645E-E6E5-CC43-E946-F19E31644849}"/>
          </ac:spMkLst>
        </pc:spChg>
        <pc:spChg chg="add mod">
          <ac:chgData name="Stewart Gale" userId="3647ddd2-6040-41ae-a96d-232c23482af8" providerId="ADAL" clId="{5B51A4C5-4266-43D3-9E77-C9C22FE42B2E}" dt="2023-08-16T01:19:38.239" v="798" actId="1036"/>
          <ac:spMkLst>
            <pc:docMk/>
            <pc:sldMk cId="378222793" sldId="532"/>
            <ac:spMk id="12" creationId="{9A9C65CB-E3DE-86C4-24AE-BCEC3D9445DE}"/>
          </ac:spMkLst>
        </pc:spChg>
        <pc:spChg chg="add mod">
          <ac:chgData name="Stewart Gale" userId="3647ddd2-6040-41ae-a96d-232c23482af8" providerId="ADAL" clId="{5B51A4C5-4266-43D3-9E77-C9C22FE42B2E}" dt="2023-08-16T01:13:39.159" v="641" actId="14100"/>
          <ac:spMkLst>
            <pc:docMk/>
            <pc:sldMk cId="378222793" sldId="532"/>
            <ac:spMk id="13" creationId="{BBFE3843-7572-E0DF-D75F-90E369C18CB9}"/>
          </ac:spMkLst>
        </pc:spChg>
        <pc:grpChg chg="del mod">
          <ac:chgData name="Stewart Gale" userId="3647ddd2-6040-41ae-a96d-232c23482af8" providerId="ADAL" clId="{5B51A4C5-4266-43D3-9E77-C9C22FE42B2E}" dt="2023-08-16T01:08:21.511" v="552" actId="478"/>
          <ac:grpSpMkLst>
            <pc:docMk/>
            <pc:sldMk cId="378222793" sldId="532"/>
            <ac:grpSpMk id="3" creationId="{00000000-0000-0000-0000-000000000000}"/>
          </ac:grpSpMkLst>
        </pc:grpChg>
        <pc:picChg chg="mod">
          <ac:chgData name="Stewart Gale" userId="3647ddd2-6040-41ae-a96d-232c23482af8" providerId="ADAL" clId="{5B51A4C5-4266-43D3-9E77-C9C22FE42B2E}" dt="2023-08-16T01:08:29.160" v="556" actId="14100"/>
          <ac:picMkLst>
            <pc:docMk/>
            <pc:sldMk cId="378222793" sldId="532"/>
            <ac:picMk id="1026" creationId="{00000000-0000-0000-0000-000000000000}"/>
          </ac:picMkLst>
        </pc:picChg>
        <pc:cxnChg chg="del mod topLvl">
          <ac:chgData name="Stewart Gale" userId="3647ddd2-6040-41ae-a96d-232c23482af8" providerId="ADAL" clId="{5B51A4C5-4266-43D3-9E77-C9C22FE42B2E}" dt="2023-08-16T01:08:21.511" v="552" actId="478"/>
          <ac:cxnSpMkLst>
            <pc:docMk/>
            <pc:sldMk cId="378222793" sldId="532"/>
            <ac:cxnSpMk id="5" creationId="{00000000-0000-0000-0000-000000000000}"/>
          </ac:cxnSpMkLst>
        </pc:cxnChg>
      </pc:sldChg>
      <pc:sldChg chg="delSp modSp mod">
        <pc:chgData name="Stewart Gale" userId="3647ddd2-6040-41ae-a96d-232c23482af8" providerId="ADAL" clId="{5B51A4C5-4266-43D3-9E77-C9C22FE42B2E}" dt="2023-08-16T01:08:15.983" v="551" actId="1076"/>
        <pc:sldMkLst>
          <pc:docMk/>
          <pc:sldMk cId="2991884332" sldId="533"/>
        </pc:sldMkLst>
        <pc:spChg chg="mod">
          <ac:chgData name="Stewart Gale" userId="3647ddd2-6040-41ae-a96d-232c23482af8" providerId="ADAL" clId="{5B51A4C5-4266-43D3-9E77-C9C22FE42B2E}" dt="2023-08-15T13:09:43.779" v="0"/>
          <ac:spMkLst>
            <pc:docMk/>
            <pc:sldMk cId="2991884332" sldId="533"/>
            <ac:spMk id="3" creationId="{00000000-0000-0000-0000-000000000000}"/>
          </ac:spMkLst>
        </pc:spChg>
        <pc:spChg chg="mod">
          <ac:chgData name="Stewart Gale" userId="3647ddd2-6040-41ae-a96d-232c23482af8" providerId="ADAL" clId="{5B51A4C5-4266-43D3-9E77-C9C22FE42B2E}" dt="2023-08-16T01:08:00.342" v="549" actId="1076"/>
          <ac:spMkLst>
            <pc:docMk/>
            <pc:sldMk cId="2991884332" sldId="533"/>
            <ac:spMk id="5" creationId="{00000000-0000-0000-0000-000000000000}"/>
          </ac:spMkLst>
        </pc:spChg>
        <pc:spChg chg="mod">
          <ac:chgData name="Stewart Gale" userId="3647ddd2-6040-41ae-a96d-232c23482af8" providerId="ADAL" clId="{5B51A4C5-4266-43D3-9E77-C9C22FE42B2E}" dt="2023-08-16T01:08:15.983" v="551" actId="1076"/>
          <ac:spMkLst>
            <pc:docMk/>
            <pc:sldMk cId="2991884332" sldId="533"/>
            <ac:spMk id="6" creationId="{00000000-0000-0000-0000-000000000000}"/>
          </ac:spMkLst>
        </pc:spChg>
        <pc:spChg chg="mod">
          <ac:chgData name="Stewart Gale" userId="3647ddd2-6040-41ae-a96d-232c23482af8" providerId="ADAL" clId="{5B51A4C5-4266-43D3-9E77-C9C22FE42B2E}" dt="2023-08-16T01:08:15.983" v="551" actId="1076"/>
          <ac:spMkLst>
            <pc:docMk/>
            <pc:sldMk cId="2991884332" sldId="533"/>
            <ac:spMk id="7" creationId="{00000000-0000-0000-0000-000000000000}"/>
          </ac:spMkLst>
        </pc:spChg>
        <pc:spChg chg="mod">
          <ac:chgData name="Stewart Gale" userId="3647ddd2-6040-41ae-a96d-232c23482af8" providerId="ADAL" clId="{5B51A4C5-4266-43D3-9E77-C9C22FE42B2E}" dt="2023-08-16T01:07:51.730" v="544" actId="1076"/>
          <ac:spMkLst>
            <pc:docMk/>
            <pc:sldMk cId="2991884332" sldId="533"/>
            <ac:spMk id="8" creationId="{00000000-0000-0000-0000-000000000000}"/>
          </ac:spMkLst>
        </pc:spChg>
        <pc:spChg chg="mod">
          <ac:chgData name="Stewart Gale" userId="3647ddd2-6040-41ae-a96d-232c23482af8" providerId="ADAL" clId="{5B51A4C5-4266-43D3-9E77-C9C22FE42B2E}" dt="2023-08-16T01:08:04.477" v="550" actId="1076"/>
          <ac:spMkLst>
            <pc:docMk/>
            <pc:sldMk cId="2991884332" sldId="533"/>
            <ac:spMk id="9" creationId="{00000000-0000-0000-0000-000000000000}"/>
          </ac:spMkLst>
        </pc:spChg>
        <pc:spChg chg="mod">
          <ac:chgData name="Stewart Gale" userId="3647ddd2-6040-41ae-a96d-232c23482af8" providerId="ADAL" clId="{5B51A4C5-4266-43D3-9E77-C9C22FE42B2E}" dt="2023-08-16T01:08:15.983" v="551" actId="1076"/>
          <ac:spMkLst>
            <pc:docMk/>
            <pc:sldMk cId="2991884332" sldId="533"/>
            <ac:spMk id="10" creationId="{00000000-0000-0000-0000-000000000000}"/>
          </ac:spMkLst>
        </pc:spChg>
        <pc:spChg chg="mod">
          <ac:chgData name="Stewart Gale" userId="3647ddd2-6040-41ae-a96d-232c23482af8" providerId="ADAL" clId="{5B51A4C5-4266-43D3-9E77-C9C22FE42B2E}" dt="2023-08-16T01:08:04.477" v="550" actId="1076"/>
          <ac:spMkLst>
            <pc:docMk/>
            <pc:sldMk cId="2991884332" sldId="533"/>
            <ac:spMk id="11" creationId="{00000000-0000-0000-0000-000000000000}"/>
          </ac:spMkLst>
        </pc:spChg>
        <pc:grpChg chg="del mod">
          <ac:chgData name="Stewart Gale" userId="3647ddd2-6040-41ae-a96d-232c23482af8" providerId="ADAL" clId="{5B51A4C5-4266-43D3-9E77-C9C22FE42B2E}" dt="2023-08-16T01:07:42.949" v="540" actId="478"/>
          <ac:grpSpMkLst>
            <pc:docMk/>
            <pc:sldMk cId="2991884332" sldId="533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5B51A4C5-4266-43D3-9E77-C9C22FE42B2E}" dt="2023-08-15T13:09:43.779" v="0"/>
          <ac:cxnSpMkLst>
            <pc:docMk/>
            <pc:sldMk cId="2991884332" sldId="533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5B51A4C5-4266-43D3-9E77-C9C22FE42B2E}" dt="2023-08-16T01:08:04.477" v="550" actId="1076"/>
          <ac:cxnSpMkLst>
            <pc:docMk/>
            <pc:sldMk cId="2991884332" sldId="533"/>
            <ac:cxnSpMk id="13" creationId="{00000000-0000-0000-0000-000000000000}"/>
          </ac:cxnSpMkLst>
        </pc:cxnChg>
      </pc:sldChg>
      <pc:sldChg chg="addSp delSp modSp mod delAnim modAnim">
        <pc:chgData name="Stewart Gale" userId="3647ddd2-6040-41ae-a96d-232c23482af8" providerId="ADAL" clId="{5B51A4C5-4266-43D3-9E77-C9C22FE42B2E}" dt="2023-08-16T01:15:00.708" v="652" actId="20577"/>
        <pc:sldMkLst>
          <pc:docMk/>
          <pc:sldMk cId="2384745693" sldId="535"/>
        </pc:sldMkLst>
        <pc:spChg chg="del mod">
          <ac:chgData name="Stewart Gale" userId="3647ddd2-6040-41ae-a96d-232c23482af8" providerId="ADAL" clId="{5B51A4C5-4266-43D3-9E77-C9C22FE42B2E}" dt="2023-08-15T13:16:33.135" v="193" actId="478"/>
          <ac:spMkLst>
            <pc:docMk/>
            <pc:sldMk cId="2384745693" sldId="535"/>
            <ac:spMk id="2" creationId="{00000000-0000-0000-0000-000000000000}"/>
          </ac:spMkLst>
        </pc:spChg>
        <pc:spChg chg="del mod">
          <ac:chgData name="Stewart Gale" userId="3647ddd2-6040-41ae-a96d-232c23482af8" providerId="ADAL" clId="{5B51A4C5-4266-43D3-9E77-C9C22FE42B2E}" dt="2023-08-15T13:16:33.135" v="193" actId="478"/>
          <ac:spMkLst>
            <pc:docMk/>
            <pc:sldMk cId="2384745693" sldId="535"/>
            <ac:spMk id="3" creationId="{00000000-0000-0000-0000-000000000000}"/>
          </ac:spMkLst>
        </pc:spChg>
        <pc:spChg chg="mod">
          <ac:chgData name="Stewart Gale" userId="3647ddd2-6040-41ae-a96d-232c23482af8" providerId="ADAL" clId="{5B51A4C5-4266-43D3-9E77-C9C22FE42B2E}" dt="2023-08-15T13:20:06.443" v="297" actId="1076"/>
          <ac:spMkLst>
            <pc:docMk/>
            <pc:sldMk cId="2384745693" sldId="535"/>
            <ac:spMk id="4" creationId="{00000000-0000-0000-0000-000000000000}"/>
          </ac:spMkLst>
        </pc:spChg>
        <pc:spChg chg="mod">
          <ac:chgData name="Stewart Gale" userId="3647ddd2-6040-41ae-a96d-232c23482af8" providerId="ADAL" clId="{5B51A4C5-4266-43D3-9E77-C9C22FE42B2E}" dt="2023-08-16T01:15:00.708" v="652" actId="20577"/>
          <ac:spMkLst>
            <pc:docMk/>
            <pc:sldMk cId="2384745693" sldId="535"/>
            <ac:spMk id="5" creationId="{00000000-0000-0000-0000-000000000000}"/>
          </ac:spMkLst>
        </pc:spChg>
        <pc:spChg chg="mod">
          <ac:chgData name="Stewart Gale" userId="3647ddd2-6040-41ae-a96d-232c23482af8" providerId="ADAL" clId="{5B51A4C5-4266-43D3-9E77-C9C22FE42B2E}" dt="2023-08-15T13:19:44.403" v="292" actId="1076"/>
          <ac:spMkLst>
            <pc:docMk/>
            <pc:sldMk cId="2384745693" sldId="535"/>
            <ac:spMk id="6" creationId="{00000000-0000-0000-0000-000000000000}"/>
          </ac:spMkLst>
        </pc:spChg>
        <pc:spChg chg="add mod">
          <ac:chgData name="Stewart Gale" userId="3647ddd2-6040-41ae-a96d-232c23482af8" providerId="ADAL" clId="{5B51A4C5-4266-43D3-9E77-C9C22FE42B2E}" dt="2023-08-15T13:19:57.975" v="294" actId="1076"/>
          <ac:spMkLst>
            <pc:docMk/>
            <pc:sldMk cId="2384745693" sldId="535"/>
            <ac:spMk id="7" creationId="{D11DBCF3-A066-D556-29A9-27C443D47FB0}"/>
          </ac:spMkLst>
        </pc:spChg>
        <pc:spChg chg="add mod">
          <ac:chgData name="Stewart Gale" userId="3647ddd2-6040-41ae-a96d-232c23482af8" providerId="ADAL" clId="{5B51A4C5-4266-43D3-9E77-C9C22FE42B2E}" dt="2023-08-15T13:21:46.546" v="320" actId="207"/>
          <ac:spMkLst>
            <pc:docMk/>
            <pc:sldMk cId="2384745693" sldId="535"/>
            <ac:spMk id="8" creationId="{67C39D7E-4D68-1C68-803B-D505F3BDC190}"/>
          </ac:spMkLst>
        </pc:spChg>
        <pc:spChg chg="mod">
          <ac:chgData name="Stewart Gale" userId="3647ddd2-6040-41ae-a96d-232c23482af8" providerId="ADAL" clId="{5B51A4C5-4266-43D3-9E77-C9C22FE42B2E}" dt="2023-08-15T13:09:43.779" v="0"/>
          <ac:spMkLst>
            <pc:docMk/>
            <pc:sldMk cId="2384745693" sldId="535"/>
            <ac:spMk id="11" creationId="{00000000-0000-0000-0000-000000000000}"/>
          </ac:spMkLst>
        </pc:spChg>
        <pc:grpChg chg="del mod">
          <ac:chgData name="Stewart Gale" userId="3647ddd2-6040-41ae-a96d-232c23482af8" providerId="ADAL" clId="{5B51A4C5-4266-43D3-9E77-C9C22FE42B2E}" dt="2023-08-15T13:15:25.837" v="170" actId="478"/>
          <ac:grpSpMkLst>
            <pc:docMk/>
            <pc:sldMk cId="2384745693" sldId="535"/>
            <ac:grpSpMk id="10" creationId="{00000000-0000-0000-0000-000000000000}"/>
          </ac:grpSpMkLst>
        </pc:grpChg>
        <pc:cxnChg chg="mod">
          <ac:chgData name="Stewart Gale" userId="3647ddd2-6040-41ae-a96d-232c23482af8" providerId="ADAL" clId="{5B51A4C5-4266-43D3-9E77-C9C22FE42B2E}" dt="2023-08-15T13:09:43.779" v="0"/>
          <ac:cxnSpMkLst>
            <pc:docMk/>
            <pc:sldMk cId="2384745693" sldId="535"/>
            <ac:cxnSpMk id="12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5B51A4C5-4266-43D3-9E77-C9C22FE42B2E}" dt="2023-08-16T01:18:00.476" v="739"/>
        <pc:sldMkLst>
          <pc:docMk/>
          <pc:sldMk cId="1773958153" sldId="538"/>
        </pc:sldMkLst>
        <pc:spChg chg="mod">
          <ac:chgData name="Stewart Gale" userId="3647ddd2-6040-41ae-a96d-232c23482af8" providerId="ADAL" clId="{5B51A4C5-4266-43D3-9E77-C9C22FE42B2E}" dt="2023-08-15T13:09:43.779" v="0"/>
          <ac:spMkLst>
            <pc:docMk/>
            <pc:sldMk cId="1773958153" sldId="538"/>
            <ac:spMk id="3" creationId="{00000000-0000-0000-0000-000000000000}"/>
          </ac:spMkLst>
        </pc:spChg>
        <pc:spChg chg="add mod">
          <ac:chgData name="Stewart Gale" userId="3647ddd2-6040-41ae-a96d-232c23482af8" providerId="ADAL" clId="{5B51A4C5-4266-43D3-9E77-C9C22FE42B2E}" dt="2023-08-16T01:17:50.801" v="736" actId="20577"/>
          <ac:spMkLst>
            <pc:docMk/>
            <pc:sldMk cId="1773958153" sldId="538"/>
            <ac:spMk id="8" creationId="{D3CB629F-E404-626A-3226-B245A377E487}"/>
          </ac:spMkLst>
        </pc:spChg>
        <pc:spChg chg="mod">
          <ac:chgData name="Stewart Gale" userId="3647ddd2-6040-41ae-a96d-232c23482af8" providerId="ADAL" clId="{5B51A4C5-4266-43D3-9E77-C9C22FE42B2E}" dt="2023-08-16T00:59:41.863" v="408" actId="164"/>
          <ac:spMkLst>
            <pc:docMk/>
            <pc:sldMk cId="1773958153" sldId="538"/>
            <ac:spMk id="9" creationId="{00000000-0000-0000-0000-000000000000}"/>
          </ac:spMkLst>
        </pc:spChg>
        <pc:spChg chg="mod">
          <ac:chgData name="Stewart Gale" userId="3647ddd2-6040-41ae-a96d-232c23482af8" providerId="ADAL" clId="{5B51A4C5-4266-43D3-9E77-C9C22FE42B2E}" dt="2023-08-16T00:59:41.863" v="408" actId="164"/>
          <ac:spMkLst>
            <pc:docMk/>
            <pc:sldMk cId="1773958153" sldId="538"/>
            <ac:spMk id="13" creationId="{00000000-0000-0000-0000-000000000000}"/>
          </ac:spMkLst>
        </pc:spChg>
        <pc:spChg chg="mod">
          <ac:chgData name="Stewart Gale" userId="3647ddd2-6040-41ae-a96d-232c23482af8" providerId="ADAL" clId="{5B51A4C5-4266-43D3-9E77-C9C22FE42B2E}" dt="2023-08-16T00:59:41.863" v="408" actId="164"/>
          <ac:spMkLst>
            <pc:docMk/>
            <pc:sldMk cId="1773958153" sldId="538"/>
            <ac:spMk id="14" creationId="{00000000-0000-0000-0000-000000000000}"/>
          </ac:spMkLst>
        </pc:spChg>
        <pc:spChg chg="del mod">
          <ac:chgData name="Stewart Gale" userId="3647ddd2-6040-41ae-a96d-232c23482af8" providerId="ADAL" clId="{5B51A4C5-4266-43D3-9E77-C9C22FE42B2E}" dt="2023-08-16T00:59:29.452" v="406" actId="478"/>
          <ac:spMkLst>
            <pc:docMk/>
            <pc:sldMk cId="1773958153" sldId="538"/>
            <ac:spMk id="18" creationId="{00000000-0000-0000-0000-000000000000}"/>
          </ac:spMkLst>
        </pc:spChg>
        <pc:spChg chg="del mod">
          <ac:chgData name="Stewart Gale" userId="3647ddd2-6040-41ae-a96d-232c23482af8" providerId="ADAL" clId="{5B51A4C5-4266-43D3-9E77-C9C22FE42B2E}" dt="2023-08-16T00:59:29.452" v="406" actId="478"/>
          <ac:spMkLst>
            <pc:docMk/>
            <pc:sldMk cId="1773958153" sldId="538"/>
            <ac:spMk id="19" creationId="{00000000-0000-0000-0000-000000000000}"/>
          </ac:spMkLst>
        </pc:spChg>
        <pc:spChg chg="del mod">
          <ac:chgData name="Stewart Gale" userId="3647ddd2-6040-41ae-a96d-232c23482af8" providerId="ADAL" clId="{5B51A4C5-4266-43D3-9E77-C9C22FE42B2E}" dt="2023-08-15T23:09:59.489" v="379" actId="478"/>
          <ac:spMkLst>
            <pc:docMk/>
            <pc:sldMk cId="1773958153" sldId="538"/>
            <ac:spMk id="27" creationId="{00000000-0000-0000-0000-000000000000}"/>
          </ac:spMkLst>
        </pc:spChg>
        <pc:spChg chg="del mod">
          <ac:chgData name="Stewart Gale" userId="3647ddd2-6040-41ae-a96d-232c23482af8" providerId="ADAL" clId="{5B51A4C5-4266-43D3-9E77-C9C22FE42B2E}" dt="2023-08-15T23:09:59.489" v="379" actId="478"/>
          <ac:spMkLst>
            <pc:docMk/>
            <pc:sldMk cId="1773958153" sldId="538"/>
            <ac:spMk id="28" creationId="{00000000-0000-0000-0000-000000000000}"/>
          </ac:spMkLst>
        </pc:spChg>
        <pc:spChg chg="del mod">
          <ac:chgData name="Stewart Gale" userId="3647ddd2-6040-41ae-a96d-232c23482af8" providerId="ADAL" clId="{5B51A4C5-4266-43D3-9E77-C9C22FE42B2E}" dt="2023-08-15T23:09:59.489" v="379" actId="478"/>
          <ac:spMkLst>
            <pc:docMk/>
            <pc:sldMk cId="1773958153" sldId="538"/>
            <ac:spMk id="29" creationId="{00000000-0000-0000-0000-000000000000}"/>
          </ac:spMkLst>
        </pc:spChg>
        <pc:spChg chg="del mod">
          <ac:chgData name="Stewart Gale" userId="3647ddd2-6040-41ae-a96d-232c23482af8" providerId="ADAL" clId="{5B51A4C5-4266-43D3-9E77-C9C22FE42B2E}" dt="2023-08-15T23:09:59.489" v="379" actId="478"/>
          <ac:spMkLst>
            <pc:docMk/>
            <pc:sldMk cId="1773958153" sldId="538"/>
            <ac:spMk id="30" creationId="{00000000-0000-0000-0000-000000000000}"/>
          </ac:spMkLst>
        </pc:spChg>
        <pc:spChg chg="del mod">
          <ac:chgData name="Stewart Gale" userId="3647ddd2-6040-41ae-a96d-232c23482af8" providerId="ADAL" clId="{5B51A4C5-4266-43D3-9E77-C9C22FE42B2E}" dt="2023-08-15T23:09:59.489" v="379" actId="478"/>
          <ac:spMkLst>
            <pc:docMk/>
            <pc:sldMk cId="1773958153" sldId="538"/>
            <ac:spMk id="31" creationId="{00000000-0000-0000-0000-000000000000}"/>
          </ac:spMkLst>
        </pc:spChg>
        <pc:spChg chg="del mod">
          <ac:chgData name="Stewart Gale" userId="3647ddd2-6040-41ae-a96d-232c23482af8" providerId="ADAL" clId="{5B51A4C5-4266-43D3-9E77-C9C22FE42B2E}" dt="2023-08-15T23:10:03.533" v="380" actId="478"/>
          <ac:spMkLst>
            <pc:docMk/>
            <pc:sldMk cId="1773958153" sldId="538"/>
            <ac:spMk id="36" creationId="{00000000-0000-0000-0000-000000000000}"/>
          </ac:spMkLst>
        </pc:spChg>
        <pc:spChg chg="del mod">
          <ac:chgData name="Stewart Gale" userId="3647ddd2-6040-41ae-a96d-232c23482af8" providerId="ADAL" clId="{5B51A4C5-4266-43D3-9E77-C9C22FE42B2E}" dt="2023-08-15T23:09:59.489" v="379" actId="478"/>
          <ac:spMkLst>
            <pc:docMk/>
            <pc:sldMk cId="1773958153" sldId="538"/>
            <ac:spMk id="37" creationId="{00000000-0000-0000-0000-000000000000}"/>
          </ac:spMkLst>
        </pc:spChg>
        <pc:spChg chg="del mod">
          <ac:chgData name="Stewart Gale" userId="3647ddd2-6040-41ae-a96d-232c23482af8" providerId="ADAL" clId="{5B51A4C5-4266-43D3-9E77-C9C22FE42B2E}" dt="2023-08-15T23:10:03.533" v="380" actId="478"/>
          <ac:spMkLst>
            <pc:docMk/>
            <pc:sldMk cId="1773958153" sldId="538"/>
            <ac:spMk id="38" creationId="{00000000-0000-0000-0000-000000000000}"/>
          </ac:spMkLst>
        </pc:spChg>
        <pc:spChg chg="del mod">
          <ac:chgData name="Stewart Gale" userId="3647ddd2-6040-41ae-a96d-232c23482af8" providerId="ADAL" clId="{5B51A4C5-4266-43D3-9E77-C9C22FE42B2E}" dt="2023-08-15T23:10:03.533" v="380" actId="478"/>
          <ac:spMkLst>
            <pc:docMk/>
            <pc:sldMk cId="1773958153" sldId="538"/>
            <ac:spMk id="39" creationId="{00000000-0000-0000-0000-000000000000}"/>
          </ac:spMkLst>
        </pc:spChg>
        <pc:spChg chg="del mod">
          <ac:chgData name="Stewart Gale" userId="3647ddd2-6040-41ae-a96d-232c23482af8" providerId="ADAL" clId="{5B51A4C5-4266-43D3-9E77-C9C22FE42B2E}" dt="2023-08-15T23:10:03.533" v="380" actId="478"/>
          <ac:spMkLst>
            <pc:docMk/>
            <pc:sldMk cId="1773958153" sldId="538"/>
            <ac:spMk id="40" creationId="{00000000-0000-0000-0000-000000000000}"/>
          </ac:spMkLst>
        </pc:spChg>
        <pc:spChg chg="del mod">
          <ac:chgData name="Stewart Gale" userId="3647ddd2-6040-41ae-a96d-232c23482af8" providerId="ADAL" clId="{5B51A4C5-4266-43D3-9E77-C9C22FE42B2E}" dt="2023-08-15T23:09:59.489" v="379" actId="478"/>
          <ac:spMkLst>
            <pc:docMk/>
            <pc:sldMk cId="1773958153" sldId="538"/>
            <ac:spMk id="45" creationId="{00000000-0000-0000-0000-000000000000}"/>
          </ac:spMkLst>
        </pc:spChg>
        <pc:grpChg chg="del mod">
          <ac:chgData name="Stewart Gale" userId="3647ddd2-6040-41ae-a96d-232c23482af8" providerId="ADAL" clId="{5B51A4C5-4266-43D3-9E77-C9C22FE42B2E}" dt="2023-08-15T23:10:07.377" v="382" actId="478"/>
          <ac:grpSpMkLst>
            <pc:docMk/>
            <pc:sldMk cId="1773958153" sldId="538"/>
            <ac:grpSpMk id="2" creationId="{00000000-0000-0000-0000-000000000000}"/>
          </ac:grpSpMkLst>
        </pc:grpChg>
        <pc:grpChg chg="add del mod">
          <ac:chgData name="Stewart Gale" userId="3647ddd2-6040-41ae-a96d-232c23482af8" providerId="ADAL" clId="{5B51A4C5-4266-43D3-9E77-C9C22FE42B2E}" dt="2023-08-16T00:59:51.112" v="410" actId="478"/>
          <ac:grpSpMkLst>
            <pc:docMk/>
            <pc:sldMk cId="1773958153" sldId="538"/>
            <ac:grpSpMk id="10" creationId="{BA7F6816-E1BD-0CA3-A954-C4DE9F4DE938}"/>
          </ac:grpSpMkLst>
        </pc:grpChg>
        <pc:picChg chg="add mod modCrop">
          <ac:chgData name="Stewart Gale" userId="3647ddd2-6040-41ae-a96d-232c23482af8" providerId="ADAL" clId="{5B51A4C5-4266-43D3-9E77-C9C22FE42B2E}" dt="2023-08-16T01:17:57.588" v="738" actId="1076"/>
          <ac:picMkLst>
            <pc:docMk/>
            <pc:sldMk cId="1773958153" sldId="538"/>
            <ac:picMk id="11" creationId="{BB33224C-BE95-BAAF-E0D8-AC8CE76F0AD9}"/>
          </ac:picMkLst>
        </pc:picChg>
        <pc:cxnChg chg="mod">
          <ac:chgData name="Stewart Gale" userId="3647ddd2-6040-41ae-a96d-232c23482af8" providerId="ADAL" clId="{5B51A4C5-4266-43D3-9E77-C9C22FE42B2E}" dt="2023-08-15T13:09:43.779" v="0"/>
          <ac:cxnSpMkLst>
            <pc:docMk/>
            <pc:sldMk cId="1773958153" sldId="538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5B51A4C5-4266-43D3-9E77-C9C22FE42B2E}" dt="2023-08-16T00:59:41.863" v="408" actId="164"/>
          <ac:cxnSpMkLst>
            <pc:docMk/>
            <pc:sldMk cId="1773958153" sldId="538"/>
            <ac:cxnSpMk id="5" creationId="{00000000-0000-0000-0000-000000000000}"/>
          </ac:cxnSpMkLst>
        </pc:cxnChg>
        <pc:cxnChg chg="mod">
          <ac:chgData name="Stewart Gale" userId="3647ddd2-6040-41ae-a96d-232c23482af8" providerId="ADAL" clId="{5B51A4C5-4266-43D3-9E77-C9C22FE42B2E}" dt="2023-08-16T00:59:41.863" v="408" actId="164"/>
          <ac:cxnSpMkLst>
            <pc:docMk/>
            <pc:sldMk cId="1773958153" sldId="538"/>
            <ac:cxnSpMk id="6" creationId="{00000000-0000-0000-0000-000000000000}"/>
          </ac:cxnSpMkLst>
        </pc:cxnChg>
        <pc:cxnChg chg="del mod">
          <ac:chgData name="Stewart Gale" userId="3647ddd2-6040-41ae-a96d-232c23482af8" providerId="ADAL" clId="{5B51A4C5-4266-43D3-9E77-C9C22FE42B2E}" dt="2023-08-16T00:59:29.452" v="406" actId="478"/>
          <ac:cxnSpMkLst>
            <pc:docMk/>
            <pc:sldMk cId="1773958153" sldId="538"/>
            <ac:cxnSpMk id="21" creationId="{00000000-0000-0000-0000-000000000000}"/>
          </ac:cxnSpMkLst>
        </pc:cxnChg>
        <pc:cxnChg chg="del mod">
          <ac:chgData name="Stewart Gale" userId="3647ddd2-6040-41ae-a96d-232c23482af8" providerId="ADAL" clId="{5B51A4C5-4266-43D3-9E77-C9C22FE42B2E}" dt="2023-08-16T00:59:29.452" v="406" actId="478"/>
          <ac:cxnSpMkLst>
            <pc:docMk/>
            <pc:sldMk cId="1773958153" sldId="538"/>
            <ac:cxnSpMk id="22" creationId="{00000000-0000-0000-0000-000000000000}"/>
          </ac:cxnSpMkLst>
        </pc:cxnChg>
        <pc:cxnChg chg="del mod">
          <ac:chgData name="Stewart Gale" userId="3647ddd2-6040-41ae-a96d-232c23482af8" providerId="ADAL" clId="{5B51A4C5-4266-43D3-9E77-C9C22FE42B2E}" dt="2023-08-15T23:09:59.489" v="379" actId="478"/>
          <ac:cxnSpMkLst>
            <pc:docMk/>
            <pc:sldMk cId="1773958153" sldId="538"/>
            <ac:cxnSpMk id="25" creationId="{00000000-0000-0000-0000-000000000000}"/>
          </ac:cxnSpMkLst>
        </pc:cxnChg>
        <pc:cxnChg chg="del mod">
          <ac:chgData name="Stewart Gale" userId="3647ddd2-6040-41ae-a96d-232c23482af8" providerId="ADAL" clId="{5B51A4C5-4266-43D3-9E77-C9C22FE42B2E}" dt="2023-08-15T23:09:59.489" v="379" actId="478"/>
          <ac:cxnSpMkLst>
            <pc:docMk/>
            <pc:sldMk cId="1773958153" sldId="538"/>
            <ac:cxnSpMk id="26" creationId="{00000000-0000-0000-0000-000000000000}"/>
          </ac:cxnSpMkLst>
        </pc:cxnChg>
        <pc:cxnChg chg="del mod">
          <ac:chgData name="Stewart Gale" userId="3647ddd2-6040-41ae-a96d-232c23482af8" providerId="ADAL" clId="{5B51A4C5-4266-43D3-9E77-C9C22FE42B2E}" dt="2023-08-15T23:09:59.489" v="379" actId="478"/>
          <ac:cxnSpMkLst>
            <pc:docMk/>
            <pc:sldMk cId="1773958153" sldId="538"/>
            <ac:cxnSpMk id="33" creationId="{00000000-0000-0000-0000-000000000000}"/>
          </ac:cxnSpMkLst>
        </pc:cxnChg>
        <pc:cxnChg chg="del mod">
          <ac:chgData name="Stewart Gale" userId="3647ddd2-6040-41ae-a96d-232c23482af8" providerId="ADAL" clId="{5B51A4C5-4266-43D3-9E77-C9C22FE42B2E}" dt="2023-08-15T23:10:03.533" v="380" actId="478"/>
          <ac:cxnSpMkLst>
            <pc:docMk/>
            <pc:sldMk cId="1773958153" sldId="538"/>
            <ac:cxnSpMk id="34" creationId="{00000000-0000-0000-0000-000000000000}"/>
          </ac:cxnSpMkLst>
        </pc:cxnChg>
        <pc:cxnChg chg="del mod">
          <ac:chgData name="Stewart Gale" userId="3647ddd2-6040-41ae-a96d-232c23482af8" providerId="ADAL" clId="{5B51A4C5-4266-43D3-9E77-C9C22FE42B2E}" dt="2023-08-15T23:10:03.533" v="380" actId="478"/>
          <ac:cxnSpMkLst>
            <pc:docMk/>
            <pc:sldMk cId="1773958153" sldId="538"/>
            <ac:cxnSpMk id="35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5B51A4C5-4266-43D3-9E77-C9C22FE42B2E}" dt="2023-08-16T01:17:23.744" v="713"/>
        <pc:sldMkLst>
          <pc:docMk/>
          <pc:sldMk cId="276695050" sldId="542"/>
        </pc:sldMkLst>
        <pc:spChg chg="mod">
          <ac:chgData name="Stewart Gale" userId="3647ddd2-6040-41ae-a96d-232c23482af8" providerId="ADAL" clId="{5B51A4C5-4266-43D3-9E77-C9C22FE42B2E}" dt="2023-08-15T13:09:43.779" v="0"/>
          <ac:spMkLst>
            <pc:docMk/>
            <pc:sldMk cId="276695050" sldId="542"/>
            <ac:spMk id="3" creationId="{00000000-0000-0000-0000-000000000000}"/>
          </ac:spMkLst>
        </pc:spChg>
        <pc:spChg chg="mod">
          <ac:chgData name="Stewart Gale" userId="3647ddd2-6040-41ae-a96d-232c23482af8" providerId="ADAL" clId="{5B51A4C5-4266-43D3-9E77-C9C22FE42B2E}" dt="2023-08-15T13:24:54.372" v="371" actId="1076"/>
          <ac:spMkLst>
            <pc:docMk/>
            <pc:sldMk cId="276695050" sldId="542"/>
            <ac:spMk id="5" creationId="{00000000-0000-0000-0000-000000000000}"/>
          </ac:spMkLst>
        </pc:spChg>
        <pc:spChg chg="del mod">
          <ac:chgData name="Stewart Gale" userId="3647ddd2-6040-41ae-a96d-232c23482af8" providerId="ADAL" clId="{5B51A4C5-4266-43D3-9E77-C9C22FE42B2E}" dt="2023-08-15T13:25:03.459" v="372" actId="478"/>
          <ac:spMkLst>
            <pc:docMk/>
            <pc:sldMk cId="276695050" sldId="542"/>
            <ac:spMk id="6" creationId="{00000000-0000-0000-0000-000000000000}"/>
          </ac:spMkLst>
        </pc:spChg>
        <pc:spChg chg="add mod">
          <ac:chgData name="Stewart Gale" userId="3647ddd2-6040-41ae-a96d-232c23482af8" providerId="ADAL" clId="{5B51A4C5-4266-43D3-9E77-C9C22FE42B2E}" dt="2023-08-15T13:25:14.358" v="376" actId="1076"/>
          <ac:spMkLst>
            <pc:docMk/>
            <pc:sldMk cId="276695050" sldId="542"/>
            <ac:spMk id="8" creationId="{C764B0F4-D5C1-7AB3-0DEB-D63E4376B3DB}"/>
          </ac:spMkLst>
        </pc:spChg>
        <pc:grpChg chg="del mod">
          <ac:chgData name="Stewart Gale" userId="3647ddd2-6040-41ae-a96d-232c23482af8" providerId="ADAL" clId="{5B51A4C5-4266-43D3-9E77-C9C22FE42B2E}" dt="2023-08-15T13:24:25.090" v="356" actId="478"/>
          <ac:grpSpMkLst>
            <pc:docMk/>
            <pc:sldMk cId="276695050" sldId="542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5B51A4C5-4266-43D3-9E77-C9C22FE42B2E}" dt="2023-08-15T13:09:43.779" v="0"/>
          <ac:cxnSpMkLst>
            <pc:docMk/>
            <pc:sldMk cId="276695050" sldId="542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5B51A4C5-4266-43D3-9E77-C9C22FE42B2E}" dt="2023-08-26T05:49:20.283" v="801" actId="1076"/>
        <pc:sldMkLst>
          <pc:docMk/>
          <pc:sldMk cId="3645744596" sldId="543"/>
        </pc:sldMkLst>
        <pc:spChg chg="mod">
          <ac:chgData name="Stewart Gale" userId="3647ddd2-6040-41ae-a96d-232c23482af8" providerId="ADAL" clId="{5B51A4C5-4266-43D3-9E77-C9C22FE42B2E}" dt="2023-08-15T13:09:43.779" v="0"/>
          <ac:spMkLst>
            <pc:docMk/>
            <pc:sldMk cId="3645744596" sldId="543"/>
            <ac:spMk id="3" creationId="{1DCD659B-9B0F-4736-B272-47379BEFFD3A}"/>
          </ac:spMkLst>
        </pc:spChg>
        <pc:spChg chg="mod">
          <ac:chgData name="Stewart Gale" userId="3647ddd2-6040-41ae-a96d-232c23482af8" providerId="ADAL" clId="{5B51A4C5-4266-43D3-9E77-C9C22FE42B2E}" dt="2023-08-26T05:49:20.283" v="801" actId="1076"/>
          <ac:spMkLst>
            <pc:docMk/>
            <pc:sldMk cId="3645744596" sldId="543"/>
            <ac:spMk id="5" creationId="{00000000-0000-0000-0000-000000000000}"/>
          </ac:spMkLst>
        </pc:spChg>
        <pc:grpChg chg="del mod">
          <ac:chgData name="Stewart Gale" userId="3647ddd2-6040-41ae-a96d-232c23482af8" providerId="ADAL" clId="{5B51A4C5-4266-43D3-9E77-C9C22FE42B2E}" dt="2023-08-15T13:09:45.332" v="1" actId="478"/>
          <ac:grpSpMkLst>
            <pc:docMk/>
            <pc:sldMk cId="3645744596" sldId="543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5B51A4C5-4266-43D3-9E77-C9C22FE42B2E}" dt="2023-08-15T13:09:43.779" v="0"/>
          <ac:cxnSpMkLst>
            <pc:docMk/>
            <pc:sldMk cId="3645744596" sldId="543"/>
            <ac:cxnSpMk id="4" creationId="{694170A7-F542-433D-AE47-C7A950C348C9}"/>
          </ac:cxnSpMkLst>
        </pc:cxnChg>
      </pc:sldChg>
      <pc:sldChg chg="delSp modSp mod">
        <pc:chgData name="Stewart Gale" userId="3647ddd2-6040-41ae-a96d-232c23482af8" providerId="ADAL" clId="{5B51A4C5-4266-43D3-9E77-C9C22FE42B2E}" dt="2023-08-16T01:07:38.427" v="538" actId="1076"/>
        <pc:sldMkLst>
          <pc:docMk/>
          <pc:sldMk cId="933277087" sldId="544"/>
        </pc:sldMkLst>
        <pc:spChg chg="mod">
          <ac:chgData name="Stewart Gale" userId="3647ddd2-6040-41ae-a96d-232c23482af8" providerId="ADAL" clId="{5B51A4C5-4266-43D3-9E77-C9C22FE42B2E}" dt="2023-08-15T13:09:43.779" v="0"/>
          <ac:spMkLst>
            <pc:docMk/>
            <pc:sldMk cId="933277087" sldId="544"/>
            <ac:spMk id="3" creationId="{00000000-0000-0000-0000-000000000000}"/>
          </ac:spMkLst>
        </pc:spChg>
        <pc:spChg chg="mod">
          <ac:chgData name="Stewart Gale" userId="3647ddd2-6040-41ae-a96d-232c23482af8" providerId="ADAL" clId="{5B51A4C5-4266-43D3-9E77-C9C22FE42B2E}" dt="2023-08-16T01:07:15.299" v="529" actId="1076"/>
          <ac:spMkLst>
            <pc:docMk/>
            <pc:sldMk cId="933277087" sldId="544"/>
            <ac:spMk id="5" creationId="{00000000-0000-0000-0000-000000000000}"/>
          </ac:spMkLst>
        </pc:spChg>
        <pc:spChg chg="mod">
          <ac:chgData name="Stewart Gale" userId="3647ddd2-6040-41ae-a96d-232c23482af8" providerId="ADAL" clId="{5B51A4C5-4266-43D3-9E77-C9C22FE42B2E}" dt="2023-08-15T13:09:43.779" v="0"/>
          <ac:spMkLst>
            <pc:docMk/>
            <pc:sldMk cId="933277087" sldId="544"/>
            <ac:spMk id="6" creationId="{00000000-0000-0000-0000-000000000000}"/>
          </ac:spMkLst>
        </pc:spChg>
        <pc:spChg chg="mod">
          <ac:chgData name="Stewart Gale" userId="3647ddd2-6040-41ae-a96d-232c23482af8" providerId="ADAL" clId="{5B51A4C5-4266-43D3-9E77-C9C22FE42B2E}" dt="2023-08-16T01:07:32.761" v="537" actId="6549"/>
          <ac:spMkLst>
            <pc:docMk/>
            <pc:sldMk cId="933277087" sldId="544"/>
            <ac:spMk id="7" creationId="{00000000-0000-0000-0000-000000000000}"/>
          </ac:spMkLst>
        </pc:spChg>
        <pc:spChg chg="mod">
          <ac:chgData name="Stewart Gale" userId="3647ddd2-6040-41ae-a96d-232c23482af8" providerId="ADAL" clId="{5B51A4C5-4266-43D3-9E77-C9C22FE42B2E}" dt="2023-08-15T13:09:43.779" v="0"/>
          <ac:spMkLst>
            <pc:docMk/>
            <pc:sldMk cId="933277087" sldId="544"/>
            <ac:spMk id="8" creationId="{00000000-0000-0000-0000-000000000000}"/>
          </ac:spMkLst>
        </pc:spChg>
        <pc:spChg chg="mod">
          <ac:chgData name="Stewart Gale" userId="3647ddd2-6040-41ae-a96d-232c23482af8" providerId="ADAL" clId="{5B51A4C5-4266-43D3-9E77-C9C22FE42B2E}" dt="2023-08-16T01:07:38.427" v="538" actId="1076"/>
          <ac:spMkLst>
            <pc:docMk/>
            <pc:sldMk cId="933277087" sldId="544"/>
            <ac:spMk id="10" creationId="{00000000-0000-0000-0000-000000000000}"/>
          </ac:spMkLst>
        </pc:spChg>
        <pc:spChg chg="mod">
          <ac:chgData name="Stewart Gale" userId="3647ddd2-6040-41ae-a96d-232c23482af8" providerId="ADAL" clId="{5B51A4C5-4266-43D3-9E77-C9C22FE42B2E}" dt="2023-08-15T13:09:43.779" v="0"/>
          <ac:spMkLst>
            <pc:docMk/>
            <pc:sldMk cId="933277087" sldId="544"/>
            <ac:spMk id="11" creationId="{00000000-0000-0000-0000-000000000000}"/>
          </ac:spMkLst>
        </pc:spChg>
        <pc:grpChg chg="del mod">
          <ac:chgData name="Stewart Gale" userId="3647ddd2-6040-41ae-a96d-232c23482af8" providerId="ADAL" clId="{5B51A4C5-4266-43D3-9E77-C9C22FE42B2E}" dt="2023-08-16T01:06:59.698" v="523" actId="478"/>
          <ac:grpSpMkLst>
            <pc:docMk/>
            <pc:sldMk cId="933277087" sldId="544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5B51A4C5-4266-43D3-9E77-C9C22FE42B2E}" dt="2023-08-15T13:09:43.779" v="0"/>
          <ac:cxnSpMkLst>
            <pc:docMk/>
            <pc:sldMk cId="933277087" sldId="544"/>
            <ac:cxnSpMk id="4" creationId="{00000000-0000-0000-0000-000000000000}"/>
          </ac:cxnSpMkLst>
        </pc:cxnChg>
      </pc:sldChg>
      <pc:sldChg chg="modSp add mod">
        <pc:chgData name="Stewart Gale" userId="3647ddd2-6040-41ae-a96d-232c23482af8" providerId="ADAL" clId="{5B51A4C5-4266-43D3-9E77-C9C22FE42B2E}" dt="2023-08-15T13:14:00.987" v="132" actId="1076"/>
        <pc:sldMkLst>
          <pc:docMk/>
          <pc:sldMk cId="2728511923" sldId="545"/>
        </pc:sldMkLst>
        <pc:spChg chg="mod">
          <ac:chgData name="Stewart Gale" userId="3647ddd2-6040-41ae-a96d-232c23482af8" providerId="ADAL" clId="{5B51A4C5-4266-43D3-9E77-C9C22FE42B2E}" dt="2023-08-15T13:13:58.269" v="131" actId="1076"/>
          <ac:spMkLst>
            <pc:docMk/>
            <pc:sldMk cId="2728511923" sldId="545"/>
            <ac:spMk id="7" creationId="{D2FDB882-9B18-58CD-7CAF-045397240908}"/>
          </ac:spMkLst>
        </pc:spChg>
        <pc:spChg chg="mod">
          <ac:chgData name="Stewart Gale" userId="3647ddd2-6040-41ae-a96d-232c23482af8" providerId="ADAL" clId="{5B51A4C5-4266-43D3-9E77-C9C22FE42B2E}" dt="2023-08-15T13:14:00.987" v="132" actId="1076"/>
          <ac:spMkLst>
            <pc:docMk/>
            <pc:sldMk cId="2728511923" sldId="545"/>
            <ac:spMk id="9" creationId="{7AC527BB-2636-1C26-3456-7442A96FCD7D}"/>
          </ac:spMkLst>
        </pc:spChg>
      </pc:sldChg>
      <pc:sldChg chg="addSp modSp add mod modAnim">
        <pc:chgData name="Stewart Gale" userId="3647ddd2-6040-41ae-a96d-232c23482af8" providerId="ADAL" clId="{5B51A4C5-4266-43D3-9E77-C9C22FE42B2E}" dt="2023-08-16T01:16:26.834" v="700" actId="1076"/>
        <pc:sldMkLst>
          <pc:docMk/>
          <pc:sldMk cId="3370795418" sldId="546"/>
        </pc:sldMkLst>
        <pc:spChg chg="add mod">
          <ac:chgData name="Stewart Gale" userId="3647ddd2-6040-41ae-a96d-232c23482af8" providerId="ADAL" clId="{5B51A4C5-4266-43D3-9E77-C9C22FE42B2E}" dt="2023-08-16T01:16:26.834" v="700" actId="1076"/>
          <ac:spMkLst>
            <pc:docMk/>
            <pc:sldMk cId="3370795418" sldId="546"/>
            <ac:spMk id="3" creationId="{4DF8B948-5EC6-7DA0-7670-2D9D11E2F90E}"/>
          </ac:spMkLst>
        </pc:spChg>
        <pc:spChg chg="mod">
          <ac:chgData name="Stewart Gale" userId="3647ddd2-6040-41ae-a96d-232c23482af8" providerId="ADAL" clId="{5B51A4C5-4266-43D3-9E77-C9C22FE42B2E}" dt="2023-08-15T13:14:50.239" v="160" actId="1076"/>
          <ac:spMkLst>
            <pc:docMk/>
            <pc:sldMk cId="3370795418" sldId="546"/>
            <ac:spMk id="7" creationId="{D2FDB882-9B18-58CD-7CAF-045397240908}"/>
          </ac:spMkLst>
        </pc:spChg>
        <pc:spChg chg="mod">
          <ac:chgData name="Stewart Gale" userId="3647ddd2-6040-41ae-a96d-232c23482af8" providerId="ADAL" clId="{5B51A4C5-4266-43D3-9E77-C9C22FE42B2E}" dt="2023-08-15T13:14:39.122" v="156" actId="1076"/>
          <ac:spMkLst>
            <pc:docMk/>
            <pc:sldMk cId="3370795418" sldId="546"/>
            <ac:spMk id="9" creationId="{7AC527BB-2636-1C26-3456-7442A96FCD7D}"/>
          </ac:spMkLst>
        </pc:spChg>
      </pc:sldChg>
      <pc:sldChg chg="addSp modSp add mod modAnim">
        <pc:chgData name="Stewart Gale" userId="3647ddd2-6040-41ae-a96d-232c23482af8" providerId="ADAL" clId="{5B51A4C5-4266-43D3-9E77-C9C22FE42B2E}" dt="2023-08-16T01:16:43.133" v="707" actId="1076"/>
        <pc:sldMkLst>
          <pc:docMk/>
          <pc:sldMk cId="2438615182" sldId="547"/>
        </pc:sldMkLst>
        <pc:spChg chg="add mod">
          <ac:chgData name="Stewart Gale" userId="3647ddd2-6040-41ae-a96d-232c23482af8" providerId="ADAL" clId="{5B51A4C5-4266-43D3-9E77-C9C22FE42B2E}" dt="2023-08-16T01:16:43.133" v="707" actId="1076"/>
          <ac:spMkLst>
            <pc:docMk/>
            <pc:sldMk cId="2438615182" sldId="547"/>
            <ac:spMk id="2" creationId="{D66BF47C-8744-28CD-3D5F-977351310D5D}"/>
          </ac:spMkLst>
        </pc:spChg>
        <pc:spChg chg="mod">
          <ac:chgData name="Stewart Gale" userId="3647ddd2-6040-41ae-a96d-232c23482af8" providerId="ADAL" clId="{5B51A4C5-4266-43D3-9E77-C9C22FE42B2E}" dt="2023-08-15T13:15:04.039" v="166" actId="1076"/>
          <ac:spMkLst>
            <pc:docMk/>
            <pc:sldMk cId="2438615182" sldId="547"/>
            <ac:spMk id="7" creationId="{D2FDB882-9B18-58CD-7CAF-045397240908}"/>
          </ac:spMkLst>
        </pc:spChg>
      </pc:sldChg>
      <pc:sldChg chg="addSp modSp add mod modAnim">
        <pc:chgData name="Stewart Gale" userId="3647ddd2-6040-41ae-a96d-232c23482af8" providerId="ADAL" clId="{5B51A4C5-4266-43D3-9E77-C9C22FE42B2E}" dt="2023-08-16T01:16:52.407" v="712" actId="14100"/>
        <pc:sldMkLst>
          <pc:docMk/>
          <pc:sldMk cId="3046094944" sldId="548"/>
        </pc:sldMkLst>
        <pc:spChg chg="add mod">
          <ac:chgData name="Stewart Gale" userId="3647ddd2-6040-41ae-a96d-232c23482af8" providerId="ADAL" clId="{5B51A4C5-4266-43D3-9E77-C9C22FE42B2E}" dt="2023-08-16T01:16:52.407" v="712" actId="14100"/>
          <ac:spMkLst>
            <pc:docMk/>
            <pc:sldMk cId="3046094944" sldId="548"/>
            <ac:spMk id="2" creationId="{48DB4E78-55BB-4734-8655-595FC20C7DD7}"/>
          </ac:spMkLst>
        </pc:spChg>
        <pc:spChg chg="mod">
          <ac:chgData name="Stewart Gale" userId="3647ddd2-6040-41ae-a96d-232c23482af8" providerId="ADAL" clId="{5B51A4C5-4266-43D3-9E77-C9C22FE42B2E}" dt="2023-08-15T13:15:20.581" v="169" actId="20577"/>
          <ac:spMkLst>
            <pc:docMk/>
            <pc:sldMk cId="3046094944" sldId="548"/>
            <ac:spMk id="7" creationId="{D2FDB882-9B18-58CD-7CAF-045397240908}"/>
          </ac:spMkLst>
        </pc:spChg>
      </pc:sldChg>
      <pc:sldChg chg="add del">
        <pc:chgData name="Stewart Gale" userId="3647ddd2-6040-41ae-a96d-232c23482af8" providerId="ADAL" clId="{5B51A4C5-4266-43D3-9E77-C9C22FE42B2E}" dt="2023-08-15T13:24:18.584" v="355" actId="47"/>
        <pc:sldMkLst>
          <pc:docMk/>
          <pc:sldMk cId="3177849326" sldId="549"/>
        </pc:sldMkLst>
      </pc:sldChg>
      <pc:sldChg chg="modSp add mod">
        <pc:chgData name="Stewart Gale" userId="3647ddd2-6040-41ae-a96d-232c23482af8" providerId="ADAL" clId="{5B51A4C5-4266-43D3-9E77-C9C22FE42B2E}" dt="2023-08-16T01:15:06.290" v="655" actId="20577"/>
        <pc:sldMkLst>
          <pc:docMk/>
          <pc:sldMk cId="1851520729" sldId="550"/>
        </pc:sldMkLst>
        <pc:spChg chg="mod">
          <ac:chgData name="Stewart Gale" userId="3647ddd2-6040-41ae-a96d-232c23482af8" providerId="ADAL" clId="{5B51A4C5-4266-43D3-9E77-C9C22FE42B2E}" dt="2023-08-15T13:22:17.835" v="327" actId="20577"/>
          <ac:spMkLst>
            <pc:docMk/>
            <pc:sldMk cId="1851520729" sldId="550"/>
            <ac:spMk id="4" creationId="{00000000-0000-0000-0000-000000000000}"/>
          </ac:spMkLst>
        </pc:spChg>
        <pc:spChg chg="mod">
          <ac:chgData name="Stewart Gale" userId="3647ddd2-6040-41ae-a96d-232c23482af8" providerId="ADAL" clId="{5B51A4C5-4266-43D3-9E77-C9C22FE42B2E}" dt="2023-08-16T01:15:06.290" v="655" actId="20577"/>
          <ac:spMkLst>
            <pc:docMk/>
            <pc:sldMk cId="1851520729" sldId="550"/>
            <ac:spMk id="5" creationId="{00000000-0000-0000-0000-000000000000}"/>
          </ac:spMkLst>
        </pc:spChg>
        <pc:spChg chg="mod">
          <ac:chgData name="Stewart Gale" userId="3647ddd2-6040-41ae-a96d-232c23482af8" providerId="ADAL" clId="{5B51A4C5-4266-43D3-9E77-C9C22FE42B2E}" dt="2023-08-15T13:21:06.297" v="310" actId="1076"/>
          <ac:spMkLst>
            <pc:docMk/>
            <pc:sldMk cId="1851520729" sldId="550"/>
            <ac:spMk id="6" creationId="{00000000-0000-0000-0000-000000000000}"/>
          </ac:spMkLst>
        </pc:spChg>
        <pc:spChg chg="mod">
          <ac:chgData name="Stewart Gale" userId="3647ddd2-6040-41ae-a96d-232c23482af8" providerId="ADAL" clId="{5B51A4C5-4266-43D3-9E77-C9C22FE42B2E}" dt="2023-08-15T13:21:31.462" v="318" actId="1076"/>
          <ac:spMkLst>
            <pc:docMk/>
            <pc:sldMk cId="1851520729" sldId="550"/>
            <ac:spMk id="7" creationId="{D11DBCF3-A066-D556-29A9-27C443D47FB0}"/>
          </ac:spMkLst>
        </pc:spChg>
        <pc:spChg chg="mod">
          <ac:chgData name="Stewart Gale" userId="3647ddd2-6040-41ae-a96d-232c23482af8" providerId="ADAL" clId="{5B51A4C5-4266-43D3-9E77-C9C22FE42B2E}" dt="2023-08-15T13:22:08.786" v="326" actId="14100"/>
          <ac:spMkLst>
            <pc:docMk/>
            <pc:sldMk cId="1851520729" sldId="550"/>
            <ac:spMk id="8" creationId="{67C39D7E-4D68-1C68-803B-D505F3BDC190}"/>
          </ac:spMkLst>
        </pc:spChg>
      </pc:sldChg>
      <pc:sldChg chg="modSp add mod">
        <pc:chgData name="Stewart Gale" userId="3647ddd2-6040-41ae-a96d-232c23482af8" providerId="ADAL" clId="{5B51A4C5-4266-43D3-9E77-C9C22FE42B2E}" dt="2023-08-16T01:15:10.586" v="658" actId="20577"/>
        <pc:sldMkLst>
          <pc:docMk/>
          <pc:sldMk cId="697959573" sldId="551"/>
        </pc:sldMkLst>
        <pc:spChg chg="mod">
          <ac:chgData name="Stewart Gale" userId="3647ddd2-6040-41ae-a96d-232c23482af8" providerId="ADAL" clId="{5B51A4C5-4266-43D3-9E77-C9C22FE42B2E}" dt="2023-08-15T13:24:15.996" v="354" actId="1076"/>
          <ac:spMkLst>
            <pc:docMk/>
            <pc:sldMk cId="697959573" sldId="551"/>
            <ac:spMk id="4" creationId="{00000000-0000-0000-0000-000000000000}"/>
          </ac:spMkLst>
        </pc:spChg>
        <pc:spChg chg="mod">
          <ac:chgData name="Stewart Gale" userId="3647ddd2-6040-41ae-a96d-232c23482af8" providerId="ADAL" clId="{5B51A4C5-4266-43D3-9E77-C9C22FE42B2E}" dt="2023-08-16T01:15:10.586" v="658" actId="20577"/>
          <ac:spMkLst>
            <pc:docMk/>
            <pc:sldMk cId="697959573" sldId="551"/>
            <ac:spMk id="5" creationId="{00000000-0000-0000-0000-000000000000}"/>
          </ac:spMkLst>
        </pc:spChg>
        <pc:spChg chg="mod">
          <ac:chgData name="Stewart Gale" userId="3647ddd2-6040-41ae-a96d-232c23482af8" providerId="ADAL" clId="{5B51A4C5-4266-43D3-9E77-C9C22FE42B2E}" dt="2023-08-15T13:23:29.483" v="341" actId="14100"/>
          <ac:spMkLst>
            <pc:docMk/>
            <pc:sldMk cId="697959573" sldId="551"/>
            <ac:spMk id="6" creationId="{00000000-0000-0000-0000-000000000000}"/>
          </ac:spMkLst>
        </pc:spChg>
        <pc:spChg chg="mod">
          <ac:chgData name="Stewart Gale" userId="3647ddd2-6040-41ae-a96d-232c23482af8" providerId="ADAL" clId="{5B51A4C5-4266-43D3-9E77-C9C22FE42B2E}" dt="2023-08-15T13:24:09.957" v="352" actId="1076"/>
          <ac:spMkLst>
            <pc:docMk/>
            <pc:sldMk cId="697959573" sldId="551"/>
            <ac:spMk id="8" creationId="{67C39D7E-4D68-1C68-803B-D505F3BDC190}"/>
          </ac:spMkLst>
        </pc:spChg>
      </pc:sldChg>
      <pc:sldChg chg="delSp modSp add del mod">
        <pc:chgData name="Stewart Gale" userId="3647ddd2-6040-41ae-a96d-232c23482af8" providerId="ADAL" clId="{5B51A4C5-4266-43D3-9E77-C9C22FE42B2E}" dt="2023-08-16T01:02:51.381" v="459" actId="47"/>
        <pc:sldMkLst>
          <pc:docMk/>
          <pc:sldMk cId="670723038" sldId="552"/>
        </pc:sldMkLst>
        <pc:spChg chg="del">
          <ac:chgData name="Stewart Gale" userId="3647ddd2-6040-41ae-a96d-232c23482af8" providerId="ADAL" clId="{5B51A4C5-4266-43D3-9E77-C9C22FE42B2E}" dt="2023-08-16T01:02:26.736" v="451" actId="478"/>
          <ac:spMkLst>
            <pc:docMk/>
            <pc:sldMk cId="670723038" sldId="552"/>
            <ac:spMk id="30" creationId="{00000000-0000-0000-0000-000000000000}"/>
          </ac:spMkLst>
        </pc:spChg>
        <pc:spChg chg="del">
          <ac:chgData name="Stewart Gale" userId="3647ddd2-6040-41ae-a96d-232c23482af8" providerId="ADAL" clId="{5B51A4C5-4266-43D3-9E77-C9C22FE42B2E}" dt="2023-08-16T01:02:26.736" v="451" actId="478"/>
          <ac:spMkLst>
            <pc:docMk/>
            <pc:sldMk cId="670723038" sldId="552"/>
            <ac:spMk id="31" creationId="{00000000-0000-0000-0000-000000000000}"/>
          </ac:spMkLst>
        </pc:spChg>
        <pc:spChg chg="del mod">
          <ac:chgData name="Stewart Gale" userId="3647ddd2-6040-41ae-a96d-232c23482af8" providerId="ADAL" clId="{5B51A4C5-4266-43D3-9E77-C9C22FE42B2E}" dt="2023-08-16T01:02:31.107" v="454" actId="478"/>
          <ac:spMkLst>
            <pc:docMk/>
            <pc:sldMk cId="670723038" sldId="552"/>
            <ac:spMk id="45" creationId="{00000000-0000-0000-0000-000000000000}"/>
          </ac:spMkLst>
        </pc:spChg>
        <pc:cxnChg chg="del">
          <ac:chgData name="Stewart Gale" userId="3647ddd2-6040-41ae-a96d-232c23482af8" providerId="ADAL" clId="{5B51A4C5-4266-43D3-9E77-C9C22FE42B2E}" dt="2023-08-16T01:02:26.736" v="451" actId="478"/>
          <ac:cxnSpMkLst>
            <pc:docMk/>
            <pc:sldMk cId="670723038" sldId="552"/>
            <ac:cxnSpMk id="33" creationId="{00000000-0000-0000-0000-000000000000}"/>
          </ac:cxnSpMkLst>
        </pc:cxnChg>
      </pc:sldChg>
      <pc:sldChg chg="add del">
        <pc:chgData name="Stewart Gale" userId="3647ddd2-6040-41ae-a96d-232c23482af8" providerId="ADAL" clId="{5B51A4C5-4266-43D3-9E77-C9C22FE42B2E}" dt="2023-08-16T01:02:53.274" v="460" actId="47"/>
        <pc:sldMkLst>
          <pc:docMk/>
          <pc:sldMk cId="708542296" sldId="553"/>
        </pc:sldMkLst>
      </pc:sldChg>
      <pc:sldChg chg="addSp delSp modSp add mod modAnim">
        <pc:chgData name="Stewart Gale" userId="3647ddd2-6040-41ae-a96d-232c23482af8" providerId="ADAL" clId="{5B51A4C5-4266-43D3-9E77-C9C22FE42B2E}" dt="2023-08-16T01:18:27.174" v="767"/>
        <pc:sldMkLst>
          <pc:docMk/>
          <pc:sldMk cId="2775786718" sldId="554"/>
        </pc:sldMkLst>
        <pc:spChg chg="mod">
          <ac:chgData name="Stewart Gale" userId="3647ddd2-6040-41ae-a96d-232c23482af8" providerId="ADAL" clId="{5B51A4C5-4266-43D3-9E77-C9C22FE42B2E}" dt="2023-08-16T01:18:20.460" v="764" actId="20577"/>
          <ac:spMkLst>
            <pc:docMk/>
            <pc:sldMk cId="2775786718" sldId="554"/>
            <ac:spMk id="8" creationId="{D3CB629F-E404-626A-3226-B245A377E487}"/>
          </ac:spMkLst>
        </pc:spChg>
        <pc:picChg chg="add mod">
          <ac:chgData name="Stewart Gale" userId="3647ddd2-6040-41ae-a96d-232c23482af8" providerId="ADAL" clId="{5B51A4C5-4266-43D3-9E77-C9C22FE42B2E}" dt="2023-08-16T01:18:25.972" v="766" actId="1076"/>
          <ac:picMkLst>
            <pc:docMk/>
            <pc:sldMk cId="2775786718" sldId="554"/>
            <ac:picMk id="2" creationId="{A8C00C2D-2870-6F70-59D4-7A44A2999E3C}"/>
          </ac:picMkLst>
        </pc:picChg>
        <pc:picChg chg="del">
          <ac:chgData name="Stewart Gale" userId="3647ddd2-6040-41ae-a96d-232c23482af8" providerId="ADAL" clId="{5B51A4C5-4266-43D3-9E77-C9C22FE42B2E}" dt="2023-08-16T01:00:39.290" v="423" actId="478"/>
          <ac:picMkLst>
            <pc:docMk/>
            <pc:sldMk cId="2775786718" sldId="554"/>
            <ac:picMk id="11" creationId="{BB33224C-BE95-BAAF-E0D8-AC8CE76F0AD9}"/>
          </ac:picMkLst>
        </pc:picChg>
      </pc:sldChg>
      <pc:sldChg chg="addSp delSp modSp add mod modAnim">
        <pc:chgData name="Stewart Gale" userId="3647ddd2-6040-41ae-a96d-232c23482af8" providerId="ADAL" clId="{5B51A4C5-4266-43D3-9E77-C9C22FE42B2E}" dt="2023-08-16T01:19:14.429" v="794"/>
        <pc:sldMkLst>
          <pc:docMk/>
          <pc:sldMk cId="131612943" sldId="555"/>
        </pc:sldMkLst>
        <pc:spChg chg="mod">
          <ac:chgData name="Stewart Gale" userId="3647ddd2-6040-41ae-a96d-232c23482af8" providerId="ADAL" clId="{5B51A4C5-4266-43D3-9E77-C9C22FE42B2E}" dt="2023-08-16T01:18:39.490" v="791" actId="6549"/>
          <ac:spMkLst>
            <pc:docMk/>
            <pc:sldMk cId="131612943" sldId="555"/>
            <ac:spMk id="8" creationId="{D3CB629F-E404-626A-3226-B245A377E487}"/>
          </ac:spMkLst>
        </pc:spChg>
        <pc:picChg chg="del">
          <ac:chgData name="Stewart Gale" userId="3647ddd2-6040-41ae-a96d-232c23482af8" providerId="ADAL" clId="{5B51A4C5-4266-43D3-9E77-C9C22FE42B2E}" dt="2023-08-16T01:02:16.690" v="450" actId="478"/>
          <ac:picMkLst>
            <pc:docMk/>
            <pc:sldMk cId="131612943" sldId="555"/>
            <ac:picMk id="2" creationId="{A8C00C2D-2870-6F70-59D4-7A44A2999E3C}"/>
          </ac:picMkLst>
        </pc:picChg>
        <pc:picChg chg="add mod">
          <ac:chgData name="Stewart Gale" userId="3647ddd2-6040-41ae-a96d-232c23482af8" providerId="ADAL" clId="{5B51A4C5-4266-43D3-9E77-C9C22FE42B2E}" dt="2023-08-16T01:18:45.538" v="793" actId="1076"/>
          <ac:picMkLst>
            <pc:docMk/>
            <pc:sldMk cId="131612943" sldId="555"/>
            <ac:picMk id="3" creationId="{D45F2D0D-FB18-6F5B-0B25-2E3A4ADD091E}"/>
          </ac:picMkLst>
        </pc:picChg>
      </pc:sldChg>
      <pc:sldChg chg="modSp add mod">
        <pc:chgData name="Stewart Gale" userId="3647ddd2-6040-41ae-a96d-232c23482af8" providerId="ADAL" clId="{5B51A4C5-4266-43D3-9E77-C9C22FE42B2E}" dt="2023-08-16T01:15:18.523" v="665" actId="20577"/>
        <pc:sldMkLst>
          <pc:docMk/>
          <pc:sldMk cId="4100908665" sldId="556"/>
        </pc:sldMkLst>
        <pc:spChg chg="mod">
          <ac:chgData name="Stewart Gale" userId="3647ddd2-6040-41ae-a96d-232c23482af8" providerId="ADAL" clId="{5B51A4C5-4266-43D3-9E77-C9C22FE42B2E}" dt="2023-08-16T01:15:18.523" v="665" actId="20577"/>
          <ac:spMkLst>
            <pc:docMk/>
            <pc:sldMk cId="4100908665" sldId="556"/>
            <ac:spMk id="5" creationId="{00000000-0000-0000-0000-000000000000}"/>
          </ac:spMkLst>
        </pc:spChg>
        <pc:spChg chg="mod">
          <ac:chgData name="Stewart Gale" userId="3647ddd2-6040-41ae-a96d-232c23482af8" providerId="ADAL" clId="{5B51A4C5-4266-43D3-9E77-C9C22FE42B2E}" dt="2023-08-16T01:04:23.658" v="481" actId="20577"/>
          <ac:spMkLst>
            <pc:docMk/>
            <pc:sldMk cId="4100908665" sldId="556"/>
            <ac:spMk id="6" creationId="{00000000-0000-0000-0000-000000000000}"/>
          </ac:spMkLst>
        </pc:spChg>
        <pc:spChg chg="mod">
          <ac:chgData name="Stewart Gale" userId="3647ddd2-6040-41ae-a96d-232c23482af8" providerId="ADAL" clId="{5B51A4C5-4266-43D3-9E77-C9C22FE42B2E}" dt="2023-08-16T01:05:00.963" v="488" actId="20577"/>
          <ac:spMkLst>
            <pc:docMk/>
            <pc:sldMk cId="4100908665" sldId="556"/>
            <ac:spMk id="8" creationId="{67C39D7E-4D68-1C68-803B-D505F3BDC190}"/>
          </ac:spMkLst>
        </pc:spChg>
      </pc:sldChg>
      <pc:sldChg chg="modSp add mod">
        <pc:chgData name="Stewart Gale" userId="3647ddd2-6040-41ae-a96d-232c23482af8" providerId="ADAL" clId="{5B51A4C5-4266-43D3-9E77-C9C22FE42B2E}" dt="2023-08-16T01:15:25.354" v="672" actId="20577"/>
        <pc:sldMkLst>
          <pc:docMk/>
          <pc:sldMk cId="1069609992" sldId="557"/>
        </pc:sldMkLst>
        <pc:spChg chg="mod">
          <ac:chgData name="Stewart Gale" userId="3647ddd2-6040-41ae-a96d-232c23482af8" providerId="ADAL" clId="{5B51A4C5-4266-43D3-9E77-C9C22FE42B2E}" dt="2023-08-16T01:06:53.926" v="521" actId="1076"/>
          <ac:spMkLst>
            <pc:docMk/>
            <pc:sldMk cId="1069609992" sldId="557"/>
            <ac:spMk id="4" creationId="{00000000-0000-0000-0000-000000000000}"/>
          </ac:spMkLst>
        </pc:spChg>
        <pc:spChg chg="mod">
          <ac:chgData name="Stewart Gale" userId="3647ddd2-6040-41ae-a96d-232c23482af8" providerId="ADAL" clId="{5B51A4C5-4266-43D3-9E77-C9C22FE42B2E}" dt="2023-08-16T01:15:25.354" v="672" actId="20577"/>
          <ac:spMkLst>
            <pc:docMk/>
            <pc:sldMk cId="1069609992" sldId="557"/>
            <ac:spMk id="5" creationId="{00000000-0000-0000-0000-000000000000}"/>
          </ac:spMkLst>
        </pc:spChg>
        <pc:spChg chg="mod">
          <ac:chgData name="Stewart Gale" userId="3647ddd2-6040-41ae-a96d-232c23482af8" providerId="ADAL" clId="{5B51A4C5-4266-43D3-9E77-C9C22FE42B2E}" dt="2023-08-16T01:05:58.340" v="502" actId="20577"/>
          <ac:spMkLst>
            <pc:docMk/>
            <pc:sldMk cId="1069609992" sldId="557"/>
            <ac:spMk id="6" creationId="{00000000-0000-0000-0000-000000000000}"/>
          </ac:spMkLst>
        </pc:spChg>
        <pc:spChg chg="mod">
          <ac:chgData name="Stewart Gale" userId="3647ddd2-6040-41ae-a96d-232c23482af8" providerId="ADAL" clId="{5B51A4C5-4266-43D3-9E77-C9C22FE42B2E}" dt="2023-08-16T01:06:45.283" v="519" actId="1076"/>
          <ac:spMkLst>
            <pc:docMk/>
            <pc:sldMk cId="1069609992" sldId="557"/>
            <ac:spMk id="8" creationId="{67C39D7E-4D68-1C68-803B-D505F3BDC190}"/>
          </ac:spMkLst>
        </pc:spChg>
      </pc:sldChg>
      <pc:sldChg chg="addSp delSp modSp add mod ord delAnim modAnim">
        <pc:chgData name="Stewart Gale" userId="3647ddd2-6040-41ae-a96d-232c23482af8" providerId="ADAL" clId="{5B51A4C5-4266-43D3-9E77-C9C22FE42B2E}" dt="2023-08-16T01:12:00.547" v="598"/>
        <pc:sldMkLst>
          <pc:docMk/>
          <pc:sldMk cId="1067365327" sldId="558"/>
        </pc:sldMkLst>
        <pc:spChg chg="add mod">
          <ac:chgData name="Stewart Gale" userId="3647ddd2-6040-41ae-a96d-232c23482af8" providerId="ADAL" clId="{5B51A4C5-4266-43D3-9E77-C9C22FE42B2E}" dt="2023-08-16T01:09:15.251" v="575" actId="14100"/>
          <ac:spMkLst>
            <pc:docMk/>
            <pc:sldMk cId="1067365327" sldId="558"/>
            <ac:spMk id="3" creationId="{32F24F2A-85D6-68FB-0ABE-B6A536A73672}"/>
          </ac:spMkLst>
        </pc:spChg>
        <pc:spChg chg="add mod">
          <ac:chgData name="Stewart Gale" userId="3647ddd2-6040-41ae-a96d-232c23482af8" providerId="ADAL" clId="{5B51A4C5-4266-43D3-9E77-C9C22FE42B2E}" dt="2023-08-16T01:11:34.738" v="593" actId="1076"/>
          <ac:spMkLst>
            <pc:docMk/>
            <pc:sldMk cId="1067365327" sldId="558"/>
            <ac:spMk id="5" creationId="{190EA156-255A-D16B-903E-44AFCD1814DD}"/>
          </ac:spMkLst>
        </pc:spChg>
        <pc:spChg chg="mod">
          <ac:chgData name="Stewart Gale" userId="3647ddd2-6040-41ae-a96d-232c23482af8" providerId="ADAL" clId="{5B51A4C5-4266-43D3-9E77-C9C22FE42B2E}" dt="2023-08-16T01:11:34.738" v="593" actId="1076"/>
          <ac:spMkLst>
            <pc:docMk/>
            <pc:sldMk cId="1067365327" sldId="558"/>
            <ac:spMk id="6" creationId="{00000000-0000-0000-0000-000000000000}"/>
          </ac:spMkLst>
        </pc:spChg>
        <pc:spChg chg="del">
          <ac:chgData name="Stewart Gale" userId="3647ddd2-6040-41ae-a96d-232c23482af8" providerId="ADAL" clId="{5B51A4C5-4266-43D3-9E77-C9C22FE42B2E}" dt="2023-08-16T01:08:41.036" v="558" actId="478"/>
          <ac:spMkLst>
            <pc:docMk/>
            <pc:sldMk cId="1067365327" sldId="558"/>
            <ac:spMk id="7" creationId="{00000000-0000-0000-0000-000000000000}"/>
          </ac:spMkLst>
        </pc:spChg>
        <pc:spChg chg="add mod">
          <ac:chgData name="Stewart Gale" userId="3647ddd2-6040-41ae-a96d-232c23482af8" providerId="ADAL" clId="{5B51A4C5-4266-43D3-9E77-C9C22FE42B2E}" dt="2023-08-16T01:11:34.738" v="593" actId="1076"/>
          <ac:spMkLst>
            <pc:docMk/>
            <pc:sldMk cId="1067365327" sldId="558"/>
            <ac:spMk id="9" creationId="{84D5845D-AE1B-1744-1ABD-0C733A1B81AE}"/>
          </ac:spMkLst>
        </pc:spChg>
        <pc:spChg chg="add mod">
          <ac:chgData name="Stewart Gale" userId="3647ddd2-6040-41ae-a96d-232c23482af8" providerId="ADAL" clId="{5B51A4C5-4266-43D3-9E77-C9C22FE42B2E}" dt="2023-08-16T01:11:09.446" v="588" actId="21"/>
          <ac:spMkLst>
            <pc:docMk/>
            <pc:sldMk cId="1067365327" sldId="558"/>
            <ac:spMk id="11" creationId="{94E7C5D3-1EF8-498A-F0A1-832484D5098E}"/>
          </ac:spMkLst>
        </pc:spChg>
        <pc:spChg chg="add mod">
          <ac:chgData name="Stewart Gale" userId="3647ddd2-6040-41ae-a96d-232c23482af8" providerId="ADAL" clId="{5B51A4C5-4266-43D3-9E77-C9C22FE42B2E}" dt="2023-08-16T01:11:21.530" v="591" actId="1076"/>
          <ac:spMkLst>
            <pc:docMk/>
            <pc:sldMk cId="1067365327" sldId="558"/>
            <ac:spMk id="13" creationId="{058F5DA0-0117-5E88-DFA5-60DE2B47ACD9}"/>
          </ac:spMkLst>
        </pc:spChg>
      </pc:sldChg>
      <pc:sldMasterChg chg="modSp modSldLayout">
        <pc:chgData name="Stewart Gale" userId="3647ddd2-6040-41ae-a96d-232c23482af8" providerId="ADAL" clId="{5B51A4C5-4266-43D3-9E77-C9C22FE42B2E}" dt="2023-08-15T13:09:43.779" v="0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5B51A4C5-4266-43D3-9E77-C9C22FE42B2E}" dt="2023-08-15T13:09:43.779" v="0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5B51A4C5-4266-43D3-9E77-C9C22FE42B2E}" dt="2023-08-15T13:09:43.779" v="0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5B51A4C5-4266-43D3-9E77-C9C22FE42B2E}" dt="2023-08-15T13:09:43.779" v="0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5B51A4C5-4266-43D3-9E77-C9C22FE42B2E}" dt="2023-08-15T13:09:43.779" v="0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5B51A4C5-4266-43D3-9E77-C9C22FE42B2E}" dt="2023-08-15T13:09:43.779" v="0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5B51A4C5-4266-43D3-9E77-C9C22FE42B2E}" dt="2023-08-15T13:09:43.779" v="0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5B51A4C5-4266-43D3-9E77-C9C22FE42B2E}" dt="2023-08-15T13:09:43.779" v="0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5B51A4C5-4266-43D3-9E77-C9C22FE42B2E}" dt="2023-08-15T13:09:43.779" v="0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5B51A4C5-4266-43D3-9E77-C9C22FE42B2E}" dt="2023-08-15T13:09:43.779" v="0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5B51A4C5-4266-43D3-9E77-C9C22FE42B2E}" dt="2023-08-15T13:09:43.779" v="0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5B51A4C5-4266-43D3-9E77-C9C22FE42B2E}" dt="2023-08-15T13:09:43.779" v="0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5B51A4C5-4266-43D3-9E77-C9C22FE42B2E}" dt="2023-08-15T13:09:43.779" v="0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5B51A4C5-4266-43D3-9E77-C9C22FE42B2E}" dt="2023-08-15T13:09:43.779" v="0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5B51A4C5-4266-43D3-9E77-C9C22FE42B2E}" dt="2023-08-15T13:09:43.779" v="0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5B51A4C5-4266-43D3-9E77-C9C22FE42B2E}" dt="2023-08-15T13:09:43.779" v="0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5B51A4C5-4266-43D3-9E77-C9C22FE42B2E}" dt="2023-08-15T13:09:43.779" v="0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5B51A4C5-4266-43D3-9E77-C9C22FE42B2E}" dt="2023-08-15T13:09:43.779" v="0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5B51A4C5-4266-43D3-9E77-C9C22FE42B2E}" dt="2023-08-15T13:09:43.779" v="0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5B51A4C5-4266-43D3-9E77-C9C22FE42B2E}" dt="2023-08-15T13:09:43.779" v="0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5B51A4C5-4266-43D3-9E77-C9C22FE42B2E}" dt="2023-08-15T13:09:43.779" v="0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5B51A4C5-4266-43D3-9E77-C9C22FE42B2E}" dt="2023-08-15T13:09:43.779" v="0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5B51A4C5-4266-43D3-9E77-C9C22FE42B2E}" dt="2023-08-15T13:09:43.779" v="0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5B51A4C5-4266-43D3-9E77-C9C22FE42B2E}" dt="2023-08-15T13:09:43.779" v="0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5B51A4C5-4266-43D3-9E77-C9C22FE42B2E}" dt="2023-08-15T13:09:43.779" v="0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5B51A4C5-4266-43D3-9E77-C9C22FE42B2E}" dt="2023-08-15T13:09:43.779" v="0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5B51A4C5-4266-43D3-9E77-C9C22FE42B2E}" dt="2023-08-15T13:09:43.779" v="0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5B51A4C5-4266-43D3-9E77-C9C22FE42B2E}" dt="2023-08-15T13:09:43.779" v="0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5B51A4C5-4266-43D3-9E77-C9C22FE42B2E}" dt="2023-08-15T13:09:43.779" v="0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5B51A4C5-4266-43D3-9E77-C9C22FE42B2E}" dt="2023-08-15T13:09:43.779" v="0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5B51A4C5-4266-43D3-9E77-C9C22FE42B2E}" dt="2023-08-15T13:09:43.779" v="0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04/09/2023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10824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26066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82600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17519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64696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04/09/2023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04/09/2023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04/09/2023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04/09/2023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png"/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43.png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7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4.png"/><Relationship Id="rId4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99356" y="135791"/>
            <a:ext cx="11593288" cy="6586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0" b="1" dirty="0"/>
              <a:t>Quadratics</a:t>
            </a:r>
          </a:p>
          <a:p>
            <a:pPr algn="ctr"/>
            <a:r>
              <a:rPr lang="en-GB" sz="10500" dirty="0"/>
              <a:t>Discriminate</a:t>
            </a:r>
          </a:p>
          <a:p>
            <a:pPr algn="ctr"/>
            <a:endParaRPr lang="en-GB" sz="3600" dirty="0"/>
          </a:p>
          <a:p>
            <a:pPr algn="ctr"/>
            <a:r>
              <a:rPr lang="en-GB" sz="8800" dirty="0"/>
              <a:t>Chapter 2</a:t>
            </a:r>
          </a:p>
          <a:p>
            <a:pPr algn="ctr"/>
            <a:r>
              <a:rPr lang="en-GB" sz="8800" dirty="0"/>
              <a:t>(Part 4 of 4)</a:t>
            </a:r>
          </a:p>
        </p:txBody>
      </p:sp>
    </p:spTree>
    <p:extLst>
      <p:ext uri="{BB962C8B-B14F-4D97-AF65-F5344CB8AC3E}">
        <p14:creationId xmlns:p14="http://schemas.microsoft.com/office/powerpoint/2010/main" val="36457445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423592" y="372840"/>
                <a:ext cx="7200228" cy="175432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5400" dirty="0"/>
                  <a:t>How many </a:t>
                </a:r>
                <a:r>
                  <a:rPr lang="en-GB" sz="5400" b="1" dirty="0"/>
                  <a:t>roots</a:t>
                </a:r>
                <a:r>
                  <a:rPr lang="en-GB" sz="5400" dirty="0"/>
                  <a:t> has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GB" sz="5400" i="1">
                        <a:latin typeface="Cambria Math" panose="02040503050406030204" pitchFamily="18" charset="0"/>
                      </a:rPr>
                      <m:t>1−</m:t>
                    </m:r>
                    <m:sSup>
                      <m:sSupPr>
                        <m:ctrlPr>
                          <a:rPr lang="en-GB" sz="5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5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5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5400" i="1">
                        <a:latin typeface="Cambria Math"/>
                      </a:rPr>
                      <m:t>=0</m:t>
                    </m:r>
                  </m:oMath>
                </a14:m>
                <a:r>
                  <a:rPr lang="en-GB" sz="5400" dirty="0"/>
                  <a:t>?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3592" y="372840"/>
                <a:ext cx="7200228" cy="1754326"/>
              </a:xfrm>
              <a:prstGeom prst="rect">
                <a:avLst/>
              </a:prstGeom>
              <a:blipFill>
                <a:blip r:embed="rId2"/>
                <a:stretch>
                  <a:fillRect t="-4430" b="-1424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415480" y="2301474"/>
                <a:ext cx="9001000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6000" b="0" i="1" smtClean="0">
                          <a:latin typeface="Cambria Math" panose="02040503050406030204" pitchFamily="18" charset="0"/>
                        </a:rPr>
                        <m:t>=−1    </m:t>
                      </m:r>
                      <m:r>
                        <a:rPr lang="en-GB" sz="6000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GB" sz="6000" b="0" i="1" smtClean="0">
                          <a:latin typeface="Cambria Math" panose="02040503050406030204" pitchFamily="18" charset="0"/>
                        </a:rPr>
                        <m:t>=0   </m:t>
                      </m:r>
                      <m:r>
                        <a:rPr lang="en-GB" sz="6000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GB" sz="6000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GB" sz="60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5480" y="2301474"/>
                <a:ext cx="9001000" cy="10156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/>
          <p:cNvSpPr/>
          <p:nvPr/>
        </p:nvSpPr>
        <p:spPr>
          <a:xfrm>
            <a:off x="4902935" y="5661248"/>
            <a:ext cx="2638158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6600" b="1" dirty="0">
                <a:solidFill>
                  <a:prstClr val="black"/>
                </a:solidFill>
              </a:rPr>
              <a:t>2 roots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11DBCF3-A066-D556-29A9-27C443D47FB0}"/>
                  </a:ext>
                </a:extLst>
              </p:cNvPr>
              <p:cNvSpPr txBox="1"/>
              <p:nvPr/>
            </p:nvSpPr>
            <p:spPr>
              <a:xfrm>
                <a:off x="4205504" y="3324411"/>
                <a:ext cx="3636404" cy="11079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6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6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𝑏</m:t>
                          </m:r>
                        </m:e>
                        <m:sup>
                          <m:r>
                            <a:rPr lang="en-GB" sz="66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GB" sz="6600" i="1">
                          <a:solidFill>
                            <a:srgbClr val="FF0000"/>
                          </a:solidFill>
                          <a:latin typeface="Cambria Math"/>
                        </a:rPr>
                        <m:t>−4</m:t>
                      </m:r>
                      <m:r>
                        <a:rPr lang="en-GB" sz="6600" i="1">
                          <a:solidFill>
                            <a:srgbClr val="FF0000"/>
                          </a:solidFill>
                          <a:latin typeface="Cambria Math"/>
                        </a:rPr>
                        <m:t>𝑎𝑐</m:t>
                      </m:r>
                    </m:oMath>
                  </m:oMathPara>
                </a14:m>
                <a:endParaRPr kumimoji="0" lang="en-GB" sz="660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11DBCF3-A066-D556-29A9-27C443D47F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5504" y="3324411"/>
                <a:ext cx="3636404" cy="110799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7C39D7E-4D68-1C68-803B-D505F3BDC190}"/>
                  </a:ext>
                </a:extLst>
              </p:cNvPr>
              <p:cNvSpPr txBox="1"/>
              <p:nvPr/>
            </p:nvSpPr>
            <p:spPr>
              <a:xfrm>
                <a:off x="1901534" y="4462972"/>
                <a:ext cx="8640960" cy="11079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66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(0)</m:t>
                          </m:r>
                        </m:e>
                        <m:sup>
                          <m:r>
                            <a:rPr lang="en-GB" sz="66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GB" sz="6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6600" i="1">
                          <a:solidFill>
                            <a:srgbClr val="FF0000"/>
                          </a:solidFill>
                          <a:latin typeface="Cambria Math"/>
                        </a:rPr>
                        <m:t>−</m:t>
                      </m:r>
                      <m:r>
                        <a:rPr lang="en-GB" sz="6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6600" i="1">
                          <a:solidFill>
                            <a:srgbClr val="FF0000"/>
                          </a:solidFill>
                          <a:latin typeface="Cambria Math"/>
                        </a:rPr>
                        <m:t>4</m:t>
                      </m:r>
                      <m:d>
                        <m:dPr>
                          <m:ctrlPr>
                            <a:rPr lang="en-GB" sz="6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6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d>
                        <m:dPr>
                          <m:ctrlPr>
                            <a:rPr lang="en-GB" sz="6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6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r>
                        <a:rPr lang="en-GB" sz="6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=4</m:t>
                      </m:r>
                    </m:oMath>
                  </m:oMathPara>
                </a14:m>
                <a:endParaRPr kumimoji="0" lang="en-GB" sz="660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7C39D7E-4D68-1C68-803B-D505F3BDC1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1534" y="4462972"/>
                <a:ext cx="8640960" cy="110799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00908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/>
      <p:bldP spid="7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423592" y="372840"/>
                <a:ext cx="7200228" cy="175432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5400" dirty="0"/>
                  <a:t>How many </a:t>
                </a:r>
                <a:r>
                  <a:rPr lang="en-GB" sz="5400" b="1" dirty="0"/>
                  <a:t>roots</a:t>
                </a:r>
                <a:r>
                  <a:rPr lang="en-GB" sz="5400" dirty="0"/>
                  <a:t> has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GB" sz="5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5400" i="1">
                        <a:latin typeface="Cambria Math" panose="02040503050406030204" pitchFamily="18" charset="0"/>
                      </a:rPr>
                      <m:t>−3</m:t>
                    </m:r>
                    <m:sSup>
                      <m:sSupPr>
                        <m:ctrlPr>
                          <a:rPr lang="en-GB" sz="5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5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5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5400" i="1">
                        <a:latin typeface="Cambria Math"/>
                      </a:rPr>
                      <m:t>=</m:t>
                    </m:r>
                    <m:r>
                      <a:rPr lang="en-GB" sz="5400" b="0" i="1" smtClean="0">
                        <a:latin typeface="Cambria Math" panose="02040503050406030204" pitchFamily="18" charset="0"/>
                      </a:rPr>
                      <m:t>4</m:t>
                    </m:r>
                  </m:oMath>
                </a14:m>
                <a:r>
                  <a:rPr lang="en-GB" sz="5400" dirty="0"/>
                  <a:t>?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3592" y="372840"/>
                <a:ext cx="7200228" cy="1754326"/>
              </a:xfrm>
              <a:prstGeom prst="rect">
                <a:avLst/>
              </a:prstGeom>
              <a:blipFill>
                <a:blip r:embed="rId2"/>
                <a:stretch>
                  <a:fillRect t="-4430" b="-1424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415480" y="2301474"/>
                <a:ext cx="9001000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6000" b="0" i="1" smtClean="0">
                          <a:latin typeface="Cambria Math" panose="02040503050406030204" pitchFamily="18" charset="0"/>
                        </a:rPr>
                        <m:t>=−3    </m:t>
                      </m:r>
                      <m:r>
                        <a:rPr lang="en-GB" sz="6000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GB" sz="6000" b="0" i="1" smtClean="0">
                          <a:latin typeface="Cambria Math" panose="02040503050406030204" pitchFamily="18" charset="0"/>
                        </a:rPr>
                        <m:t>=1   </m:t>
                      </m:r>
                      <m:r>
                        <a:rPr lang="en-GB" sz="6000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GB" sz="6000" b="0" i="1" smtClean="0">
                          <a:latin typeface="Cambria Math" panose="02040503050406030204" pitchFamily="18" charset="0"/>
                        </a:rPr>
                        <m:t>=−4</m:t>
                      </m:r>
                    </m:oMath>
                  </m:oMathPara>
                </a14:m>
                <a:endParaRPr lang="en-GB" sz="60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5480" y="2301474"/>
                <a:ext cx="9001000" cy="10156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/>
          <p:cNvSpPr/>
          <p:nvPr/>
        </p:nvSpPr>
        <p:spPr>
          <a:xfrm>
            <a:off x="4776921" y="5606361"/>
            <a:ext cx="2638158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6600" b="1" dirty="0">
                <a:solidFill>
                  <a:prstClr val="black"/>
                </a:solidFill>
              </a:rPr>
              <a:t>0 roots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11DBCF3-A066-D556-29A9-27C443D47FB0}"/>
                  </a:ext>
                </a:extLst>
              </p:cNvPr>
              <p:cNvSpPr txBox="1"/>
              <p:nvPr/>
            </p:nvSpPr>
            <p:spPr>
              <a:xfrm>
                <a:off x="4205504" y="3324411"/>
                <a:ext cx="3636404" cy="11079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6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6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𝑏</m:t>
                          </m:r>
                        </m:e>
                        <m:sup>
                          <m:r>
                            <a:rPr lang="en-GB" sz="66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GB" sz="6600" i="1">
                          <a:solidFill>
                            <a:srgbClr val="FF0000"/>
                          </a:solidFill>
                          <a:latin typeface="Cambria Math"/>
                        </a:rPr>
                        <m:t>−4</m:t>
                      </m:r>
                      <m:r>
                        <a:rPr lang="en-GB" sz="6600" i="1">
                          <a:solidFill>
                            <a:srgbClr val="FF0000"/>
                          </a:solidFill>
                          <a:latin typeface="Cambria Math"/>
                        </a:rPr>
                        <m:t>𝑎𝑐</m:t>
                      </m:r>
                    </m:oMath>
                  </m:oMathPara>
                </a14:m>
                <a:endParaRPr kumimoji="0" lang="en-GB" sz="660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11DBCF3-A066-D556-29A9-27C443D47F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5504" y="3324411"/>
                <a:ext cx="3636404" cy="110799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7C39D7E-4D68-1C68-803B-D505F3BDC190}"/>
                  </a:ext>
                </a:extLst>
              </p:cNvPr>
              <p:cNvSpPr txBox="1"/>
              <p:nvPr/>
            </p:nvSpPr>
            <p:spPr>
              <a:xfrm>
                <a:off x="1262463" y="4461749"/>
                <a:ext cx="9667074" cy="11079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66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(1)</m:t>
                          </m:r>
                        </m:e>
                        <m:sup>
                          <m:r>
                            <a:rPr lang="en-GB" sz="66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GB" sz="6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6600" i="1">
                          <a:solidFill>
                            <a:srgbClr val="FF0000"/>
                          </a:solidFill>
                          <a:latin typeface="Cambria Math"/>
                        </a:rPr>
                        <m:t>−</m:t>
                      </m:r>
                      <m:r>
                        <a:rPr lang="en-GB" sz="6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6600" i="1">
                          <a:solidFill>
                            <a:srgbClr val="FF0000"/>
                          </a:solidFill>
                          <a:latin typeface="Cambria Math"/>
                        </a:rPr>
                        <m:t>4</m:t>
                      </m:r>
                      <m:d>
                        <m:dPr>
                          <m:ctrlPr>
                            <a:rPr lang="en-GB" sz="6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6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−3</m:t>
                          </m:r>
                        </m:e>
                      </m:d>
                      <m:d>
                        <m:dPr>
                          <m:ctrlPr>
                            <a:rPr lang="en-GB" sz="6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6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−4</m:t>
                          </m:r>
                        </m:e>
                      </m:d>
                      <m:r>
                        <a:rPr lang="en-GB" sz="6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=−47</m:t>
                      </m:r>
                    </m:oMath>
                  </m:oMathPara>
                </a14:m>
                <a:endParaRPr kumimoji="0" lang="en-GB" sz="660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7C39D7E-4D68-1C68-803B-D505F3BDC1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2463" y="4461749"/>
                <a:ext cx="9667074" cy="110799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69609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/>
      <p:bldP spid="7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919536" y="2852936"/>
                <a:ext cx="8208912" cy="34778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400" dirty="0"/>
                  <a:t>No real roots     	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4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en-GB" sz="4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4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−4</m:t>
                    </m:r>
                    <m:r>
                      <a:rPr lang="en-GB" sz="4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𝑎𝑐</m:t>
                    </m:r>
                    <m:r>
                      <a:rPr lang="en-GB" sz="4400" b="1" i="1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GB" sz="4400" b="1" i="1"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endParaRPr lang="en-GB" sz="4400" b="1" dirty="0"/>
              </a:p>
              <a:p>
                <a:pPr marL="342900" indent="-342900">
                  <a:buFont typeface="Arial" pitchFamily="34" charset="0"/>
                  <a:buChar char="•"/>
                </a:pPr>
                <a:endParaRPr lang="en-GB" sz="4400" b="1" dirty="0"/>
              </a:p>
              <a:p>
                <a:r>
                  <a:rPr lang="en-GB" sz="4400" dirty="0"/>
                  <a:t>Equal roots      	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4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en-GB" sz="4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4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−4</m:t>
                    </m:r>
                    <m:r>
                      <a:rPr lang="en-GB" sz="4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𝑎𝑐</m:t>
                    </m:r>
                    <m:r>
                      <a:rPr lang="en-GB" sz="44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4400" b="1" i="1"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endParaRPr lang="en-GB" sz="4400" b="1" dirty="0"/>
              </a:p>
              <a:p>
                <a:pPr marL="342900" indent="-342900">
                  <a:buFont typeface="Arial" pitchFamily="34" charset="0"/>
                  <a:buChar char="•"/>
                </a:pPr>
                <a:endParaRPr lang="en-GB" sz="4400" b="1" dirty="0"/>
              </a:p>
              <a:p>
                <a:r>
                  <a:rPr lang="en-GB" sz="4400" dirty="0"/>
                  <a:t>Two distinct roots   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4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en-GB" sz="4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4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−4</m:t>
                    </m:r>
                    <m:r>
                      <a:rPr lang="en-GB" sz="4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𝑎𝑐</m:t>
                    </m:r>
                    <m:r>
                      <a:rPr lang="en-GB" sz="4400" b="1" i="1"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GB" sz="4400" b="1" i="1"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endParaRPr lang="en-GB" sz="44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9536" y="2852936"/>
                <a:ext cx="8208912" cy="3477875"/>
              </a:xfrm>
              <a:prstGeom prst="rect">
                <a:avLst/>
              </a:prstGeom>
              <a:blipFill>
                <a:blip r:embed="rId2"/>
                <a:stretch>
                  <a:fillRect l="-3046" t="-3327" b="-753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764B0F4-D5C1-7AB3-0DEB-D63E4376B3DB}"/>
                  </a:ext>
                </a:extLst>
              </p:cNvPr>
              <p:cNvSpPr txBox="1"/>
              <p:nvPr/>
            </p:nvSpPr>
            <p:spPr>
              <a:xfrm>
                <a:off x="1991544" y="332656"/>
                <a:ext cx="7416824" cy="206819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6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6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6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6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−</m:t>
                          </m:r>
                          <m:r>
                            <a:rPr kumimoji="0" lang="en-GB" sz="6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𝑏</m:t>
                          </m:r>
                          <m:r>
                            <a:rPr kumimoji="0" lang="en-GB" sz="6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±</m:t>
                          </m:r>
                          <m:rad>
                            <m:radPr>
                              <m:degHide m:val="on"/>
                              <m:ctrlPr>
                                <a:rPr kumimoji="0" lang="en-GB" sz="6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kumimoji="0" lang="en-GB" sz="60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FF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sSupPr>
                                <m:e>
                                  <m:r>
                                    <a:rPr kumimoji="0" lang="en-GB" sz="60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FF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ea typeface="+mn-ea"/>
                                      <a:cs typeface="+mn-cs"/>
                                    </a:rPr>
                                    <m:t>𝑏</m:t>
                                  </m:r>
                                </m:e>
                                <m:sup>
                                  <m:r>
                                    <a:rPr kumimoji="0" lang="en-GB" sz="60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FF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ea typeface="+mn-ea"/>
                                      <a:cs typeface="+mn-cs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kumimoji="0" lang="en-GB" sz="6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+mn-ea"/>
                                  <a:cs typeface="+mn-cs"/>
                                </a:rPr>
                                <m:t>−4</m:t>
                              </m:r>
                              <m:r>
                                <a:rPr kumimoji="0" lang="en-GB" sz="6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+mn-ea"/>
                                  <a:cs typeface="+mn-cs"/>
                                </a:rPr>
                                <m:t>𝑎𝑐</m:t>
                              </m:r>
                            </m:e>
                          </m:rad>
                        </m:num>
                        <m:den>
                          <m:r>
                            <a:rPr kumimoji="0" lang="en-GB" sz="6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2</m:t>
                          </m:r>
                          <m:r>
                            <a:rPr kumimoji="0" lang="en-GB" sz="6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𝑎</m:t>
                          </m:r>
                        </m:den>
                      </m:f>
                    </m:oMath>
                  </m:oMathPara>
                </a14:m>
                <a:endParaRPr kumimoji="0" lang="en-GB" sz="6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764B0F4-D5C1-7AB3-0DEB-D63E4376B3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1544" y="332656"/>
                <a:ext cx="7416824" cy="206819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66950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3CB629F-E404-626A-3226-B245A377E487}"/>
                  </a:ext>
                </a:extLst>
              </p:cNvPr>
              <p:cNvSpPr txBox="1"/>
              <p:nvPr/>
            </p:nvSpPr>
            <p:spPr>
              <a:xfrm>
                <a:off x="407368" y="260648"/>
                <a:ext cx="11305256" cy="177304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5400" dirty="0">
                    <a:solidFill>
                      <a:schemeClr val="tx1"/>
                    </a:solidFill>
                  </a:rPr>
                  <a:t>Sketch a graphs with two distinct roots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5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5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  <m:sup>
                        <m:r>
                          <a:rPr lang="en-GB" sz="5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GB" sz="5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5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GB" sz="5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𝒂𝒄</m:t>
                    </m:r>
                    <m:r>
                      <a:rPr lang="en-GB" sz="5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GB" sz="5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endParaRPr lang="en-GB" sz="5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3CB629F-E404-626A-3226-B245A377E4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260648"/>
                <a:ext cx="11305256" cy="1773049"/>
              </a:xfrm>
              <a:prstGeom prst="rect">
                <a:avLst/>
              </a:prstGeom>
              <a:blipFill>
                <a:blip r:embed="rId2"/>
                <a:stretch>
                  <a:fillRect l="-1348" t="-9622" r="-258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10">
            <a:extLst>
              <a:ext uri="{FF2B5EF4-FFF2-40B4-BE49-F238E27FC236}">
                <a16:creationId xmlns:a16="http://schemas.microsoft.com/office/drawing/2014/main" id="{BB33224C-BE95-BAAF-E0D8-AC8CE76F0AD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933" b="9538"/>
          <a:stretch/>
        </p:blipFill>
        <p:spPr>
          <a:xfrm>
            <a:off x="3215680" y="2132856"/>
            <a:ext cx="5400600" cy="4346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958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3CB629F-E404-626A-3226-B245A377E487}"/>
                  </a:ext>
                </a:extLst>
              </p:cNvPr>
              <p:cNvSpPr txBox="1"/>
              <p:nvPr/>
            </p:nvSpPr>
            <p:spPr>
              <a:xfrm>
                <a:off x="407368" y="260648"/>
                <a:ext cx="11305256" cy="177304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5400" dirty="0">
                    <a:solidFill>
                      <a:schemeClr val="tx1"/>
                    </a:solidFill>
                  </a:rPr>
                  <a:t>Sketch a graph with no real roots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5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5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  <m:sup>
                          <m:r>
                            <a:rPr lang="en-GB" sz="5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5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5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GB" sz="5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𝒂𝒄</m:t>
                      </m:r>
                      <m:r>
                        <a:rPr lang="en-GB" sz="5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GB" sz="5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en-GB" sz="5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3CB629F-E404-626A-3226-B245A377E4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260648"/>
                <a:ext cx="11305256" cy="1773049"/>
              </a:xfrm>
              <a:prstGeom prst="rect">
                <a:avLst/>
              </a:prstGeom>
              <a:blipFill>
                <a:blip r:embed="rId2"/>
                <a:stretch>
                  <a:fillRect t="-96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>
            <a:extLst>
              <a:ext uri="{FF2B5EF4-FFF2-40B4-BE49-F238E27FC236}">
                <a16:creationId xmlns:a16="http://schemas.microsoft.com/office/drawing/2014/main" id="{A8C00C2D-2870-6F70-59D4-7A44A2999E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3672" y="1916832"/>
            <a:ext cx="5904656" cy="4769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786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3CB629F-E404-626A-3226-B245A377E487}"/>
                  </a:ext>
                </a:extLst>
              </p:cNvPr>
              <p:cNvSpPr txBox="1"/>
              <p:nvPr/>
            </p:nvSpPr>
            <p:spPr>
              <a:xfrm>
                <a:off x="407368" y="260648"/>
                <a:ext cx="11305256" cy="177304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5400" dirty="0"/>
                  <a:t>Sketch a graph with one</a:t>
                </a:r>
                <a:r>
                  <a:rPr lang="en-GB" sz="5400" dirty="0">
                    <a:solidFill>
                      <a:schemeClr val="tx1"/>
                    </a:solidFill>
                  </a:rPr>
                  <a:t> real root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5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5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  <m:sup>
                          <m:r>
                            <a:rPr lang="en-GB" sz="5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5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5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GB" sz="5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𝒂𝒄</m:t>
                      </m:r>
                      <m:r>
                        <a:rPr lang="en-GB" sz="5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5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en-GB" sz="5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3CB629F-E404-626A-3226-B245A377E4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260648"/>
                <a:ext cx="11305256" cy="1773049"/>
              </a:xfrm>
              <a:prstGeom prst="rect">
                <a:avLst/>
              </a:prstGeom>
              <a:blipFill>
                <a:blip r:embed="rId2"/>
                <a:stretch>
                  <a:fillRect t="-96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D45F2D0D-FB18-6F5B-0B25-2E3A4ADD09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3712" y="1772816"/>
            <a:ext cx="5040560" cy="4798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12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51384" y="355668"/>
                <a:ext cx="11233248" cy="170668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40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𝒌𝒙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GB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000" b="1" i="1">
                              <a:latin typeface="Cambria Math" panose="02040503050406030204" pitchFamily="18" charset="0"/>
                            </a:rPr>
                            <m:t>𝟏𝟎</m:t>
                          </m:r>
                          <m:r>
                            <a:rPr lang="en-GB" sz="4000" b="1" i="1">
                              <a:latin typeface="Cambria Math" panose="02040503050406030204" pitchFamily="18" charset="0"/>
                            </a:rPr>
                            <m:t>𝒌</m:t>
                          </m:r>
                          <m:r>
                            <a:rPr lang="en-GB" sz="40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4000" b="1" i="1">
                              <a:latin typeface="Cambria Math" panose="02040503050406030204" pitchFamily="18" charset="0"/>
                            </a:rPr>
                            <m:t>𝟓</m:t>
                          </m:r>
                        </m:e>
                      </m:d>
                      <m:r>
                        <a:rPr lang="en-GB" sz="40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en-GB" sz="4000" b="1" dirty="0"/>
              </a:p>
              <a:p>
                <a:pPr algn="ctr"/>
                <a:r>
                  <a:rPr lang="en-GB" sz="3200" dirty="0"/>
                  <a:t>where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GB" sz="3200" dirty="0"/>
                  <a:t> is a positive constant.</a:t>
                </a:r>
              </a:p>
              <a:p>
                <a:r>
                  <a:rPr lang="en-GB" sz="3200" dirty="0"/>
                  <a:t>Given that this equation has equal roots, determine the value of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GB" sz="3200" dirty="0"/>
                  <a:t>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355668"/>
                <a:ext cx="11233248" cy="1706686"/>
              </a:xfrm>
              <a:prstGeom prst="rect">
                <a:avLst/>
              </a:prstGeom>
              <a:blipFill>
                <a:blip r:embed="rId2"/>
                <a:stretch>
                  <a:fillRect b="-5519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425674" y="4022965"/>
                <a:ext cx="7041611" cy="7079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</m:d>
                        </m:e>
                        <m:sup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000" i="1">
                          <a:latin typeface="Cambria Math" panose="02040503050406030204" pitchFamily="18" charset="0"/>
                        </a:rPr>
                        <m:t>−4</m:t>
                      </m:r>
                      <m:d>
                        <m:d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d>
                        <m:d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10</m:t>
                          </m:r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+5</m:t>
                          </m:r>
                        </m:e>
                      </m:d>
                      <m:r>
                        <a:rPr lang="en-GB" sz="4000" i="1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br>
                  <a:rPr lang="en-GB" sz="4000" i="1" dirty="0">
                    <a:latin typeface="Cambria Math" panose="02040503050406030204" pitchFamily="18" charset="0"/>
                  </a:rPr>
                </a:br>
                <a:endParaRPr lang="en-GB" sz="40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5674" y="4022965"/>
                <a:ext cx="7041611" cy="70795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1697746" y="2228303"/>
                <a:ext cx="8940524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4400" i="1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=1,  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=5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,  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=10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+5</m:t>
                      </m:r>
                    </m:oMath>
                  </m:oMathPara>
                </a14:m>
                <a:endParaRPr lang="en-GB" sz="44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7746" y="2228303"/>
                <a:ext cx="8940524" cy="7694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3287688" y="4964403"/>
                <a:ext cx="6298500" cy="70795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25</m:t>
                      </m:r>
                      <m:sSup>
                        <m:sSup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p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−40</m:t>
                      </m:r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−20=0</m:t>
                      </m:r>
                    </m:oMath>
                  </m:oMathPara>
                </a14:m>
                <a:br>
                  <a:rPr lang="en-GB" sz="4000" i="1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</a:br>
                <a:endParaRPr lang="en-GB" sz="4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7688" y="4964403"/>
                <a:ext cx="6298500" cy="70795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7752184" y="5905841"/>
                <a:ext cx="1588512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4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𝒌</m:t>
                      </m:r>
                      <m:r>
                        <a:rPr lang="en-GB" sz="4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en-GB" sz="40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2184" y="5905841"/>
                <a:ext cx="1588512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5159896" y="3155113"/>
                <a:ext cx="4426292" cy="70795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−4</m:t>
                      </m:r>
                      <m:r>
                        <a:rPr lang="en-US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𝑎𝑐</m:t>
                      </m:r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br>
                  <a:rPr lang="en-GB" sz="4000" i="1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</a:br>
                <a:endParaRPr lang="en-GB" sz="4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9896" y="3155113"/>
                <a:ext cx="4426292" cy="70795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33277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0" grpId="0"/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847528" y="227610"/>
                <a:ext cx="8395344" cy="195290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000" dirty="0"/>
                  <a:t>Find the range of values of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GB" sz="4000" dirty="0"/>
                  <a:t> for which </a:t>
                </a:r>
              </a:p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en-GB" sz="40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0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GB" sz="4000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GB" sz="4000" b="1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4000" b="1" i="1">
                        <a:latin typeface="Cambria Math" panose="02040503050406030204" pitchFamily="18" charset="0"/>
                      </a:rPr>
                      <m:t>𝟔</m:t>
                    </m:r>
                    <m:r>
                      <a:rPr lang="en-GB" sz="4000" b="1" i="1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GB" sz="4000" b="1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4000" b="1" i="1">
                        <a:latin typeface="Cambria Math" panose="02040503050406030204" pitchFamily="18" charset="0"/>
                      </a:rPr>
                      <m:t>𝒌</m:t>
                    </m:r>
                    <m:r>
                      <a:rPr lang="en-GB" sz="40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4000" b="1" i="1"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en-GB" sz="4000" b="1" dirty="0"/>
                  <a:t> </a:t>
                </a:r>
              </a:p>
              <a:p>
                <a:pPr algn="ctr"/>
                <a:r>
                  <a:rPr lang="en-GB" sz="4000" dirty="0"/>
                  <a:t>has two distinct real solutions.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7528" y="227610"/>
                <a:ext cx="8395344" cy="1952907"/>
              </a:xfrm>
              <a:prstGeom prst="rect">
                <a:avLst/>
              </a:prstGeom>
              <a:blipFill>
                <a:blip r:embed="rId2"/>
                <a:stretch>
                  <a:fillRect t="-1146" r="-350" b="-716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7062013" y="4691843"/>
                <a:ext cx="1872208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4000" b="1" i="1">
                          <a:latin typeface="Cambria Math" panose="02040503050406030204" pitchFamily="18" charset="0"/>
                        </a:rPr>
                        <m:t>𝒌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𝟗</m:t>
                      </m:r>
                    </m:oMath>
                  </m:oMathPara>
                </a14:m>
                <a:endParaRPr lang="en-GB" sz="40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62013" y="4691843"/>
                <a:ext cx="1872208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2207568" y="2383695"/>
                <a:ext cx="7490064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4800" i="1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=1,  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=6,  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𝑘</m:t>
                      </m:r>
                    </m:oMath>
                  </m:oMathPara>
                </a14:m>
                <a:endParaRPr lang="en-GB" sz="48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7568" y="2383695"/>
                <a:ext cx="7490064" cy="8309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2705372" y="3537801"/>
                <a:ext cx="3492756" cy="70795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−4</m:t>
                      </m:r>
                      <m:r>
                        <a:rPr lang="en-US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𝑎𝑐</m:t>
                      </m:r>
                      <m:r>
                        <a:rPr lang="en-US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&gt;0</m:t>
                      </m:r>
                    </m:oMath>
                  </m:oMathPara>
                </a14:m>
                <a:br>
                  <a:rPr lang="en-GB" sz="4000" i="1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</a:br>
                <a:endParaRPr lang="en-GB" sz="4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5372" y="3537801"/>
                <a:ext cx="3492756" cy="70795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3026679" y="5558780"/>
                <a:ext cx="3069321" cy="70795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36−4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&gt;0</m:t>
                      </m:r>
                    </m:oMath>
                  </m:oMathPara>
                </a14:m>
                <a:br>
                  <a:rPr lang="en-GB" sz="4000" i="1" dirty="0">
                    <a:latin typeface="Cambria Math" panose="02040503050406030204" pitchFamily="18" charset="0"/>
                  </a:rPr>
                </a:br>
                <a:endParaRPr lang="en-GB" sz="4000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6679" y="5558780"/>
                <a:ext cx="3069321" cy="70795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1946559" y="4533194"/>
                <a:ext cx="4104456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36−4</m:t>
                      </m:r>
                      <m:d>
                        <m:d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d>
                        <m:d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</m:d>
                      <m:r>
                        <a:rPr lang="en-US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&gt;0</m:t>
                      </m:r>
                    </m:oMath>
                  </m:oMathPara>
                </a14:m>
                <a:endParaRPr lang="en-US" sz="40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6559" y="4533194"/>
                <a:ext cx="4104456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6983812" y="3552403"/>
                <a:ext cx="2119683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36&gt;4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𝑘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3812" y="3552403"/>
                <a:ext cx="2119683" cy="70788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Connector 12"/>
          <p:cNvCxnSpPr/>
          <p:nvPr/>
        </p:nvCxnSpPr>
        <p:spPr>
          <a:xfrm>
            <a:off x="6629965" y="3512360"/>
            <a:ext cx="0" cy="284876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1884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5" grpId="0"/>
      <p:bldP spid="10" grpId="0"/>
      <p:bldP spid="6" grpId="0"/>
      <p:bldP spid="7" grpId="0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5651"/>
          <a:stretch/>
        </p:blipFill>
        <p:spPr bwMode="auto">
          <a:xfrm>
            <a:off x="623392" y="260647"/>
            <a:ext cx="11232607" cy="23083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279576" y="2895616"/>
                <a:ext cx="8064896" cy="6463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=1,   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,     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=3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+4</m:t>
                      </m:r>
                    </m:oMath>
                  </m:oMathPara>
                </a14:m>
                <a:br>
                  <a:rPr lang="en-GB" sz="3600" dirty="0"/>
                </a:br>
                <a:endParaRPr lang="en-GB" sz="36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9576" y="2895616"/>
                <a:ext cx="8064896" cy="64639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32F24F2A-85D6-68FB-0ABE-B6A536A73672}"/>
              </a:ext>
            </a:extLst>
          </p:cNvPr>
          <p:cNvSpPr txBox="1"/>
          <p:nvPr/>
        </p:nvSpPr>
        <p:spPr>
          <a:xfrm>
            <a:off x="839417" y="2924944"/>
            <a:ext cx="432048" cy="46166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a) </a:t>
            </a:r>
            <a:endParaRPr lang="en-GB" sz="12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90EA156-255A-D16B-903E-44AFCD1814DD}"/>
                  </a:ext>
                </a:extLst>
              </p:cNvPr>
              <p:cNvSpPr txBox="1"/>
              <p:nvPr/>
            </p:nvSpPr>
            <p:spPr>
              <a:xfrm>
                <a:off x="2999656" y="3687704"/>
                <a:ext cx="6125966" cy="64639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  <m: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𝑝</m:t>
                              </m:r>
                            </m:e>
                          </m:d>
                        </m:e>
                        <m:sup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−4</m:t>
                      </m:r>
                      <m:d>
                        <m:d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e>
                      </m:d>
                      <m:d>
                        <m:d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𝑝</m:t>
                          </m:r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+4</m:t>
                          </m:r>
                        </m:e>
                      </m:d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=0</m:t>
                      </m:r>
                    </m:oMath>
                  </m:oMathPara>
                </a14:m>
                <a:br>
                  <a:rPr kumimoji="0" lang="en-GB" sz="36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</a:br>
                <a:endParaRPr lang="en-GB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90EA156-255A-D16B-903E-44AFCD1814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9656" y="3687704"/>
                <a:ext cx="6125966" cy="64639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4D5845D-AE1B-1744-1ABD-0C733A1B81AE}"/>
                  </a:ext>
                </a:extLst>
              </p:cNvPr>
              <p:cNvSpPr txBox="1"/>
              <p:nvPr/>
            </p:nvSpPr>
            <p:spPr>
              <a:xfrm>
                <a:off x="3575720" y="4407784"/>
                <a:ext cx="6125966" cy="64639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4</m:t>
                      </m:r>
                      <m:sSup>
                        <m:sSup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𝑝</m:t>
                          </m:r>
                        </m:e>
                        <m:sup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−12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𝑝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−16=0</m:t>
                      </m:r>
                    </m:oMath>
                  </m:oMathPara>
                </a14:m>
                <a:br>
                  <a:rPr kumimoji="0" lang="en-GB" sz="36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</a:br>
                <a:endParaRPr lang="en-GB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4D5845D-AE1B-1744-1ABD-0C733A1B81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5720" y="4407784"/>
                <a:ext cx="6125966" cy="64639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4E7C5D3-1EF8-498A-F0A1-832484D5098E}"/>
                  </a:ext>
                </a:extLst>
              </p:cNvPr>
              <p:cNvSpPr txBox="1"/>
              <p:nvPr/>
            </p:nvSpPr>
            <p:spPr>
              <a:xfrm>
                <a:off x="3935760" y="5165609"/>
                <a:ext cx="6125966" cy="64639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𝑝</m:t>
                          </m:r>
                        </m:e>
                        <m:sup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−3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𝑝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−4=0</m:t>
                      </m:r>
                    </m:oMath>
                  </m:oMathPara>
                </a14:m>
                <a:br>
                  <a:rPr kumimoji="0" lang="en-GB" sz="36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</a:br>
                <a:endParaRPr lang="en-GB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4E7C5D3-1EF8-498A-F0A1-832484D509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5760" y="5165609"/>
                <a:ext cx="6125966" cy="64639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58F5DA0-0117-5E88-DFA5-60DE2B47ACD9}"/>
                  </a:ext>
                </a:extLst>
              </p:cNvPr>
              <p:cNvSpPr txBox="1"/>
              <p:nvPr/>
            </p:nvSpPr>
            <p:spPr>
              <a:xfrm>
                <a:off x="7104112" y="5828485"/>
                <a:ext cx="1880889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𝒑</m:t>
                      </m:r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58F5DA0-0117-5E88-DFA5-60DE2B47AC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4112" y="5828485"/>
                <a:ext cx="1880889" cy="6463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67365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/>
      <p:bldP spid="9" grpId="0"/>
      <p:bldP spid="11" grpId="0"/>
      <p:bldP spid="1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5651"/>
          <a:stretch/>
        </p:blipFill>
        <p:spPr bwMode="auto">
          <a:xfrm>
            <a:off x="623392" y="260647"/>
            <a:ext cx="11232607" cy="23083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703512" y="3140445"/>
                <a:ext cx="338437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800" dirty="0"/>
                  <a:t>When 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=4</m:t>
                    </m:r>
                  </m:oMath>
                </a14:m>
                <a:endParaRPr lang="en-GB" sz="48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3512" y="3140445"/>
                <a:ext cx="3384376" cy="830997"/>
              </a:xfrm>
              <a:prstGeom prst="rect">
                <a:avLst/>
              </a:prstGeom>
              <a:blipFill>
                <a:blip r:embed="rId3"/>
                <a:stretch>
                  <a:fillRect l="-8094" t="-16176" b="-389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CE6B661-75DC-A4F1-6BEF-6068AEC3253D}"/>
                  </a:ext>
                </a:extLst>
              </p:cNvPr>
              <p:cNvSpPr txBox="1"/>
              <p:nvPr/>
            </p:nvSpPr>
            <p:spPr>
              <a:xfrm>
                <a:off x="3647728" y="3993168"/>
                <a:ext cx="6124638" cy="83106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4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4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+8</m:t>
                      </m:r>
                      <m:r>
                        <a:rPr kumimoji="0" lang="en-GB" sz="4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4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+16=0</m:t>
                      </m:r>
                    </m:oMath>
                  </m:oMathPara>
                </a14:m>
                <a:br>
                  <a:rPr kumimoji="0" lang="en-GB" sz="48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</a:br>
                <a:endParaRPr kumimoji="0" lang="en-GB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CE6B661-75DC-A4F1-6BEF-6068AEC325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7728" y="3993168"/>
                <a:ext cx="6124638" cy="83106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4CD645E-E6E5-CC43-E946-F19E31644849}"/>
                  </a:ext>
                </a:extLst>
              </p:cNvPr>
              <p:cNvSpPr txBox="1"/>
              <p:nvPr/>
            </p:nvSpPr>
            <p:spPr>
              <a:xfrm>
                <a:off x="5375920" y="4917963"/>
                <a:ext cx="3888432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4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en-GB" sz="4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4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𝑥</m:t>
                              </m:r>
                              <m:r>
                                <a:rPr kumimoji="0" lang="en-GB" sz="4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+4</m:t>
                              </m:r>
                            </m:e>
                          </m:d>
                        </m:e>
                        <m:sup>
                          <m:r>
                            <a:rPr kumimoji="0" lang="en-GB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4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=0</m:t>
                      </m:r>
                    </m:oMath>
                  </m:oMathPara>
                </a14:m>
                <a:endParaRPr kumimoji="0" lang="en-GB" sz="48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4CD645E-E6E5-CC43-E946-F19E316448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5920" y="4917963"/>
                <a:ext cx="3888432" cy="83099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A9C65CB-E3DE-86C4-24AE-BCEC3D9445DE}"/>
                  </a:ext>
                </a:extLst>
              </p:cNvPr>
              <p:cNvSpPr txBox="1"/>
              <p:nvPr/>
            </p:nvSpPr>
            <p:spPr>
              <a:xfrm>
                <a:off x="7166776" y="5838363"/>
                <a:ext cx="2673640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en-GB" sz="16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A9C65CB-E3DE-86C4-24AE-BCEC3D9445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6776" y="5838363"/>
                <a:ext cx="2673640" cy="83099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BBFE3843-7572-E0DF-D75F-90E369C18CB9}"/>
              </a:ext>
            </a:extLst>
          </p:cNvPr>
          <p:cNvSpPr txBox="1"/>
          <p:nvPr/>
        </p:nvSpPr>
        <p:spPr>
          <a:xfrm>
            <a:off x="767408" y="3337006"/>
            <a:ext cx="576064" cy="46166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b) </a:t>
            </a:r>
            <a:endParaRPr lang="en-GB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222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2FDB882-9B18-58CD-7CAF-045397240908}"/>
                  </a:ext>
                </a:extLst>
              </p:cNvPr>
              <p:cNvSpPr txBox="1"/>
              <p:nvPr/>
            </p:nvSpPr>
            <p:spPr>
              <a:xfrm>
                <a:off x="479376" y="2492896"/>
                <a:ext cx="10729192" cy="30078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8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8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880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8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−</m:t>
                          </m:r>
                          <m:r>
                            <a:rPr kumimoji="0" lang="en-GB" sz="8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𝑏</m:t>
                          </m:r>
                          <m:r>
                            <a:rPr kumimoji="0" lang="en-GB" sz="8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±</m:t>
                          </m:r>
                          <m:rad>
                            <m:radPr>
                              <m:degHide m:val="on"/>
                              <m:ctrlPr>
                                <a:rPr kumimoji="0" lang="en-GB" sz="880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kumimoji="0" lang="en-GB" sz="880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FF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sSupPr>
                                <m:e>
                                  <m:r>
                                    <a:rPr kumimoji="0" lang="en-GB" sz="88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FF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ea typeface="+mn-ea"/>
                                      <a:cs typeface="+mn-cs"/>
                                    </a:rPr>
                                    <m:t>𝑏</m:t>
                                  </m:r>
                                </m:e>
                                <m:sup>
                                  <m:r>
                                    <a:rPr kumimoji="0" lang="en-GB" sz="88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FF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ea typeface="+mn-ea"/>
                                      <a:cs typeface="+mn-cs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kumimoji="0" lang="en-GB" sz="8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+mn-ea"/>
                                  <a:cs typeface="+mn-cs"/>
                                </a:rPr>
                                <m:t>−4</m:t>
                              </m:r>
                              <m:r>
                                <a:rPr kumimoji="0" lang="en-GB" sz="8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+mn-ea"/>
                                  <a:cs typeface="+mn-cs"/>
                                </a:rPr>
                                <m:t>𝑎𝑐</m:t>
                              </m:r>
                            </m:e>
                          </m:rad>
                        </m:num>
                        <m:den>
                          <m:r>
                            <a:rPr kumimoji="0" lang="en-GB" sz="8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2</m:t>
                          </m:r>
                          <m:r>
                            <a:rPr kumimoji="0" lang="en-GB" sz="8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𝑎</m:t>
                          </m:r>
                        </m:den>
                      </m:f>
                    </m:oMath>
                  </m:oMathPara>
                </a14:m>
                <a:endParaRPr kumimoji="0" lang="en-GB" sz="880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2FDB882-9B18-58CD-7CAF-0453972409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2492896"/>
                <a:ext cx="10729192" cy="30078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32">
            <a:extLst>
              <a:ext uri="{FF2B5EF4-FFF2-40B4-BE49-F238E27FC236}">
                <a16:creationId xmlns:a16="http://schemas.microsoft.com/office/drawing/2014/main" id="{7AC527BB-2636-1C26-3456-7442A96FCD7D}"/>
              </a:ext>
            </a:extLst>
          </p:cNvPr>
          <p:cNvSpPr txBox="1"/>
          <p:nvPr/>
        </p:nvSpPr>
        <p:spPr>
          <a:xfrm>
            <a:off x="2063552" y="548680"/>
            <a:ext cx="7866334" cy="1200329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7200" b="1" dirty="0"/>
              <a:t>Quadratic Formula</a:t>
            </a:r>
          </a:p>
        </p:txBody>
      </p:sp>
    </p:spTree>
    <p:extLst>
      <p:ext uri="{BB962C8B-B14F-4D97-AF65-F5344CB8AC3E}">
        <p14:creationId xmlns:p14="http://schemas.microsoft.com/office/powerpoint/2010/main" val="35896034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2FDB882-9B18-58CD-7CAF-045397240908}"/>
                  </a:ext>
                </a:extLst>
              </p:cNvPr>
              <p:cNvSpPr txBox="1"/>
              <p:nvPr/>
            </p:nvSpPr>
            <p:spPr>
              <a:xfrm>
                <a:off x="1199456" y="2420888"/>
                <a:ext cx="9937104" cy="31547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99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99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𝑏</m:t>
                          </m:r>
                        </m:e>
                        <m:sup>
                          <m:r>
                            <a:rPr lang="en-GB" sz="199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GB" sz="19900" i="1">
                          <a:solidFill>
                            <a:srgbClr val="FF0000"/>
                          </a:solidFill>
                          <a:latin typeface="Cambria Math"/>
                        </a:rPr>
                        <m:t>−4</m:t>
                      </m:r>
                      <m:r>
                        <a:rPr lang="en-GB" sz="19900" i="1">
                          <a:solidFill>
                            <a:srgbClr val="FF0000"/>
                          </a:solidFill>
                          <a:latin typeface="Cambria Math"/>
                        </a:rPr>
                        <m:t>𝑎𝑐</m:t>
                      </m:r>
                    </m:oMath>
                  </m:oMathPara>
                </a14:m>
                <a:endParaRPr kumimoji="0" lang="en-GB" sz="1990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2FDB882-9B18-58CD-7CAF-0453972409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9456" y="2420888"/>
                <a:ext cx="9937104" cy="315471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32">
            <a:extLst>
              <a:ext uri="{FF2B5EF4-FFF2-40B4-BE49-F238E27FC236}">
                <a16:creationId xmlns:a16="http://schemas.microsoft.com/office/drawing/2014/main" id="{7AC527BB-2636-1C26-3456-7442A96FCD7D}"/>
              </a:ext>
            </a:extLst>
          </p:cNvPr>
          <p:cNvSpPr txBox="1"/>
          <p:nvPr/>
        </p:nvSpPr>
        <p:spPr>
          <a:xfrm>
            <a:off x="3215680" y="620688"/>
            <a:ext cx="5472608" cy="1200329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7200" b="1" dirty="0"/>
              <a:t>Discriminate</a:t>
            </a:r>
          </a:p>
        </p:txBody>
      </p:sp>
    </p:spTree>
    <p:extLst>
      <p:ext uri="{BB962C8B-B14F-4D97-AF65-F5344CB8AC3E}">
        <p14:creationId xmlns:p14="http://schemas.microsoft.com/office/powerpoint/2010/main" val="27285119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2FDB882-9B18-58CD-7CAF-045397240908}"/>
                  </a:ext>
                </a:extLst>
              </p:cNvPr>
              <p:cNvSpPr txBox="1"/>
              <p:nvPr/>
            </p:nvSpPr>
            <p:spPr>
              <a:xfrm>
                <a:off x="1227963" y="2204864"/>
                <a:ext cx="9289032" cy="38152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115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115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1150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115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−</m:t>
                          </m:r>
                          <m:r>
                            <a:rPr kumimoji="0" lang="en-GB" sz="115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𝑏</m:t>
                          </m:r>
                          <m:r>
                            <a:rPr kumimoji="0" lang="en-GB" sz="115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±</m:t>
                          </m:r>
                          <m:rad>
                            <m:radPr>
                              <m:degHide m:val="on"/>
                              <m:ctrlPr>
                                <a:rPr kumimoji="0" lang="en-GB" sz="1150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radPr>
                            <m:deg/>
                            <m:e>
                              <m:r>
                                <a:rPr kumimoji="0" lang="en-GB" sz="115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0</m:t>
                              </m:r>
                            </m:e>
                          </m:rad>
                        </m:num>
                        <m:den>
                          <m:r>
                            <a:rPr kumimoji="0" lang="en-GB" sz="115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2</m:t>
                          </m:r>
                          <m:r>
                            <a:rPr kumimoji="0" lang="en-GB" sz="115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𝑎</m:t>
                          </m:r>
                        </m:den>
                      </m:f>
                    </m:oMath>
                  </m:oMathPara>
                </a14:m>
                <a:endParaRPr kumimoji="0" lang="en-GB" sz="1150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2FDB882-9B18-58CD-7CAF-0453972409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7963" y="2204864"/>
                <a:ext cx="9289032" cy="38152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32">
            <a:extLst>
              <a:ext uri="{FF2B5EF4-FFF2-40B4-BE49-F238E27FC236}">
                <a16:creationId xmlns:a16="http://schemas.microsoft.com/office/drawing/2014/main" id="{7AC527BB-2636-1C26-3456-7442A96FCD7D}"/>
              </a:ext>
            </a:extLst>
          </p:cNvPr>
          <p:cNvSpPr txBox="1"/>
          <p:nvPr/>
        </p:nvSpPr>
        <p:spPr>
          <a:xfrm>
            <a:off x="1559496" y="548680"/>
            <a:ext cx="8928992" cy="1200329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7200" b="1" dirty="0"/>
              <a:t>How many solutions?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DF8B948-5EC6-7DA0-7670-2D9D11E2F90E}"/>
              </a:ext>
            </a:extLst>
          </p:cNvPr>
          <p:cNvSpPr txBox="1"/>
          <p:nvPr/>
        </p:nvSpPr>
        <p:spPr>
          <a:xfrm>
            <a:off x="9304838" y="5085184"/>
            <a:ext cx="242431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9600" b="1" dirty="0"/>
              <a:t>One</a:t>
            </a:r>
          </a:p>
        </p:txBody>
      </p:sp>
    </p:spTree>
    <p:extLst>
      <p:ext uri="{BB962C8B-B14F-4D97-AF65-F5344CB8AC3E}">
        <p14:creationId xmlns:p14="http://schemas.microsoft.com/office/powerpoint/2010/main" val="3370795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2FDB882-9B18-58CD-7CAF-045397240908}"/>
                  </a:ext>
                </a:extLst>
              </p:cNvPr>
              <p:cNvSpPr txBox="1"/>
              <p:nvPr/>
            </p:nvSpPr>
            <p:spPr>
              <a:xfrm>
                <a:off x="911424" y="2204864"/>
                <a:ext cx="9836589" cy="38177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115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115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1150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115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−</m:t>
                          </m:r>
                          <m:r>
                            <a:rPr kumimoji="0" lang="en-GB" sz="115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𝑏</m:t>
                          </m:r>
                          <m:r>
                            <a:rPr kumimoji="0" lang="en-GB" sz="115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±</m:t>
                          </m:r>
                          <m:rad>
                            <m:radPr>
                              <m:degHide m:val="on"/>
                              <m:ctrlPr>
                                <a:rPr kumimoji="0" lang="en-GB" sz="1150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radPr>
                            <m:deg/>
                            <m:e>
                              <m:r>
                                <a:rPr kumimoji="0" lang="en-GB" sz="115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−4</m:t>
                              </m:r>
                            </m:e>
                          </m:rad>
                        </m:num>
                        <m:den>
                          <m:r>
                            <a:rPr kumimoji="0" lang="en-GB" sz="115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2</m:t>
                          </m:r>
                          <m:r>
                            <a:rPr kumimoji="0" lang="en-GB" sz="115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𝑎</m:t>
                          </m:r>
                        </m:den>
                      </m:f>
                    </m:oMath>
                  </m:oMathPara>
                </a14:m>
                <a:endParaRPr kumimoji="0" lang="en-GB" sz="1150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2FDB882-9B18-58CD-7CAF-0453972409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24" y="2204864"/>
                <a:ext cx="9836589" cy="381777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32">
            <a:extLst>
              <a:ext uri="{FF2B5EF4-FFF2-40B4-BE49-F238E27FC236}">
                <a16:creationId xmlns:a16="http://schemas.microsoft.com/office/drawing/2014/main" id="{7AC527BB-2636-1C26-3456-7442A96FCD7D}"/>
              </a:ext>
            </a:extLst>
          </p:cNvPr>
          <p:cNvSpPr txBox="1"/>
          <p:nvPr/>
        </p:nvSpPr>
        <p:spPr>
          <a:xfrm>
            <a:off x="1559496" y="548680"/>
            <a:ext cx="8928992" cy="1200329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7200" b="1" dirty="0"/>
              <a:t>How many solutions?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66BF47C-8744-28CD-3D5F-977351310D5D}"/>
              </a:ext>
            </a:extLst>
          </p:cNvPr>
          <p:cNvSpPr txBox="1"/>
          <p:nvPr/>
        </p:nvSpPr>
        <p:spPr>
          <a:xfrm>
            <a:off x="8976320" y="5085184"/>
            <a:ext cx="296885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9600" b="1" dirty="0"/>
              <a:t>None</a:t>
            </a:r>
          </a:p>
        </p:txBody>
      </p:sp>
    </p:spTree>
    <p:extLst>
      <p:ext uri="{BB962C8B-B14F-4D97-AF65-F5344CB8AC3E}">
        <p14:creationId xmlns:p14="http://schemas.microsoft.com/office/powerpoint/2010/main" val="2438615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2FDB882-9B18-58CD-7CAF-045397240908}"/>
                  </a:ext>
                </a:extLst>
              </p:cNvPr>
              <p:cNvSpPr txBox="1"/>
              <p:nvPr/>
            </p:nvSpPr>
            <p:spPr>
              <a:xfrm>
                <a:off x="1227963" y="2204864"/>
                <a:ext cx="9289032" cy="389734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115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115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1150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115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−</m:t>
                          </m:r>
                          <m:r>
                            <a:rPr kumimoji="0" lang="en-GB" sz="115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𝑏</m:t>
                          </m:r>
                          <m:r>
                            <a:rPr kumimoji="0" lang="en-GB" sz="115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±</m:t>
                          </m:r>
                          <m:rad>
                            <m:radPr>
                              <m:degHide m:val="on"/>
                              <m:ctrlPr>
                                <a:rPr kumimoji="0" lang="en-GB" sz="1150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radPr>
                            <m:deg/>
                            <m:e>
                              <m:r>
                                <a:rPr kumimoji="0" lang="en-GB" sz="115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4</m:t>
                              </m:r>
                            </m:e>
                          </m:rad>
                        </m:num>
                        <m:den>
                          <m:r>
                            <a:rPr kumimoji="0" lang="en-GB" sz="115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2</m:t>
                          </m:r>
                          <m:r>
                            <a:rPr kumimoji="0" lang="en-GB" sz="115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𝑎</m:t>
                          </m:r>
                        </m:den>
                      </m:f>
                    </m:oMath>
                  </m:oMathPara>
                </a14:m>
                <a:endParaRPr kumimoji="0" lang="en-GB" sz="1150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2FDB882-9B18-58CD-7CAF-0453972409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7963" y="2204864"/>
                <a:ext cx="9289032" cy="389734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32">
            <a:extLst>
              <a:ext uri="{FF2B5EF4-FFF2-40B4-BE49-F238E27FC236}">
                <a16:creationId xmlns:a16="http://schemas.microsoft.com/office/drawing/2014/main" id="{7AC527BB-2636-1C26-3456-7442A96FCD7D}"/>
              </a:ext>
            </a:extLst>
          </p:cNvPr>
          <p:cNvSpPr txBox="1"/>
          <p:nvPr/>
        </p:nvSpPr>
        <p:spPr>
          <a:xfrm>
            <a:off x="1559496" y="548680"/>
            <a:ext cx="8928992" cy="1200329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7200" b="1" dirty="0"/>
              <a:t>How many solutions?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8DB4E78-55BB-4734-8655-595FC20C7DD7}"/>
              </a:ext>
            </a:extLst>
          </p:cNvPr>
          <p:cNvSpPr txBox="1"/>
          <p:nvPr/>
        </p:nvSpPr>
        <p:spPr>
          <a:xfrm>
            <a:off x="9408368" y="5085184"/>
            <a:ext cx="232078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9600" b="1" dirty="0"/>
              <a:t>Two</a:t>
            </a:r>
          </a:p>
        </p:txBody>
      </p:sp>
    </p:spTree>
    <p:extLst>
      <p:ext uri="{BB962C8B-B14F-4D97-AF65-F5344CB8AC3E}">
        <p14:creationId xmlns:p14="http://schemas.microsoft.com/office/powerpoint/2010/main" val="3046094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423592" y="372840"/>
                <a:ext cx="7200228" cy="175432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5400" dirty="0"/>
                  <a:t>How many </a:t>
                </a:r>
                <a:r>
                  <a:rPr lang="en-GB" sz="5400" b="1" dirty="0"/>
                  <a:t>roots</a:t>
                </a:r>
                <a:r>
                  <a:rPr lang="en-GB" sz="5400" dirty="0"/>
                  <a:t> has </a:t>
                </a:r>
              </a:p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kumimoji="0" lang="en-GB" sz="5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a:rPr kumimoji="0" lang="en-GB" sz="5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𝑥</m:t>
                        </m:r>
                      </m:e>
                      <m:sup>
                        <m:r>
                          <a:rPr kumimoji="0" lang="en-GB" sz="5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</m:t>
                        </m:r>
                      </m:sup>
                    </m:sSup>
                    <m:r>
                      <a:rPr kumimoji="0" lang="en-GB" sz="5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−12</m:t>
                    </m:r>
                    <m:r>
                      <a:rPr kumimoji="0" lang="en-GB" sz="5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𝑥</m:t>
                    </m:r>
                    <m:r>
                      <a:rPr kumimoji="0" lang="en-GB" sz="5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+36=0</m:t>
                    </m:r>
                  </m:oMath>
                </a14:m>
                <a:r>
                  <a:rPr lang="en-GB" sz="5400" dirty="0"/>
                  <a:t>?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3592" y="372840"/>
                <a:ext cx="7200228" cy="1754326"/>
              </a:xfrm>
              <a:prstGeom prst="rect">
                <a:avLst/>
              </a:prstGeom>
              <a:blipFill>
                <a:blip r:embed="rId2"/>
                <a:stretch>
                  <a:fillRect t="-4430" b="-1424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558924" y="2348880"/>
                <a:ext cx="9001572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6000" b="0" i="1" smtClean="0">
                          <a:latin typeface="Cambria Math" panose="02040503050406030204" pitchFamily="18" charset="0"/>
                        </a:rPr>
                        <m:t>=1    </m:t>
                      </m:r>
                      <m:r>
                        <a:rPr lang="en-GB" sz="6000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GB" sz="6000" b="0" i="1" smtClean="0">
                          <a:latin typeface="Cambria Math" panose="02040503050406030204" pitchFamily="18" charset="0"/>
                        </a:rPr>
                        <m:t>=−12    </m:t>
                      </m:r>
                      <m:r>
                        <a:rPr lang="en-GB" sz="6000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GB" sz="6000" b="0" i="1" smtClean="0">
                          <a:latin typeface="Cambria Math" panose="02040503050406030204" pitchFamily="18" charset="0"/>
                        </a:rPr>
                        <m:t>=36</m:t>
                      </m:r>
                    </m:oMath>
                  </m:oMathPara>
                </a14:m>
                <a:endParaRPr lang="en-GB" sz="60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8924" y="2348880"/>
                <a:ext cx="9001572" cy="10156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/>
          <p:cNvSpPr/>
          <p:nvPr/>
        </p:nvSpPr>
        <p:spPr>
          <a:xfrm>
            <a:off x="5015880" y="5729237"/>
            <a:ext cx="2299925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6600" b="1" dirty="0">
                <a:solidFill>
                  <a:prstClr val="black"/>
                </a:solidFill>
              </a:rPr>
              <a:t>1 root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11DBCF3-A066-D556-29A9-27C443D47FB0}"/>
                  </a:ext>
                </a:extLst>
              </p:cNvPr>
              <p:cNvSpPr txBox="1"/>
              <p:nvPr/>
            </p:nvSpPr>
            <p:spPr>
              <a:xfrm>
                <a:off x="4187502" y="3380824"/>
                <a:ext cx="3636404" cy="11079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6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6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𝑏</m:t>
                          </m:r>
                        </m:e>
                        <m:sup>
                          <m:r>
                            <a:rPr lang="en-GB" sz="66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GB" sz="6600" i="1">
                          <a:solidFill>
                            <a:srgbClr val="FF0000"/>
                          </a:solidFill>
                          <a:latin typeface="Cambria Math"/>
                        </a:rPr>
                        <m:t>−4</m:t>
                      </m:r>
                      <m:r>
                        <a:rPr lang="en-GB" sz="6600" i="1">
                          <a:solidFill>
                            <a:srgbClr val="FF0000"/>
                          </a:solidFill>
                          <a:latin typeface="Cambria Math"/>
                        </a:rPr>
                        <m:t>𝑎𝑐</m:t>
                      </m:r>
                    </m:oMath>
                  </m:oMathPara>
                </a14:m>
                <a:endParaRPr kumimoji="0" lang="en-GB" sz="660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11DBCF3-A066-D556-29A9-27C443D47F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7502" y="3380824"/>
                <a:ext cx="3636404" cy="110799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7C39D7E-4D68-1C68-803B-D505F3BDC190}"/>
                  </a:ext>
                </a:extLst>
              </p:cNvPr>
              <p:cNvSpPr txBox="1"/>
              <p:nvPr/>
            </p:nvSpPr>
            <p:spPr>
              <a:xfrm>
                <a:off x="1847528" y="4604960"/>
                <a:ext cx="8784976" cy="11079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66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(−12)</m:t>
                          </m:r>
                        </m:e>
                        <m:sup>
                          <m:r>
                            <a:rPr lang="en-GB" sz="66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GB" sz="6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6600" i="1">
                          <a:solidFill>
                            <a:srgbClr val="FF0000"/>
                          </a:solidFill>
                          <a:latin typeface="Cambria Math"/>
                        </a:rPr>
                        <m:t>−</m:t>
                      </m:r>
                      <m:r>
                        <a:rPr lang="en-GB" sz="6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6600" i="1">
                          <a:solidFill>
                            <a:srgbClr val="FF0000"/>
                          </a:solidFill>
                          <a:latin typeface="Cambria Math"/>
                        </a:rPr>
                        <m:t>4</m:t>
                      </m:r>
                      <m:d>
                        <m:dPr>
                          <m:ctrlPr>
                            <a:rPr lang="en-GB" sz="6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6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d>
                        <m:dPr>
                          <m:ctrlPr>
                            <a:rPr lang="en-GB" sz="6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6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36</m:t>
                          </m:r>
                        </m:e>
                      </m:d>
                      <m:r>
                        <a:rPr lang="en-GB" sz="6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kumimoji="0" lang="en-GB" sz="660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7C39D7E-4D68-1C68-803B-D505F3BDC1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7528" y="4604960"/>
                <a:ext cx="8784976" cy="110799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84745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/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423592" y="372840"/>
                <a:ext cx="7200228" cy="175432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5400" dirty="0"/>
                  <a:t>How many </a:t>
                </a:r>
                <a:r>
                  <a:rPr lang="en-GB" sz="5400" b="1" dirty="0"/>
                  <a:t>roots</a:t>
                </a:r>
                <a:r>
                  <a:rPr lang="en-GB" sz="5400" dirty="0"/>
                  <a:t> has </a:t>
                </a:r>
              </a:p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en-GB" sz="5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5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5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54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5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5400" i="1">
                        <a:latin typeface="Cambria Math" panose="02040503050406030204" pitchFamily="18" charset="0"/>
                      </a:rPr>
                      <m:t>+3=0</m:t>
                    </m:r>
                  </m:oMath>
                </a14:m>
                <a:r>
                  <a:rPr lang="en-GB" sz="5400" dirty="0"/>
                  <a:t>?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3592" y="372840"/>
                <a:ext cx="7200228" cy="1754326"/>
              </a:xfrm>
              <a:prstGeom prst="rect">
                <a:avLst/>
              </a:prstGeom>
              <a:blipFill>
                <a:blip r:embed="rId2"/>
                <a:stretch>
                  <a:fillRect t="-4430" b="-1424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333010" y="2253040"/>
                <a:ext cx="7345388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6000" b="0" i="1" smtClean="0">
                          <a:latin typeface="Cambria Math" panose="02040503050406030204" pitchFamily="18" charset="0"/>
                        </a:rPr>
                        <m:t>=1    </m:t>
                      </m:r>
                      <m:r>
                        <a:rPr lang="en-GB" sz="6000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GB" sz="6000" b="0" i="1" smtClean="0">
                          <a:latin typeface="Cambria Math" panose="02040503050406030204" pitchFamily="18" charset="0"/>
                        </a:rPr>
                        <m:t>=1   </m:t>
                      </m:r>
                      <m:r>
                        <a:rPr lang="en-GB" sz="6000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GB" sz="6000" b="0" i="1" smtClean="0">
                          <a:latin typeface="Cambria Math" panose="02040503050406030204" pitchFamily="18" charset="0"/>
                        </a:rPr>
                        <m:t>=3</m:t>
                      </m:r>
                    </m:oMath>
                  </m:oMathPara>
                </a14:m>
                <a:endParaRPr lang="en-GB" sz="60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010" y="2253040"/>
                <a:ext cx="7345388" cy="10156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/>
          <p:cNvSpPr/>
          <p:nvPr/>
        </p:nvSpPr>
        <p:spPr>
          <a:xfrm>
            <a:off x="5015880" y="5729237"/>
            <a:ext cx="2638158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6600" b="1" dirty="0">
                <a:solidFill>
                  <a:prstClr val="black"/>
                </a:solidFill>
              </a:rPr>
              <a:t>0 roots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11DBCF3-A066-D556-29A9-27C443D47FB0}"/>
                  </a:ext>
                </a:extLst>
              </p:cNvPr>
              <p:cNvSpPr txBox="1"/>
              <p:nvPr/>
            </p:nvSpPr>
            <p:spPr>
              <a:xfrm>
                <a:off x="4205504" y="3324411"/>
                <a:ext cx="3636404" cy="11079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6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6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𝑏</m:t>
                          </m:r>
                        </m:e>
                        <m:sup>
                          <m:r>
                            <a:rPr lang="en-GB" sz="66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GB" sz="6600" i="1">
                          <a:solidFill>
                            <a:srgbClr val="FF0000"/>
                          </a:solidFill>
                          <a:latin typeface="Cambria Math"/>
                        </a:rPr>
                        <m:t>−4</m:t>
                      </m:r>
                      <m:r>
                        <a:rPr lang="en-GB" sz="6600" i="1">
                          <a:solidFill>
                            <a:srgbClr val="FF0000"/>
                          </a:solidFill>
                          <a:latin typeface="Cambria Math"/>
                        </a:rPr>
                        <m:t>𝑎𝑐</m:t>
                      </m:r>
                    </m:oMath>
                  </m:oMathPara>
                </a14:m>
                <a:endParaRPr kumimoji="0" lang="en-GB" sz="660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11DBCF3-A066-D556-29A9-27C443D47F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5504" y="3324411"/>
                <a:ext cx="3636404" cy="110799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7C39D7E-4D68-1C68-803B-D505F3BDC190}"/>
                  </a:ext>
                </a:extLst>
              </p:cNvPr>
              <p:cNvSpPr txBox="1"/>
              <p:nvPr/>
            </p:nvSpPr>
            <p:spPr>
              <a:xfrm>
                <a:off x="2350500" y="4507110"/>
                <a:ext cx="8282003" cy="11079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66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(1)</m:t>
                          </m:r>
                        </m:e>
                        <m:sup>
                          <m:r>
                            <a:rPr lang="en-GB" sz="66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GB" sz="6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6600" i="1">
                          <a:solidFill>
                            <a:srgbClr val="FF0000"/>
                          </a:solidFill>
                          <a:latin typeface="Cambria Math"/>
                        </a:rPr>
                        <m:t>−</m:t>
                      </m:r>
                      <m:r>
                        <a:rPr lang="en-GB" sz="6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6600" i="1">
                          <a:solidFill>
                            <a:srgbClr val="FF0000"/>
                          </a:solidFill>
                          <a:latin typeface="Cambria Math"/>
                        </a:rPr>
                        <m:t>4</m:t>
                      </m:r>
                      <m:d>
                        <m:dPr>
                          <m:ctrlPr>
                            <a:rPr lang="en-GB" sz="6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6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d>
                        <m:dPr>
                          <m:ctrlPr>
                            <a:rPr lang="en-GB" sz="6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6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d>
                      <m:r>
                        <a:rPr lang="en-GB" sz="6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=−11</m:t>
                      </m:r>
                    </m:oMath>
                  </m:oMathPara>
                </a14:m>
                <a:endParaRPr kumimoji="0" lang="en-GB" sz="660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7C39D7E-4D68-1C68-803B-D505F3BDC1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0500" y="4507110"/>
                <a:ext cx="8282003" cy="110799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51520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/>
      <p:bldP spid="7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423592" y="372840"/>
                <a:ext cx="7200228" cy="175432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5400" dirty="0"/>
                  <a:t>How many </a:t>
                </a:r>
                <a:r>
                  <a:rPr lang="en-GB" sz="5400" b="1" dirty="0"/>
                  <a:t>roots</a:t>
                </a:r>
                <a:r>
                  <a:rPr lang="en-GB" sz="5400" dirty="0"/>
                  <a:t> has </a:t>
                </a:r>
              </a:p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en-GB" sz="5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5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5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5400" i="1">
                        <a:latin typeface="Cambria Math" panose="02040503050406030204" pitchFamily="18" charset="0"/>
                      </a:rPr>
                      <m:t>−2</m:t>
                    </m:r>
                    <m:r>
                      <a:rPr lang="en-GB" sz="5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5400" i="1">
                        <a:latin typeface="Cambria Math" panose="02040503050406030204" pitchFamily="18" charset="0"/>
                      </a:rPr>
                      <m:t>−1=0</m:t>
                    </m:r>
                  </m:oMath>
                </a14:m>
                <a:r>
                  <a:rPr lang="en-GB" sz="5400" dirty="0"/>
                  <a:t>?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3592" y="372840"/>
                <a:ext cx="7200228" cy="1754326"/>
              </a:xfrm>
              <a:prstGeom prst="rect">
                <a:avLst/>
              </a:prstGeom>
              <a:blipFill>
                <a:blip r:embed="rId2"/>
                <a:stretch>
                  <a:fillRect t="-4430" b="-1424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027548" y="2301474"/>
                <a:ext cx="8388932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6000" b="0" i="1" smtClean="0">
                          <a:latin typeface="Cambria Math" panose="02040503050406030204" pitchFamily="18" charset="0"/>
                        </a:rPr>
                        <m:t>=1    </m:t>
                      </m:r>
                      <m:r>
                        <a:rPr lang="en-GB" sz="6000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GB" sz="6000" b="0" i="1" smtClean="0">
                          <a:latin typeface="Cambria Math" panose="02040503050406030204" pitchFamily="18" charset="0"/>
                        </a:rPr>
                        <m:t>=−2    </m:t>
                      </m:r>
                      <m:r>
                        <a:rPr lang="en-GB" sz="6000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GB" sz="6000" b="0" i="1" smtClean="0">
                          <a:latin typeface="Cambria Math" panose="02040503050406030204" pitchFamily="18" charset="0"/>
                        </a:rPr>
                        <m:t>=−1</m:t>
                      </m:r>
                    </m:oMath>
                  </m:oMathPara>
                </a14:m>
                <a:endParaRPr lang="en-GB" sz="60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7548" y="2301474"/>
                <a:ext cx="8388932" cy="10156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/>
          <p:cNvSpPr/>
          <p:nvPr/>
        </p:nvSpPr>
        <p:spPr>
          <a:xfrm>
            <a:off x="4902935" y="5661248"/>
            <a:ext cx="2638158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6600" b="1" dirty="0">
                <a:solidFill>
                  <a:prstClr val="black"/>
                </a:solidFill>
              </a:rPr>
              <a:t>2 roots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11DBCF3-A066-D556-29A9-27C443D47FB0}"/>
                  </a:ext>
                </a:extLst>
              </p:cNvPr>
              <p:cNvSpPr txBox="1"/>
              <p:nvPr/>
            </p:nvSpPr>
            <p:spPr>
              <a:xfrm>
                <a:off x="4205504" y="3324411"/>
                <a:ext cx="3636404" cy="11079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6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6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𝑏</m:t>
                          </m:r>
                        </m:e>
                        <m:sup>
                          <m:r>
                            <a:rPr lang="en-GB" sz="66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GB" sz="6600" i="1">
                          <a:solidFill>
                            <a:srgbClr val="FF0000"/>
                          </a:solidFill>
                          <a:latin typeface="Cambria Math"/>
                        </a:rPr>
                        <m:t>−4</m:t>
                      </m:r>
                      <m:r>
                        <a:rPr lang="en-GB" sz="6600" i="1">
                          <a:solidFill>
                            <a:srgbClr val="FF0000"/>
                          </a:solidFill>
                          <a:latin typeface="Cambria Math"/>
                        </a:rPr>
                        <m:t>𝑎𝑐</m:t>
                      </m:r>
                    </m:oMath>
                  </m:oMathPara>
                </a14:m>
                <a:endParaRPr kumimoji="0" lang="en-GB" sz="660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11DBCF3-A066-D556-29A9-27C443D47F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5504" y="3324411"/>
                <a:ext cx="3636404" cy="110799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7C39D7E-4D68-1C68-803B-D505F3BDC190}"/>
                  </a:ext>
                </a:extLst>
              </p:cNvPr>
              <p:cNvSpPr txBox="1"/>
              <p:nvPr/>
            </p:nvSpPr>
            <p:spPr>
              <a:xfrm>
                <a:off x="1901534" y="4462972"/>
                <a:ext cx="8640960" cy="11079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66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(−2)</m:t>
                          </m:r>
                        </m:e>
                        <m:sup>
                          <m:r>
                            <a:rPr lang="en-GB" sz="66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GB" sz="6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6600" i="1">
                          <a:solidFill>
                            <a:srgbClr val="FF0000"/>
                          </a:solidFill>
                          <a:latin typeface="Cambria Math"/>
                        </a:rPr>
                        <m:t>−</m:t>
                      </m:r>
                      <m:r>
                        <a:rPr lang="en-GB" sz="6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6600" i="1">
                          <a:solidFill>
                            <a:srgbClr val="FF0000"/>
                          </a:solidFill>
                          <a:latin typeface="Cambria Math"/>
                        </a:rPr>
                        <m:t>4</m:t>
                      </m:r>
                      <m:d>
                        <m:dPr>
                          <m:ctrlPr>
                            <a:rPr lang="en-GB" sz="6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6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d>
                        <m:dPr>
                          <m:ctrlPr>
                            <a:rPr lang="en-GB" sz="6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6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en-GB" sz="6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=8</m:t>
                      </m:r>
                    </m:oMath>
                  </m:oMathPara>
                </a14:m>
                <a:endParaRPr kumimoji="0" lang="en-GB" sz="660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7C39D7E-4D68-1C68-803B-D505F3BDC1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1534" y="4462972"/>
                <a:ext cx="8640960" cy="110799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97959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/>
      <p:bldP spid="7" grpId="0"/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21004</TotalTime>
  <Words>482</Words>
  <Application>Microsoft Office PowerPoint</Application>
  <PresentationFormat>Widescreen</PresentationFormat>
  <Paragraphs>92</Paragraphs>
  <Slides>19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766</cp:revision>
  <dcterms:created xsi:type="dcterms:W3CDTF">2013-02-28T07:36:55Z</dcterms:created>
  <dcterms:modified xsi:type="dcterms:W3CDTF">2023-09-04T14:58:02Z</dcterms:modified>
</cp:coreProperties>
</file>