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7" r:id="rId2"/>
    <p:sldId id="303" r:id="rId3"/>
    <p:sldId id="302" r:id="rId4"/>
    <p:sldId id="291" r:id="rId5"/>
    <p:sldId id="299" r:id="rId6"/>
    <p:sldId id="296" r:id="rId7"/>
    <p:sldId id="300" r:id="rId8"/>
    <p:sldId id="294" r:id="rId9"/>
    <p:sldId id="301" r:id="rId10"/>
    <p:sldId id="293" r:id="rId11"/>
    <p:sldId id="297" r:id="rId12"/>
    <p:sldId id="272" r:id="rId13"/>
    <p:sldId id="298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FE4"/>
    <a:srgbClr val="00FF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372E5-D068-4810-8BF9-55B2315F4D1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16A2C-A4FB-4928-8791-C9D761575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1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5" name="Google Shape;4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6FF4-69C9-474E-BE97-461224450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85F5F6-EC06-E0BD-19BF-02597E42D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AD0E90-AD39-6096-45BF-47535D74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2EDD6D-1327-2053-F1A1-6AAE3D6F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EE807-5CB1-20E3-2077-33921E3A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505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28B72-6AD4-F995-8126-3E41BE7E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4B8E9-7EA2-535C-2E70-2DD667C6C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D9368-0BE1-CE5C-FD14-2C483A1D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FB9AEE-4ACC-F348-8C8A-CFFFED67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AFEE45-18B3-08F5-2C44-476910EC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46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4D5AB-D8A6-1D5E-495C-C01AE32E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38525D-FE2B-AA95-B615-7B93076E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DBED95-ADFB-EDBF-27EE-18D465CC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A9AD7-E13F-55B2-A3D4-CF589155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1E20D5-6D71-18E4-D386-D922699C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12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9E523-129F-1147-7DD5-C2E7BB91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94523C-3673-E811-BBF5-D913B6F08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692E8B-AD2A-FB0E-7C94-6F52A5404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9AEBEF-AA55-A83C-E20A-85D11FBE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470F3B-A577-382F-EA0E-3841392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972674-8922-FC39-AE34-300AE261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0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F8D7B-5499-57F8-45D7-77DD291F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2E0F64-275C-8F1D-ED0E-B57654FE2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FF9206-E9B9-F7A5-E200-89827E564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F9529A-EB3C-7DA1-C5D6-C9802829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60AFE6-E9B2-3B6B-3F2F-9BFA0EC2C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A7BF42-50A6-7CFC-C028-8F398291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8C55CF-31EF-2271-E19A-F44A0EAC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050644-7834-5B26-C22B-2E54FB9F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92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2DC39-36B2-4284-06FE-08151F5E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670BDC-A421-E0FF-FEF7-EAAD7226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A5F18-CF15-F498-56CA-5FCDE9BE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B1A083-47EB-7AB9-EFF9-B9E35F28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35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37DD89-EFB8-1E79-1B9A-5AA13AD3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0291FD-D6C0-84FE-4736-B2075161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A3AE58-22EA-CD92-3BF5-6217B7CA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260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2E96B-0354-D77A-9A45-218CB0C1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195367-C695-1B48-A331-60A55E0D4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0AF8A3-489F-E505-028E-1BE382565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37182F-60A7-BE57-8F14-F70273B4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476553-7551-8B93-0EA0-393DD7C4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32105F-48CB-0A01-C915-AB9C37CC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60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9C972-A83A-18E1-F829-BF01B9CCD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36F857F-E6ED-D9E3-B4B5-82703C36A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9A006D-1F3B-4762-89B8-6A0705EE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3BEBD-08F7-7184-EA74-98F233C5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0B2DA-4F19-9BEB-B60A-39CB5A8E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0E38AE-AF3A-37AB-0CCE-8B210CB5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09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FF46A-FBF9-FF8A-1363-83F1C3CC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4F1FC4-7FC2-B6C3-9EC1-F5402C507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AAB0D8-3534-BE51-7E38-1312E132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DFC31D-49EC-734C-A023-5910C274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EF90ED-BD57-2013-F840-54772A62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8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1BE644-D5DF-0F66-0F6B-3275628F6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01CD4E-4756-C8F3-A44E-E18E0696C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EB5D3-EB95-ED51-F41F-110E1E81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9680DC-DFA7-AFC7-88C2-FBCDE07D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BA159-F6FE-4129-6F98-39D9218E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924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E5D49C-CD0D-3723-A457-F1196C39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6ABECC-2B58-0207-9F58-E1E753EC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B0C46A-AAFF-862B-A78F-84E4CDC6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4A423-8006-22A2-9D8A-F4546D5B5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95E708-D94B-C83C-4F33-A3F823CD9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95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96B3AC9-EC4C-09C8-2D59-0CB707EFE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3EC611-DD30-7BC0-8976-B9827F5FE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561" y="-555268"/>
            <a:ext cx="14598509" cy="8211662"/>
          </a:xfrm>
          <a:prstGeom prst="rect">
            <a:avLst/>
          </a:prstGeom>
        </p:spPr>
      </p:pic>
      <p:pic>
        <p:nvPicPr>
          <p:cNvPr id="6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9BAAA7A7-6198-1F64-9F4A-A7D9D4F0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7762" end="69630.08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61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4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4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4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4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F5C8E-0801-A97D-512C-E6B50A75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0A01059-9C9A-7A8C-E5E7-9EBC779CF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F72A0D9F-97BD-3478-DE62-C62B6A20045A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25F0171A-FA9C-9542-86C1-318ACC3C8BC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00" b="1" dirty="0">
              <a:latin typeface="Blinker" panose="020B0604020202020204"/>
            </a:endParaRPr>
          </a:p>
          <a:p>
            <a:pPr algn="ctr"/>
            <a:r>
              <a:rPr lang="de-AT" sz="5000" b="1" dirty="0">
                <a:latin typeface="Blinker" panose="020B0604020202020204"/>
              </a:rPr>
              <a:t>HOW TO PLAY.......</a:t>
            </a:r>
          </a:p>
          <a:p>
            <a:pPr algn="ctr"/>
            <a:endParaRPr lang="de-AT" sz="1000" b="1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7 QUESTIONS 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For each question try to guess the most popular answer.</a:t>
            </a:r>
          </a:p>
          <a:p>
            <a:endParaRPr lang="de-AT" sz="20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SCORING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Most popular answer = 3 points </a:t>
            </a:r>
          </a:p>
          <a:p>
            <a:r>
              <a:rPr lang="de-AT" sz="2800" dirty="0">
                <a:latin typeface="Blinker" panose="020B0604020202020204"/>
              </a:rPr>
              <a:t>2nd most popular answer = 2 points </a:t>
            </a:r>
          </a:p>
          <a:p>
            <a:r>
              <a:rPr lang="de-AT" sz="2800" dirty="0">
                <a:latin typeface="Blinker" panose="020B0604020202020204"/>
              </a:rPr>
              <a:t>3rd to 5th most popular = 1 point</a:t>
            </a:r>
          </a:p>
          <a:p>
            <a:endParaRPr lang="de-AT" sz="28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FINAL ROUND </a:t>
            </a:r>
            <a:r>
              <a:rPr lang="de-AT" sz="2800" dirty="0">
                <a:latin typeface="Blinker" panose="020B0604020202020204"/>
              </a:rPr>
              <a:t>– </a:t>
            </a:r>
            <a:r>
              <a:rPr lang="en-US" sz="2800" dirty="0">
                <a:latin typeface="Blinker" panose="020B0604020202020204"/>
              </a:rPr>
              <a:t>The team with the most points go into a final round and get the chance to win the big prize! 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970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A132F-2F26-1383-A645-070F98EB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7BF208A9-BCEA-BA84-6D7F-B4558FF17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90853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FB8EF81-BF27-0008-E5D7-F3342BD0EE48}"/>
              </a:ext>
            </a:extLst>
          </p:cNvPr>
          <p:cNvSpPr/>
          <p:nvPr/>
        </p:nvSpPr>
        <p:spPr>
          <a:xfrm>
            <a:off x="390862" y="191038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1: </a:t>
            </a:r>
            <a:r>
              <a:rPr lang="en-US" sz="3200" dirty="0">
                <a:latin typeface="Blinker"/>
              </a:rPr>
              <a:t>Name something people do when they are angry</a:t>
            </a:r>
            <a:endParaRPr lang="de-AT" sz="3200" dirty="0">
              <a:latin typeface="Blinker"/>
            </a:endParaRP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429B142C-530C-2109-AE0A-4981D867363A}"/>
              </a:ext>
            </a:extLst>
          </p:cNvPr>
          <p:cNvSpPr/>
          <p:nvPr/>
        </p:nvSpPr>
        <p:spPr>
          <a:xfrm>
            <a:off x="390862" y="1159747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2: </a:t>
            </a:r>
            <a:r>
              <a:rPr lang="en-US" sz="3200" dirty="0">
                <a:latin typeface="Blinker"/>
              </a:rPr>
              <a:t>Name something people do while driving</a:t>
            </a:r>
            <a:endParaRPr lang="de-AT" sz="3200" dirty="0">
              <a:latin typeface="Blinker"/>
            </a:endParaRPr>
          </a:p>
        </p:txBody>
      </p:sp>
      <p:sp>
        <p:nvSpPr>
          <p:cNvPr id="4" name="Rechteck: abgerundete Ecken 135">
            <a:extLst>
              <a:ext uri="{FF2B5EF4-FFF2-40B4-BE49-F238E27FC236}">
                <a16:creationId xmlns:a16="http://schemas.microsoft.com/office/drawing/2014/main" id="{FD4A1E1F-B031-0CE5-ABDE-CB33EEE3A2AD}"/>
              </a:ext>
            </a:extLst>
          </p:cNvPr>
          <p:cNvSpPr/>
          <p:nvPr/>
        </p:nvSpPr>
        <p:spPr>
          <a:xfrm>
            <a:off x="390862" y="2111125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3: </a:t>
            </a:r>
            <a:r>
              <a:rPr lang="en-US" sz="3200" dirty="0">
                <a:latin typeface="Blinker"/>
              </a:rPr>
              <a:t>Name something people eat with a spoon</a:t>
            </a:r>
            <a:endParaRPr lang="de-AT" sz="3200" dirty="0">
              <a:latin typeface="Blinker"/>
            </a:endParaRPr>
          </a:p>
        </p:txBody>
      </p:sp>
      <p:sp>
        <p:nvSpPr>
          <p:cNvPr id="5" name="Rechteck: abgerundete Ecken 135">
            <a:extLst>
              <a:ext uri="{FF2B5EF4-FFF2-40B4-BE49-F238E27FC236}">
                <a16:creationId xmlns:a16="http://schemas.microsoft.com/office/drawing/2014/main" id="{D9BA9E95-D4BC-2EC1-3720-E0FA61FC88B6}"/>
              </a:ext>
            </a:extLst>
          </p:cNvPr>
          <p:cNvSpPr/>
          <p:nvPr/>
        </p:nvSpPr>
        <p:spPr>
          <a:xfrm>
            <a:off x="390862" y="3080486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4: </a:t>
            </a:r>
            <a:r>
              <a:rPr lang="en-US" sz="3200" dirty="0">
                <a:latin typeface="Blinker"/>
              </a:rPr>
              <a:t>Name a reason someone might be up at 2 AM</a:t>
            </a:r>
          </a:p>
        </p:txBody>
      </p:sp>
      <p:sp>
        <p:nvSpPr>
          <p:cNvPr id="6" name="Rechteck: abgerundete Ecken 135">
            <a:extLst>
              <a:ext uri="{FF2B5EF4-FFF2-40B4-BE49-F238E27FC236}">
                <a16:creationId xmlns:a16="http://schemas.microsoft.com/office/drawing/2014/main" id="{18ED7EEE-FD92-2F64-C48E-01755CB01D79}"/>
              </a:ext>
            </a:extLst>
          </p:cNvPr>
          <p:cNvSpPr/>
          <p:nvPr/>
        </p:nvSpPr>
        <p:spPr>
          <a:xfrm>
            <a:off x="390862" y="4024874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5: </a:t>
            </a:r>
            <a:r>
              <a:rPr lang="en-US" sz="3200" dirty="0">
                <a:latin typeface="Blinker"/>
              </a:rPr>
              <a:t>Name a food that is easy to eat with no chewing</a:t>
            </a:r>
          </a:p>
        </p:txBody>
      </p:sp>
      <p:sp>
        <p:nvSpPr>
          <p:cNvPr id="7" name="Rechteck: abgerundete Ecken 135">
            <a:extLst>
              <a:ext uri="{FF2B5EF4-FFF2-40B4-BE49-F238E27FC236}">
                <a16:creationId xmlns:a16="http://schemas.microsoft.com/office/drawing/2014/main" id="{1E8A1AF0-BC20-4E67-72BB-2FDAA72C7CC1}"/>
              </a:ext>
            </a:extLst>
          </p:cNvPr>
          <p:cNvSpPr/>
          <p:nvPr/>
        </p:nvSpPr>
        <p:spPr>
          <a:xfrm>
            <a:off x="390862" y="497625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6: </a:t>
            </a:r>
            <a:r>
              <a:rPr lang="en-US" sz="3200" dirty="0">
                <a:latin typeface="Blinker"/>
              </a:rPr>
              <a:t>Name something red</a:t>
            </a:r>
            <a:endParaRPr lang="de-AT" sz="3200" dirty="0">
              <a:latin typeface="Blinker"/>
            </a:endParaRPr>
          </a:p>
        </p:txBody>
      </p:sp>
      <p:sp>
        <p:nvSpPr>
          <p:cNvPr id="8" name="Rechteck: abgerundete Ecken 135">
            <a:extLst>
              <a:ext uri="{FF2B5EF4-FFF2-40B4-BE49-F238E27FC236}">
                <a16:creationId xmlns:a16="http://schemas.microsoft.com/office/drawing/2014/main" id="{8218B8B9-D1DA-DDBB-D05F-02DB9777ABA8}"/>
              </a:ext>
            </a:extLst>
          </p:cNvPr>
          <p:cNvSpPr/>
          <p:nvPr/>
        </p:nvSpPr>
        <p:spPr>
          <a:xfrm>
            <a:off x="398813" y="594353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7: </a:t>
            </a:r>
            <a:r>
              <a:rPr lang="en-US" sz="3200" dirty="0">
                <a:latin typeface="Blinker"/>
              </a:rPr>
              <a:t>Name a fruit you might find in a smoothie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139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20F8-F3C4-79F0-A415-AB29E6496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40D5353-FD19-8ECB-26EF-61F674A95B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EE082E66-29B4-B373-AD61-AB99D36A4D14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22D9C4C-D9B8-31D9-7642-F19AB95F309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6600" b="1" dirty="0">
                <a:latin typeface="Blinker" panose="020B0604020202020204"/>
              </a:rPr>
              <a:t>Swap you answer sheet.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Answers are coming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your way.</a:t>
            </a:r>
            <a:endParaRPr lang="de-AT" sz="36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pPr algn="ctr"/>
            <a:endParaRPr lang="de-AT" sz="20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9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EFCD-6C4C-6C8D-AEF0-9126C88E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2D20E3DD-DA07-B8F6-CF71-9DCF7F1DE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4944E04-2804-62BE-563C-1657722A9A17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10C6A5BF-D438-AE55-CE14-C236D46B356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42E57F24-781A-01D5-45D8-B89BC86BBB4B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318112A4-F06B-251C-7BBD-68B3DB5D90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Yell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6E29B593-6923-4B08-38F0-1297028B3955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DF86691C-AAD8-5EF3-59D8-EA1788F6AEC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Argue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A0F43471-4C5C-EB01-95E3-3431E491ADF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4FE80C1-89F4-6167-0808-1685C077CC9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Walk Away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ADC4486B-030B-01E2-DD32-06A165ECC289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D9A0BA00-DE0C-9643-80CD-3DB846AA1A8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Slam Door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4287E207-1C44-232E-64B5-BF2283314F0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11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7C54740E-4AA0-293D-2170-5D67B70B32E1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Stay Quiet 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2F73E1B-3459-EF0A-3683-051E3A56C1E5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035304DC-2497-EC22-635E-1D841F386027}"/>
              </a:ext>
            </a:extLst>
          </p:cNvPr>
          <p:cNvSpPr/>
          <p:nvPr/>
        </p:nvSpPr>
        <p:spPr>
          <a:xfrm>
            <a:off x="6124533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52A32DD2-7212-A4E3-B936-68A7336F723B}"/>
              </a:ext>
            </a:extLst>
          </p:cNvPr>
          <p:cNvSpPr/>
          <p:nvPr/>
        </p:nvSpPr>
        <p:spPr>
          <a:xfrm>
            <a:off x="6115735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BE0C4EE-DC68-2FEB-66D6-E0BE795DF5A0}"/>
              </a:ext>
            </a:extLst>
          </p:cNvPr>
          <p:cNvSpPr/>
          <p:nvPr/>
        </p:nvSpPr>
        <p:spPr>
          <a:xfrm>
            <a:off x="2300116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730FF875-13CE-37FE-822A-50BB1319550A}"/>
              </a:ext>
            </a:extLst>
          </p:cNvPr>
          <p:cNvSpPr/>
          <p:nvPr/>
        </p:nvSpPr>
        <p:spPr>
          <a:xfrm>
            <a:off x="2300115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B3938E77-9E8E-A33D-3E2F-466CB2FCACE5}"/>
              </a:ext>
            </a:extLst>
          </p:cNvPr>
          <p:cNvSpPr/>
          <p:nvPr/>
        </p:nvSpPr>
        <p:spPr>
          <a:xfrm>
            <a:off x="2300114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58C1383F-2634-9E33-E7A2-068FF508D24A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32C6858F-2D67-70BE-8AB5-E266BB034E4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7DDD895A-76EB-BDA5-0F2F-1D939658EA04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47E4234D-42F8-97C3-398D-B09E6C4EC73F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E27EE6-A400-1288-21F9-EFFC6AB7EE63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6575D813-3255-FE99-5966-F08A9AD76B5B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FB38975B-9DA2-832C-D92B-9E083BF9C30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CAF84E6F-31B9-3247-96D0-F673FAC8F2E0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49C71FED-F3B3-F6EC-93D9-70A974D04BF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5A889726-2C11-98D1-276C-A8FEC2672046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80AD246A-25A0-7BB8-EE9C-5A31B7A0E72F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E0278B4D-4FF3-DEEC-DFE4-02227BF33DB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36145567-B002-E16D-45CA-A092980F37F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739E3277-0A89-5042-8133-8EA4EC9B72C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F01203EF-CE01-6E5A-570A-C321F099BE9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CDAC93F8-E42B-68AA-E873-A861450E365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12E162F-A49F-78DF-FF93-A6BFE953AE3D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835D9C81-772D-B00C-A702-DF49BC50E67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716D4E24-FA11-5BA3-BEDF-21E4DD224ED5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3AEE9B17-B67D-A920-E3ED-9F3E6564132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79FEF9C6-B76C-C0EC-EEDC-85EA120C6B09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31BF4919-05D1-DEF7-011C-39C103077365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5D22E5F4-B07C-D1E8-EEBE-3E2FB971B6A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A74AE765-7822-6895-7F5F-F156AEF27E5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C98CF14C-72E8-3DB3-76A4-285686976FC0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68A879E4-0E0D-D003-BE22-8C2837B71EA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01C9AB00-1BBD-E839-ECEE-43DFA4E4AD3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6E2ED2A0-9DAF-0BCF-A7B0-F0E8FE375A94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746D85C5-B62E-295B-0AD7-0B9ECB23C389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BD904A1D-FBEE-593C-E42F-F61F1048E035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CF48A38E-F2FD-5F4A-C1A1-85CED46666E2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EF81C75C-DB60-B410-0710-E81EC28F3DCE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6A63CB3-E6DC-E24A-417E-9208ABD8A66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102DB4A5-2B45-7058-E978-5799095B0A1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2C41DEAA-FE7F-34E7-9728-553940ACBFDA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A62D5C-B1BE-D049-1781-49B37365B78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F1604F8C-782C-23DE-5934-237777E37584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6B65CE92-317A-67CF-36F9-2D9F211D277D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38F9E515-86D0-5B7C-C2A8-1694296F520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8BDF847B-A529-619E-1D5B-A65B04AA784A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A8080C57-87CA-B404-28C4-52EF52658764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F9BD677D-6D43-F6AF-DF8A-35442072FAFC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FD747915-2078-DA31-5526-22C41A99DC32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D3B0562E-0219-80FE-998A-3D9CB39F32D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C7484A7F-16E5-8D60-9BD3-3295DD698168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274E8C3E-C7C0-165B-F0B8-BE31EF6382F9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37F23B5B-D221-6AAA-0427-D69633594D14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1A2537A0-662F-0F04-C61D-734C85CAAFE4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BB02C9EA-5C2A-CC71-7271-614F5652C88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FE4876-1211-6FB9-C521-D16AEA5C7F6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A65B50A4-7A16-EB85-A368-19F97B1A2DE3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A5EB2901-EAFB-8E73-78FE-2D3EE300175A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3FECB557-EA93-FB76-1FA7-9FCC077691E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77FEECC2-8801-57E9-FD56-73E43D417815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85770C59-6458-66C5-751B-DD58FC8B291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BCD31049-1451-5616-4E40-D89D54A8BF67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1B661A4-B06B-B7DB-D47E-4327C9C0FC50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D2554C68-9FD5-1503-7F28-C0DD9A544DD9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6FE68387-AB9F-E90F-57E5-9BD7150E6829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BD9F4CA5-549D-737D-844C-587F05727489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2130BC33-FBF5-8340-394C-BD8DB6677A56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8D2E7278-D210-EDCF-2980-18F33609C5D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2FD9DCCE-0D44-0623-0609-4D44A43D2C91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4D248997-5ED6-BF25-C1A3-DC45DA3D950C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E20F7F84-AFF8-14FB-080E-AE7F9C00734B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6EEDC5BB-9DD1-E3AF-C365-E8220D7803B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B722D6BB-0A97-2180-A247-DE1927A23715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428E18E7-98BF-BCFE-2FFB-BB4399125F92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1AF82F61-6016-04DB-B984-FA48AAF0B241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5B381D3E-D64B-2902-6EEE-52B40694BE3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01AA82F4-3E4C-9AE2-8461-ADDAA761B214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B68D8791-5B08-BB6B-9730-2D816DB9B7A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E09159B1-3AF4-4785-22FD-73D46D48600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4BE96D36-9B98-DAD6-527C-464B0CDEDF88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60824BEC-2477-6FCC-6764-709642B00FB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59A25614-A70D-2C65-F208-1680512725F8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8A6D39F0-0198-5CA0-3F98-75861678648F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4717BF7C-1A81-83AC-FDBF-53547C82669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C0AD41FF-61FA-AFB0-A3CE-673D9864902F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907D15F-C6F6-1BAA-0A1E-DDB19AF54943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05E37E94-B0D2-E15B-0613-EE7A5D47925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3B7F3749-ABD9-3AC6-4A12-D40125630731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BE34E73D-28FF-9C2D-1C1B-D0D651BF5404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A2F2D557-D862-0786-5100-1FEF55849AD3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D143499A-D63E-5D1F-403E-A0102AEDB5C0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1436FD94-D5C9-F4F4-976D-481641587B73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194F5CF-1494-5E2F-6277-5C0DD66E90BD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88A8C59-8CAC-9C2D-5CDA-C91CB9C89B6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68B894A8-0997-5FC6-5A31-EBA158BED56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8D4475A1-15DE-6820-B720-8FE641A55643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AD7F9184-3556-C3F0-A85F-C1A0A40EB88F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D4D3365F-EA4D-3820-6A0B-8FA301BE6048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81970CB4-B960-CC3E-48AF-8EC88179C05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8CB48304-B0E8-1367-7129-42643ACEAE2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62F1EA5C-8061-B714-4B42-C8A7C6ED2162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003B4790-5A0F-F52D-124C-0EA0842EE4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0F599976-0796-9384-CEF4-84DD3D6EE573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966BC068-3CD2-FB5E-2592-E46D3003FE02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2D07B60-AD67-B7F1-960B-26E06BEDC42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1887D95-958E-4C0C-2B5E-F1B2243B079F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C9775D1A-869C-F927-2645-A78F0B7F07AE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53A90632-35D2-733F-48C9-FCFB56986A8A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0196ADDF-5401-9780-6484-75FED79587A2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F7EFE523-627D-EB31-F333-2BEB3B8D4735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E4B89456-7A8F-D7CA-31FE-D6BE725C7F8D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CDBB3D6E-3B55-06FA-D19B-E7100C8B3443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AF20D02E-28EE-F4FB-E5C3-9BA7F636365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15FA1A1F-8EAE-7AB0-1C0A-C176081766ED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39EFCB5E-D862-82CE-ED6E-748F26A4EA0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BF1201EB-B4A3-A38A-DC0A-E543F4E580C8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6E3EC2D3-EA1A-025A-EF03-F32F913F4C0C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10FBC68A-A4FB-9C64-D43F-E7F2FB564552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FA5FF1E8-1739-4467-FF51-38298B045EB3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298110A3-6C54-DE36-DA4D-87FD8E2B99B3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C9D4173E-9717-925D-FC01-7A6E76A626C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3D77F181-4C4C-0CBD-0742-5D26FBE7EB59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BFFB51D-C8CB-9E77-6B89-8423CC68857E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68684985-D0AC-38CE-FB09-CE731A126F0E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8A57853A-4975-460E-A47C-BD1F59E396CE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7A65B1B6-968C-1DA0-1F89-280EE7F0080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B66AC19A-80FA-0D91-AABC-A61821ACD98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57EDEAD4-8BDE-9C22-57D9-46A408BDABE7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74E3C86-3B1D-DC62-6D15-9BF07F579BD9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114CE8C7-7FBE-6048-E19D-2F042C5E4AB7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4EB021C-0225-E942-76F8-92C3E89E4A7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684EB9A0-EDCE-B388-DFE0-3368FE375F25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F0E9E8FD-50E2-DC86-9981-09F244A1E7EA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59AF6E69-8B03-C20C-EB17-445D671CF5EB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37FE8CBA-855B-1223-8579-E6F1D9C969F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59CAFA4D-DDFD-7540-4C16-B2DB293C8046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D7B11A64-7DE2-6238-416E-314B4ED99D5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0F50C35A-0C43-6B0E-3F9E-213A749B75BE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0ACA80D9-AFE3-259D-BAD4-5B22BE0E98E9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B17363F0-5C53-6D5B-8D56-1B1C3BA6F9BC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B43AFC14-3600-3D3E-275D-2DAC6FA002D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D0C6606-34EE-D8CE-B7D8-3E622B0A0B94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9258DE93-72E0-53FC-539E-1F1EEE319437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7E96CC57-F551-1A83-E311-44E43D218BA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4C3F3114-0FC9-80DE-12E2-8C57CE6C2DD8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861A1911-237A-83B8-D233-19D22F4712E8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C6E51980-53FF-C69C-340B-8D551025F1F4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7DDF72DE-823C-2AEE-7C4A-EAB0B20405B9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8E236C94-2FB7-A584-A659-F4F0EABD9402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E253929A-0BE4-C164-864F-370E34A9E5E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807B9B2F-7024-DED0-347E-67D25589F43D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73BDDBEC-AB1C-BA2B-9CC6-0C58D6AD066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A5BDC3BF-D21D-7500-97B0-A3301FF3D1CD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051E193C-898E-FA4C-4586-B57F95CF20F7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EC37A100-477C-981F-6732-9B4D44630D55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6A9BEA3A-2596-EFB5-E769-91B9A5FC4AA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2653ACAE-B30C-0C9E-8D35-A2423F947DF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344BC83-23CB-2AFF-5C8C-66E69455FACC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E1340766-D732-B2EC-804C-43B9D4F12354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1: </a:t>
            </a:r>
          </a:p>
          <a:p>
            <a:pPr algn="ctr"/>
            <a:r>
              <a:rPr lang="en-US" sz="4300" dirty="0">
                <a:latin typeface="Blinker" panose="020B0604020202020204"/>
              </a:rPr>
              <a:t>Name something people do when they are angry</a:t>
            </a:r>
            <a:endParaRPr lang="de-AT" sz="43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63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B04F-9CCE-5A5B-6344-E9D85CD7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F5EACC0-7E8B-4F7A-2D2F-5E64CCF017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C1CAB2B-B336-730F-6AFB-0EE2AFBBE0D1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2B7389BC-D180-A737-E3F3-2BB2F1DFB553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A3789F4-E4EC-D35C-A74A-91496A6F93C9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A018F17A-35A6-D5EC-6D43-433C8F8C1F3B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0099"/>
                </a:solidFill>
                <a:latin typeface="Blinker" panose="020B0604020202020204" charset="0"/>
              </a:rPr>
              <a:t>Listen to Music</a:t>
            </a:r>
            <a:endParaRPr sz="28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1662926E-68EE-F328-2CEF-96850D5E21B7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C547B174-99DC-7FB0-C339-C2E2D29D369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Talk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B1194E27-676B-0803-C41B-D696974F4219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99E03050-1188-8E61-04AA-4CBF1E71166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Use GPS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7662377-74EA-5EC9-76B8-0EA146B94BE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6B6BD8-DDB9-800D-425B-869C44CF0E0D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Drink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F9DB643F-3FB4-ECE0-FB35-B55B74FDE8B8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5740965-1BEE-9BEB-F4C0-01B450ABDDFA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Sing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B932422-97D4-F28B-2308-6EC5D7170408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7793C70E-9086-6F0B-9C26-A9E42BA45673}"/>
              </a:ext>
            </a:extLst>
          </p:cNvPr>
          <p:cNvSpPr/>
          <p:nvPr/>
        </p:nvSpPr>
        <p:spPr>
          <a:xfrm>
            <a:off x="6124533" y="254693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F26A7618-79F7-64F4-5223-C5CC479A0AD0}"/>
              </a:ext>
            </a:extLst>
          </p:cNvPr>
          <p:cNvSpPr/>
          <p:nvPr/>
        </p:nvSpPr>
        <p:spPr>
          <a:xfrm>
            <a:off x="6115735" y="362037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7785624E-BB2D-5822-24A7-59D2120226BC}"/>
              </a:ext>
            </a:extLst>
          </p:cNvPr>
          <p:cNvSpPr/>
          <p:nvPr/>
        </p:nvSpPr>
        <p:spPr>
          <a:xfrm>
            <a:off x="2300116" y="255680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800789C8-C1A5-B59B-E29C-1FBA200CC7DB}"/>
              </a:ext>
            </a:extLst>
          </p:cNvPr>
          <p:cNvSpPr/>
          <p:nvPr/>
        </p:nvSpPr>
        <p:spPr>
          <a:xfrm>
            <a:off x="2300115" y="362922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FA05A551-48EF-A9B8-F6A8-391C24D4BC0C}"/>
              </a:ext>
            </a:extLst>
          </p:cNvPr>
          <p:cNvSpPr/>
          <p:nvPr/>
        </p:nvSpPr>
        <p:spPr>
          <a:xfrm>
            <a:off x="2300114" y="472747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0044ADA-2B17-E9B4-4FA4-BF596972E0D8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2: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do while driving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85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B1D18-85C2-3F82-15D6-7A5EC269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0B01E6A9-E7FA-63A2-E466-08E7A564D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3AD2EDD-908C-BC56-C22C-6FF610EC73A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2F68C53-FFB9-4C08-DBAB-6959B68D5395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061377E9-97C3-53F1-566C-6561A1184FCE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573123FA-61EE-CD88-9E41-6AF7E347C546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Soup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4AA47E-67E8-BC27-3955-334B2F3FEB22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8FCEF0FA-0AAE-870B-9238-02682732EF71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Cereal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8E38F853-3A98-CF3F-25D9-E1FCBD34CDA4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5F7F25D3-449E-69EF-AF84-D6616EF6D955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Ice Cream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39975EA9-8A2E-C8E1-39D4-98FD6FD6C0D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CB2FA725-1ABE-D883-FE12-25146166CB70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Pudding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E4866678-E86B-720E-99E3-42800B0CF36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4BBB75E-046D-3420-993C-05C2FE983197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Oatmeal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B91CB34C-AD94-64CA-3613-249159C10BC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BA2B01BD-E5E9-6276-17D2-39ABD934035C}"/>
              </a:ext>
            </a:extLst>
          </p:cNvPr>
          <p:cNvSpPr/>
          <p:nvPr/>
        </p:nvSpPr>
        <p:spPr>
          <a:xfrm>
            <a:off x="6125444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16062CFA-32A6-1D01-6D53-9AA6FCA2980E}"/>
              </a:ext>
            </a:extLst>
          </p:cNvPr>
          <p:cNvSpPr/>
          <p:nvPr/>
        </p:nvSpPr>
        <p:spPr>
          <a:xfrm>
            <a:off x="6116646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AED64BB6-36F2-B39B-299B-5DC1BB44A677}"/>
              </a:ext>
            </a:extLst>
          </p:cNvPr>
          <p:cNvSpPr/>
          <p:nvPr/>
        </p:nvSpPr>
        <p:spPr>
          <a:xfrm>
            <a:off x="2301027" y="253890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95EFB996-413A-085C-9E04-716B1897DCB6}"/>
              </a:ext>
            </a:extLst>
          </p:cNvPr>
          <p:cNvSpPr/>
          <p:nvPr/>
        </p:nvSpPr>
        <p:spPr>
          <a:xfrm>
            <a:off x="2301026" y="361132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D7C30CC8-3A78-642A-7B8C-F41EABD7B4BD}"/>
              </a:ext>
            </a:extLst>
          </p:cNvPr>
          <p:cNvSpPr/>
          <p:nvPr/>
        </p:nvSpPr>
        <p:spPr>
          <a:xfrm>
            <a:off x="2301025" y="470957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2102EBF9-D9C3-1832-186C-F94AEB764EBD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58889214-A266-8A78-3653-1D0BC3E0E85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9F9290AB-D873-6507-93E4-EF8F816BBA4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E7155EE2-D747-DFBF-DB82-64993BCBBA5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C2ABB8-8531-218A-7DF3-6C064BF59D7A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D878B77C-58C3-2C94-8640-5BEDF5EB8C0D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43DBBD6B-1A6E-A32C-8BFA-BEA008FEC9F9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2E048679-AFD2-37BF-DAD7-30758EDCCC2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DEC0AF07-A4C6-518D-86DF-95D6A1F2900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CBA375FF-DB49-3E2F-2909-969AD0EC21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C39073AD-2620-7A89-2CD3-7F3C1EA895A7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C1D4B889-9BCF-CB3D-DB45-0919D0B719B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766C4327-6019-53FE-8A2E-27654C3FA8F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95E39DEF-7F8A-6CDF-0D60-BC2D7FFA7C3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C25CBB31-549B-2EED-23B1-FC1132F8D42D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5B89C3FB-CC66-06A8-955A-C4814E2A29A5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D1D4042-0EA0-5183-5DE8-98ACE360649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9A5A36B8-FD40-83D8-DF8C-484083F4D986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60CF5A8B-0E27-1D8D-8C98-461ACD9F1041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8CF78581-6899-06B2-AC06-17D1431C7D65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DF921E0-4004-41B6-2150-7010E967BBCF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912C10B-DBD9-F1A2-D0C4-669B2219AA91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882CDAE-909B-05DC-36FD-FDF65C5C202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CBE05C8F-353C-BEFE-F3EC-94056B41F7A4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9C9D602-80A2-20F3-6419-883B29CB421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478CD402-7ED9-9270-79C2-9D01B5EC0759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FDD127A-5571-4D3B-E67A-55D2C97528F9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0568ABB0-5284-F35B-F1CD-9AEDDB2468BC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02D35914-B436-4A40-A195-57BF8449CBF7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88F4083F-908E-659C-DB50-BDA203404618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E51547D3-19B9-C424-0AA9-9A9A5D1111B7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9839CF1A-B2EA-FFC8-6C88-FB15C3C9B571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7F1E99C-692A-D3AC-F1E5-02F49FAE17CA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F50B726-52DB-5473-1D9B-A5803BB599B3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F29C11EB-46A2-D6F8-B213-6E0D4A47BBB2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3E30353A-160E-2E1D-E598-5BA77DA3055E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D2BE8BCE-E180-E5E1-ACEF-CDE79C74EF85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05D095D2-BF75-85CD-B698-C19DDF3455C0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19E5EFD1-8AFE-DAE6-5677-65A71E83496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11F688FF-E7A7-A695-B16F-9DAC88D1F946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ECD10544-8DFC-E519-3087-5ABBE7469641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BAA386BB-5432-EA14-9ABA-A553439682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D4B85202-D59C-63FC-76D8-2DADEBABC66A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01867672-447F-D7BC-B4A5-480752DC696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3FB23C74-22E8-13D3-221F-A9D850988EB2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855279AB-FFA5-9F24-4398-A8ED1F6B8A6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40FC6EBF-21DA-6D6F-9FF3-938A6B005616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0CFB49E-1187-F91E-AE62-37976B754E30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4A0A2658-5E8E-A25F-7FB2-48C6638DD23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B06AD4-3EE2-9324-5F1D-80B7D0EF5FE9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3A845659-7E6B-D066-BF9A-40260BC12F27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D14B7309-CF03-FFAE-3A8C-6E2ADDBAE9E6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08EBE9EA-309F-F01E-BD06-77EECC4815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B30DD464-5DAE-E295-BD2D-BBF81536637F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103B1682-F430-9A43-2FF2-B5FFE06EBF3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1029F883-7C53-4513-C679-E268496F8162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1462F2-7001-C298-D13D-A801FB4437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6867525B-B75E-23B3-040B-048C4138028B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BE599889-BEDB-4B52-24F7-8F6D476CC17E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210DD009-DFF5-638E-3F42-F1CB7088D0A5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73E9EAFE-1CB7-5E36-DCC0-A013321239E3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7D40C732-8F37-3DDE-5ADC-468E24DFCF5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67FB3CA3-8699-1E70-DD40-A59BA48B77D3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E16F1681-1A46-B815-7609-66213971A05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2CE47702-CBF5-B111-9042-2E32FEFC1877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74CCA677-E4CE-EBC8-35A7-5EED43598108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E872E5E9-37F4-AFC4-B94B-BBAAB5DCD673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1229072E-0978-5214-5AC0-E9A4DFF51967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0266C9D1-6011-320F-2CFE-24161A5D194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10278656-EF34-5071-7825-42E9050783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19F3F1E0-6860-49C2-8181-5A90063AF64B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ECB145CF-F0A1-C338-2F3C-4C7DE409BC6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012BCF46-CB40-D58B-A40E-6B596F8D4498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B8B4764D-37E2-332C-B2C4-6B5CC44E3D85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2E17E704-ECC8-2455-0069-BF4BA2B3D16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08E35169-FAAF-AE1A-C7DE-EE70BEFB54EF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6648AE8-F8B8-66B6-8DA8-DDA70E82EC2C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093313A5-6C53-9BFD-7E1D-5AC639ACBC7C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0E9C5943-D261-F1BC-635E-A28B6D1B5A0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4F81464-50FC-D8C5-2F99-4A5BE1C6240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DE80ABCF-F7C6-EEEA-DE4C-0F6D26E96696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558E859C-FC5F-0DEC-6183-A93AE0DD4BC0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00945FAE-E617-5139-66D4-108AEAC8D022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1B7F8241-86FA-52BD-62CC-706D2A62444A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F0C55E71-1E8B-3A30-CC49-ADD3871539C1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8F87C0BA-7433-39B8-1240-5AE7F3BAFD1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1B679D6A-0F0E-1D2B-0AEF-B205530A246C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3C3F0BFC-811F-84E1-23EC-27C1E1AFA415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EC9A967E-5D32-F9AF-7CB2-918D09F676D6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96DE7FA1-AED8-8361-C64C-D27359D1C7A0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44B118BC-E405-5B71-7E62-ACF51A94542B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9CD241D4-837B-1C95-9A5C-1F415DBFB1D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CA29E370-0F4E-4FFB-7CB9-4F91851ECE3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F35ECC91-7F00-F966-CE36-724758E2C3E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EB8197C1-7D8C-5358-AC6D-73766D998AE6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A1BA7543-F435-A19B-59ED-22A9C10806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FE1F66A-0947-6993-A8E0-5A6CD8DD25D2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6402D71-569A-FBEC-A4D7-230E555F085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142AF7AC-4546-8542-8D8E-2AEB06559EF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D13B485-E213-238C-4A02-B24FF7DBEE1A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663BB0C9-76D7-319E-C894-7A8F729E3BB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EAE2A3DF-6206-92A6-C6E0-8B9C6A245A5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7741722B-50CA-7295-575D-7CD24E0AC343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BAF2255-276D-727B-8EA1-7B0C40D686D8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1E524057-7419-7B62-0C8B-BD96CFE0BD5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B8D56919-856D-7448-A48C-95FA85535B5C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BCE0D4AE-FDD9-EBB0-60D5-903D4D5FA763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FBA7CF07-D467-7795-6D9A-E9E6DB18CE65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49EA5FBC-8D3A-AA7F-98E5-6035D0419F32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A571829D-2D74-5474-37F0-A97C3DD2DF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22E5BFC1-D7D5-15F3-21C7-D2E376192901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FCB6B4E5-199E-48D9-F358-9DFE90818D20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230AE343-4629-EDFE-CE3F-EDB2C200342D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41A60C24-1CBF-1AF5-14F1-780D86AF9E01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0DA16963-FFA0-D2A4-D0AE-6A004FD021E6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B28747D8-DF53-5882-80A8-774E96515D92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F7D658B0-4E5D-3C97-EC72-73F28A58E8C7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FF8C5131-54A4-E9B6-A730-3AA3CC51961B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A150C302-6626-29C0-4C44-8AC7B7EFDD78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B017FA7E-5E88-64DB-6B83-55362C0D108A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D2D5F1D-C113-D099-07C9-4E122C1A80F6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C65A2A73-E8B5-59AB-36C8-FDB9AB8E1F28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E53C5BD9-A5D1-9A4A-5536-38261BF66F55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C74A6AD4-5866-0B6D-2FE2-AB45E13C92A5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965D9A44-494D-A6EA-9675-C7E9D3E6A376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D0F6FA36-35A7-0E96-6FE2-10D1E9EDF19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379813B3-58D6-612A-054F-146B393E0F76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3C4F0B33-673A-F04A-8ADA-7212F3910757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D8E9F53F-1660-EE6E-72B4-DBA2B4CB4B5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D4692FFB-9E7B-7457-105B-1AC1C3FB06D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55AC41A-6C0B-F6F0-EFCF-EA96C383926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720110E7-B2E2-C728-E705-221C5BF7FEE0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8024B827-54B3-355C-20C1-CB1938BF1CE2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EB161E6F-9479-D223-07EC-4E285B1E0AE5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5C172482-84F2-F55F-6FD7-553322305FB0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E11DDEEA-2BEB-E36F-843F-EE58B2B300E3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5135E9EB-BD34-91CF-DFEE-2B4F1CD14D84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F4A8381E-F48A-3EB4-D7D9-2EEF8AFA510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7F53974E-0954-9411-B8A3-E1BF8B05CA4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91B7B346-DC65-5561-56A1-B3BB1D6A98D9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EF20D3DF-A014-C3FE-979A-D539A4A2633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EBA50D9A-B134-8BE4-31CE-984A02F272F2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A1D6F3F0-445E-ED7B-9BAF-596C920FB589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8AFC332E-FBC8-F886-7A37-616371B7ED33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B7F722B8-E3CB-59D8-440B-B90B67B485E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4542A4AF-9E67-E602-0ECE-3B9C8938D66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EEB05D3B-03B2-5D70-5857-B1A6E1328229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58FC9F85-15C3-9906-B361-207A9ACC605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76A0135F-5CF0-4C20-34B9-64ED5B0F0CF9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FBA09ED0-0D82-8664-AD85-C8B31BA9F3C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A05F0C6-CAD4-A913-2776-D8F6AF8A677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0CA2060-F9CA-68BF-B9F0-77C1AD9207F9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7DB741DD-426E-4BC7-43E1-7EDC3F589A5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3: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eat with a spoon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2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27A8-D2BE-C625-5CF0-32EC70AC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565210F7-7AC3-78B8-650C-7F6D7DF1D4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A9CFDFA-D1B2-3B54-40CA-118A6C890E4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FF5502D3-F81F-C38A-FBB7-1229ED1BEC8C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D35247E4-18E5-FFFA-6EEB-5F64BAF894E8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4C20B2B0-CA74-0D81-D984-B9D8615B57D1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Night Shift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0508C181-098E-8323-8306-3CCCAB5BBC4A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7D84D3BC-0CE9-2D30-5C8B-EEE6F644E3B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Can't Sleep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C331C49-48E0-4D1D-CB70-5F7F73D81FC6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6B2F61E5-FBE6-9A1B-00E0-EF0BB2E3C52F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Baby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E366A0A-F1EB-775E-A753-AC2FFE4AE230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439F505C-4FA1-E03C-65CA-30C6B036FCDC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Party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3B9AA86-5D88-06E8-5E29-C7F95A5E65D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6BC4E24B-D38C-6AA1-A48B-73714CAFE3D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Gaming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AA283A76-D758-4F18-41C3-B6BE967FD5D0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FCB3FAC-3F0A-777D-D760-6ABA17E7144D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65DFE8D3-A7F1-80CE-6D0D-3B6F25D9669F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44556C64-D3C4-E944-D861-F01FC78AEB36}"/>
              </a:ext>
            </a:extLst>
          </p:cNvPr>
          <p:cNvSpPr/>
          <p:nvPr/>
        </p:nvSpPr>
        <p:spPr>
          <a:xfrm>
            <a:off x="2280381" y="253890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E8F44BE6-9C92-9448-5752-5ADF7700153B}"/>
              </a:ext>
            </a:extLst>
          </p:cNvPr>
          <p:cNvSpPr/>
          <p:nvPr/>
        </p:nvSpPr>
        <p:spPr>
          <a:xfrm>
            <a:off x="2280380" y="361132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8F76348-8D0E-AEE0-7AD2-9E8F96D25295}"/>
              </a:ext>
            </a:extLst>
          </p:cNvPr>
          <p:cNvSpPr/>
          <p:nvPr/>
        </p:nvSpPr>
        <p:spPr>
          <a:xfrm>
            <a:off x="2280379" y="470957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8283DDD9-5425-8C63-9128-ED6DE44C85E6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4: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reason someone might be up at 2 AM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89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BE10-5191-19D3-2909-15A5297D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8EB2BC35-A64E-012D-CF2B-F691BB55D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DB4C1B9-FE97-D756-0A6C-D3145780D8C0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D39313C-32E1-5DF8-69DC-17AA3AE986E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F9C55A9-8E14-833B-0C01-28BD4B4A6FF2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2E2D61F9-177F-F5F4-AC3A-0D0193FBDE88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Soup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65955E-F4EB-DFAA-BD5C-EE85B777F19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E79F8E42-E74F-B3D9-F571-723EB284452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Yogurt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DE7986BB-A33C-E6D1-9AF5-234B8BAD8C4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F62F6F1C-4D9A-5521-D1F9-F8B83688908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Ice Cream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803A5E3-0627-19A8-923D-0B6AB30C4746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05B32F8-73BE-8CF7-FDDC-A6DC2C7B3087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Pudding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D074CFA5-983E-6889-0B6D-90020DAA2D62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88A36289-61E0-C7E8-CDC7-1D616FD503AD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Mash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827EC34-2E16-765D-A832-BC66F2B141C1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D3166DA-D857-E545-B5A6-1AF974C4B234}"/>
              </a:ext>
            </a:extLst>
          </p:cNvPr>
          <p:cNvSpPr/>
          <p:nvPr/>
        </p:nvSpPr>
        <p:spPr>
          <a:xfrm>
            <a:off x="6124533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4713AB1E-26FE-DB7A-0ACA-5E90298D6927}"/>
              </a:ext>
            </a:extLst>
          </p:cNvPr>
          <p:cNvSpPr/>
          <p:nvPr/>
        </p:nvSpPr>
        <p:spPr>
          <a:xfrm>
            <a:off x="6115735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B743D102-DCE6-59C7-9DBE-9B39035E7724}"/>
              </a:ext>
            </a:extLst>
          </p:cNvPr>
          <p:cNvSpPr/>
          <p:nvPr/>
        </p:nvSpPr>
        <p:spPr>
          <a:xfrm>
            <a:off x="2300116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35E22857-9E38-61FC-00FA-796F856D503C}"/>
              </a:ext>
            </a:extLst>
          </p:cNvPr>
          <p:cNvSpPr/>
          <p:nvPr/>
        </p:nvSpPr>
        <p:spPr>
          <a:xfrm>
            <a:off x="2300115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5FC2170D-0AD9-CFEE-2F61-FCAE85ABFB83}"/>
              </a:ext>
            </a:extLst>
          </p:cNvPr>
          <p:cNvSpPr/>
          <p:nvPr/>
        </p:nvSpPr>
        <p:spPr>
          <a:xfrm>
            <a:off x="2300114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854482F4-B04D-1D6D-C116-B7776C8689BF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F0369DE6-DF41-9280-252F-A1860655738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00A0B22D-AF57-6A7F-9020-89A46A4FA725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51AFC53C-2C47-453D-D971-713212898930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EC9029F-EF0F-D399-8525-D3FAE012B23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EF755CCC-9A5E-B69A-4D37-80B452F48613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9C07D7EC-1338-8764-ACA4-667784B2BF7B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ECAD650B-5FD6-D352-8DAD-7ACFC5015C1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B3E74A7F-E0FA-A76B-575A-E37B835AC187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B1E91A50-65E5-6A3B-2387-4B7D9442B3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55B283BA-D5FA-C844-1AC1-39889FD2FB22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878E0210-9ABC-A44F-4DCA-1DF0F4DABA0B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C9138A61-EF96-9CDB-3892-EE00285CC52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15E86761-508B-BA1C-DB00-63F7BCFED4BF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8524C63F-134E-3D9D-7008-56A1185C8C0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8C314ABE-9295-20E6-CDBE-5938A46DD727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79C8CA35-813B-3988-2DBE-AD109B1C7D5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4C113F86-13C1-A6CD-1124-6CDB9AE4953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C9A39DD9-86C0-BB03-8753-5DD7E6943C64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D93DE6E1-01CA-6CAA-18DD-00A450639B3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38BC4B9-204C-0EA6-89AC-2E908112385C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4AF4815-60F8-7B67-3FA7-B4691658274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D303ADD-40F7-C017-2573-EE675296020F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DD074E65-8116-4973-4707-9365FF8D2CA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8C920F1-9416-1646-A436-BAA69415A53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C9858245-DC22-9D46-C6C6-93C563F4104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C06DAD5-EDB8-7E64-8385-81FA0D423B1A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528A2982-E81B-D8E1-E5F6-744B65C3D282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AD786584-6C0D-4CB5-C590-C40749DE974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DD015024-648D-B2EB-FBF9-7D47BAFCC9C2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0B98102F-BD88-9038-A63C-359A4580D55E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0861C80A-C85A-57C6-1ABC-7C7DBE56C669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050EF27-3A9D-C8F9-BED8-349B78DBEB7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7F00673-1301-679E-AF81-34BD65E036D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436FAE90-C647-7BF6-9699-9A1906A4F9D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78B2FA-B890-77ED-80CA-21EDA8D69B7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527542DD-4153-C20C-CBC1-38B19763C5D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F154A1A3-025A-87AF-B8BF-AAA8417BB52F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26F67C71-CD0D-8B47-6BB5-70C1F000B21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759A35A2-4F38-E295-688E-9831359C55DF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D1B20BBB-C5CB-5B31-255B-5F803B60E87B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3BE0C59C-9446-63A6-D80C-EA0577A00215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06F0171D-F087-00C7-C57C-B3FCB86B439B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9ED02F6C-FE61-FFA4-667E-EB8DB834EEB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416204DC-4C48-A6CF-FD37-43939ABB88B0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552887BD-504D-6EF8-CAF3-E9F505965A0E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0F75D1F4-3F2D-7325-254B-0DE1F5A447C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24F215E-EE7E-0EAC-9087-A1F87B245592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C4A82754-224B-A68F-587A-0F964DE411C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FF9E39B2-98F1-4F9B-9CE6-0539AA0B8ACE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13831FD1-5CF0-81A9-6D51-3F7FD6B53785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5CD936EA-4715-0054-604C-0A103D8514B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A184E550-D5DE-0DBF-9474-D94C9E7780EF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A21ABC21-396F-C6E3-513C-540971827392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4EB005A7-8F7C-9486-DCB6-371E751B9B4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32F826E2-2E0D-2728-18A8-B37304572B7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8EBBD0-1F98-3328-6F05-9F881CEAD33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CA702713-82AD-7E69-1B6F-5494C6EF21EE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8EA5A671-EBA7-0C2C-1D68-29BF9B67055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3C9608EE-5C45-F078-F310-E4C62555C286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11F53CDF-2DB8-E2DE-E51B-C7FF2C5D3A2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6C20D2F3-3709-9D39-EFBA-EE081EE147BF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44DCCCAE-EEA2-E773-48FE-7608551E17EE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11CF154F-C6E7-0AC4-8A5E-1727D7ECA211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CBE886EF-47DE-0B41-7B49-140ED8FAB8BF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5EC2B379-6706-27EF-9D2A-44C84B98D4A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9E9B8ADE-CBA3-5541-164F-3869E6A5EFDB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6B73C7FD-2246-75A9-9AEF-A6B21E12919A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C897671E-8133-47C2-69C5-15C65B87BC5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CC5BD72F-67E0-EF90-9134-6E93EBF4FCD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5A5B3D1E-FDAA-A260-B01D-CF473F32F7F1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6F0A7D81-8163-6C69-122F-0116FABC8CAA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10103CBF-E727-5647-1EF2-EDD70BB0B82B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72F4F8C4-F8CA-213F-B8D6-E752C07BDADA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8CE1E8C9-7C9C-350E-15E1-E350A6EB94CD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789A067F-6247-1081-0B81-91CD08C8D946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CC49A5A-3425-3466-3D1F-ECE9B52C8B30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80402B63-0161-4CEB-C79E-F121B1E9A5D7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B9796739-5B1D-8F6D-F8E6-441BC0EDD8C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3EE273D2-B218-5D46-C38F-02CB66656FBD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6014CA8F-E98E-AD77-49CB-4381DC74B535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7797EDD5-1BC9-E57C-CCAF-33B0D61E8F54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989C9C69-75C6-94F1-F56C-EE9E7C3CD17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EACD07D-9BCB-3269-0AAA-85D28E588CD4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A4E30D68-4EB3-D517-586B-A0E924AECB12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0329E9AD-13BC-451A-A110-1670088C2280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39565CFB-36C8-E3D1-967D-F7383D9EB6C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3EA6AE2-1DB8-EB0F-BDDD-A2D66B9C50F3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56C4A6A8-E19F-77E8-FCF2-614159F4B245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C7D8634F-2262-73F7-7204-42889F6EEF7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7E8E84F3-5239-8A4C-AD26-186B41C68CA8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AFAD1BC2-ECFC-E5C1-8FA7-FC51404F7A4F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A014F1BF-6EA6-F736-C83E-72178EA1A5D3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D12A40D1-8747-99C5-951B-7BA16238286F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72B7FAAD-5A73-9593-0079-20087643A683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D9F08C7D-7C7D-66BA-F580-60BF94B669F6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6A75056C-6C88-A5E5-E30E-5A42B5686DDA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07ED0DDD-1127-887F-080B-0C5D4047A9EA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7CDE1230-E8C3-8FEA-DBEB-EA5BEB0848F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68C638D5-E4D9-63D9-8C3E-5042D52AC313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0B40BB9E-2560-8BD6-70BC-D489FCC2D45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DE7B2FC-932A-3669-9194-7D3CF7E3581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45831134-7A66-9E18-ECEF-83813E4D7465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C40BA969-3A94-85E0-46FE-70457DB69077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DC13C08F-51C2-094C-A7FA-9F83229CBF7F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9D20ADBD-A22B-B8B7-0521-AE382C4737CB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9A4DED58-E652-B4A3-EB2E-306B2E6C189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29653F71-C36B-E438-0324-DD938584BECA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A6B119CA-26DE-8F51-0707-F5252F25F63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480DB8F3-48D4-D9B1-8472-9AD99A6924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1ECBD-19D7-07F5-9653-D0C56B8157E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5FA2DE16-2CEA-BAE4-256B-1F0053CE9251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E90EAFCF-DD05-9EB2-C30D-4FA113E9856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EF194D8C-D921-FD8A-5288-461EF1FA61BC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6C13B8B6-88DB-DC4C-B7FF-55AE9E60879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7912F942-0C62-DE41-E874-CB48B712D6D5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A4502F20-B11E-E766-20AA-0BB28DAF3330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8D90428E-54CB-3CE4-210A-EDC50F8F62A9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CF044A13-9778-A5DC-BC47-C12B695D59E7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59945042-E30A-E3DD-1258-EAE2D8AD1432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28880E3-F53F-3DDB-D06C-F9AD1CD7857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38B2B533-3E19-901C-CB51-FFB02A4C2322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D0C23F88-F6F6-3E86-723B-14BC254256A0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8A686308-ED6F-3F61-F406-D2C9CE7E4B0F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48178B56-25B1-B92D-5361-5D1E7277E2D7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77DC763-3775-93CC-11A6-BF138CD243D7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7CEF754B-7E05-4C29-A6B1-A5220C46038C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195E42C-068B-C0D3-F909-D68CEC8624C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7E8F1E14-6D5E-5E0C-06A7-ABEBC089C8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8742FCDD-3249-4C67-E3AA-58FCDE866D1C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B04571B-F674-E63D-7799-67AAF42CFB5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550AE121-E734-DD0F-0C43-13068373447D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57D76389-9999-95A2-4286-76C0B2507F1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4B1C99B1-9A7C-4FCD-0D2F-74783E3556CD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8AC5B08E-B882-617A-D452-3D21C5023DF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E989CDE-FCF9-540D-84DF-5496375A067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CDB62A4C-5A8C-CAAB-3437-F4B66DD2191E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93A0DC12-17CE-3FBB-FB8D-E83441EC3E46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032C1570-B734-5E05-FCAF-64C956DE4E2A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64A97D69-8055-8C6A-FC48-2EBB944F25D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12CC25AC-A3DA-5904-7C30-F5F220C6BEB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DB82B5E2-2B47-5A10-1F1B-92D38CC3A2E5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1B30192-E5BD-6F3B-7B53-F46ECD584A16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0AC87749-09E7-8A84-966F-B0190E23109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72B98C75-FD58-8309-0F05-28EB19E32744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9ADF5CC0-F9D0-8A2A-FC7C-8BD683CBA7D1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71DDFFCE-1F3A-560F-35FC-B66FCF90A73E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B0C5D07A-4667-9CAD-CF74-91FA4272ACF6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880527AC-B1EC-3064-EE40-BF6775305E3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C81A60B-DB40-ED76-84DD-1002B923E16C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7306EA2C-2532-ECF1-2105-4C3E8D565FBC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880F1B43-FE80-8BDE-D19D-30F1168EE630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C44C8F2F-1C5E-8AB3-889E-854B7A7E69B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5: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food that is easy to eat with no chewing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455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1B9C-940C-23E8-131A-1D5878A3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D12AE58D-1A6E-23E5-57A2-C1D34FC6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0BA2BA-0EF7-D736-C6B8-92B41A16621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BB44BB2-BAF5-2544-DCE3-0B04CD753704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2E06BECC-3533-CD66-CB9F-5812CC67995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C07EB643-02CB-4ED7-C060-9802064BE309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Apple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F1D236BD-9FFD-4EB2-6742-92FF581DEF2D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922BD71B-BA2D-86F4-D43D-EBF82202C4FC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Tomato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3A3F5B1-3360-F178-1EFB-6057871869EE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CEF1D390-718F-4D55-F570-2ED372786E93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Blood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90354B52-FFF4-1D48-A265-44C8B18F017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20AE310B-9327-8C18-8E62-8277F6377D89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Rose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A91EFC84-46E5-32C0-08FF-B8D1BF9AFCAB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47566EC0-FC15-D37C-952F-A4C080D80D1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Fire Engine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0AFE4ED4-A6A8-0DA4-9E31-AE75875B899D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C2D057C7-BFAE-D1DD-C210-263BE601B50B}"/>
              </a:ext>
            </a:extLst>
          </p:cNvPr>
          <p:cNvSpPr/>
          <p:nvPr/>
        </p:nvSpPr>
        <p:spPr>
          <a:xfrm>
            <a:off x="6121834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B3067A3F-EE04-0FCF-EF2F-6B105E00F36A}"/>
              </a:ext>
            </a:extLst>
          </p:cNvPr>
          <p:cNvSpPr/>
          <p:nvPr/>
        </p:nvSpPr>
        <p:spPr>
          <a:xfrm>
            <a:off x="6113036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EE01A53-848F-1E3A-9F6A-88ADF2BD3AE1}"/>
              </a:ext>
            </a:extLst>
          </p:cNvPr>
          <p:cNvSpPr/>
          <p:nvPr/>
        </p:nvSpPr>
        <p:spPr>
          <a:xfrm>
            <a:off x="2297417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1D54F59E-2D62-30A0-B2FC-26906E632CEF}"/>
              </a:ext>
            </a:extLst>
          </p:cNvPr>
          <p:cNvSpPr/>
          <p:nvPr/>
        </p:nvSpPr>
        <p:spPr>
          <a:xfrm>
            <a:off x="2297416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DFC4FC6-6704-842B-D0BE-1113F67D7CB9}"/>
              </a:ext>
            </a:extLst>
          </p:cNvPr>
          <p:cNvSpPr/>
          <p:nvPr/>
        </p:nvSpPr>
        <p:spPr>
          <a:xfrm>
            <a:off x="2297415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7AEE0E2-69E3-513A-BD51-C626374929F1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6: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that is red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266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6C92-A415-B105-FA43-DF40527C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AEEA8DF2-86F8-CE8C-4F64-177BD60AC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74CD4B6-962C-69B6-FABD-EAEA6C31C006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396EC8B7-19A4-4480-1B42-76D62B8DD23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6607009F-3088-89D3-82B8-3382CA3B8A0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17300632-8510-6573-EE03-797376791E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Strawberry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97B4643D-63C3-0F5B-A95C-4CB21AFD6FB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05295D52-5910-698C-3E65-F72E702AF7AF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Banana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56B84EE0-9204-928F-81D5-7B1F1F322EC1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D9CDB7C-E444-8EE9-DBDA-F31DA056AB0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Blueberry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11139B0-AF56-3858-AFA6-1447EF2E069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550063-6DD5-6157-F94C-070B85359A2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Mango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0ADA45B-2A3A-B469-ACD8-F7C2142D3C9D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3739E56F-0F56-37FC-08B9-BA106FDC2DD0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Pineapple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C933CBA-7CA2-D31B-6EAC-59DEBDE1672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D29A46E9-04A9-4449-5C1B-9E1781C7FAA5}"/>
              </a:ext>
            </a:extLst>
          </p:cNvPr>
          <p:cNvSpPr/>
          <p:nvPr/>
        </p:nvSpPr>
        <p:spPr>
          <a:xfrm>
            <a:off x="6104798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088A52B9-B906-D453-3D3A-8480C251B24C}"/>
              </a:ext>
            </a:extLst>
          </p:cNvPr>
          <p:cNvSpPr/>
          <p:nvPr/>
        </p:nvSpPr>
        <p:spPr>
          <a:xfrm>
            <a:off x="6096000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36161662-FE70-DFA8-F9FD-BEF6EFD4427D}"/>
              </a:ext>
            </a:extLst>
          </p:cNvPr>
          <p:cNvSpPr/>
          <p:nvPr/>
        </p:nvSpPr>
        <p:spPr>
          <a:xfrm>
            <a:off x="2280381" y="254163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0F938B45-E3FD-7FE8-C626-AC1C59D306DE}"/>
              </a:ext>
            </a:extLst>
          </p:cNvPr>
          <p:cNvSpPr/>
          <p:nvPr/>
        </p:nvSpPr>
        <p:spPr>
          <a:xfrm>
            <a:off x="2280380" y="361405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2915D174-3A5C-D550-0549-81CDB90F3D94}"/>
              </a:ext>
            </a:extLst>
          </p:cNvPr>
          <p:cNvSpPr/>
          <p:nvPr/>
        </p:nvSpPr>
        <p:spPr>
          <a:xfrm>
            <a:off x="2280379" y="471230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/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/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/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/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/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/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/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/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/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/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/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/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/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/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/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/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/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/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/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/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/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/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/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/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/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/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/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/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/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/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/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/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/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/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/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/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/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/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/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/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/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/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/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/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/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/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/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/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/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/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/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/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/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/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/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/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/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/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/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/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/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/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/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/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/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/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/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/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/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/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/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/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/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/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/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/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9F7672AF-656E-CC43-C687-A1E9201974E5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698F6D81-1B87-11FA-F943-A8865EF8CF5F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56FE0A4D-7B07-DE94-9E9C-391176E4045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006BF1E9-7531-5D43-7DB9-AA8EB6A27B6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8A54282E-7C3F-06A3-CBC2-E9A65BA61EB8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6E81FBBF-ADBD-F6C3-0238-65C01F769418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C28E3F6D-9095-802A-1F56-D66E4481CC65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3278904-25A0-A7A1-C5E2-6BD95BB8D619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2C20B977-252F-3498-B874-07F61F8E9E34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CC735D04-9977-9C75-9797-F62A9149B55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B6CF24D-BBDE-38CA-DE2C-BB89F432BF0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15952FE9-6A25-92CC-3EA8-C2B8F5CEFF5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9EA24491-141F-CA56-18E3-0EFA02D71BC0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740B8876-BA3E-A41F-8935-A26163A414D5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BBD18573-4764-9323-23A2-B0042558F0D2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F95DC649-8E82-0181-9B47-91073D5C8B5E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DBF0C92A-1984-372F-4845-E427313EAE16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2DC0A9D7-B67E-1D74-56A3-1AE20243F19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C7BBE5AE-6225-704E-4ABF-AF83027AAD9A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9A3CD072-8C14-ED64-2ED4-0F734EF64EC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218F3D1-246D-E367-E4E2-A02DB14E5D1E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977C23B-1FE9-0732-CF3D-FBB77BB57A2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9446566-120B-D57E-AB69-52A6D44A94F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9B93E5AE-3927-4D93-5457-4FE6A85ECBA2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81B61D02-7623-3FEF-BFAD-CAEB55E79B32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EEA185B-AFD2-7C47-4875-07F31E36689B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97BDC99B-CB83-BBB9-2500-0357ACCA6BE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7EAD28B-6FE8-7DD2-2E0D-4A709E3CA55A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5C43B948-A1CD-B7A4-53A1-9788D7E5D40C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1A3D9FEC-E50E-B822-0D3C-E8F491A0BABD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8E388EF9-BE5F-A366-F143-AB32133A6E71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49E9F9DE-7EC6-2F00-AC79-705335F66CF4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F27E3B58-3A8E-9EF0-EC7C-4C05384A70F0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53BC9BC9-ECAB-82EB-B01D-41FE339B29B6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D65E3-D1FB-D1C7-94F4-C6BD0054717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4889C094-2037-5B5F-96CF-141ABF68F4E3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3D7B57DA-4B3C-6F00-4CBB-B517DB500F42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BFBA5333-A9FD-E880-7177-AC5DC88E8A04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EF90EAB5-0962-8058-0E2E-BF43838BA6A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14C32FE5-A9D1-5C7D-BA7F-4FA2AE5F20EC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D73009F-70DE-428A-F93D-33D1D7DD7715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26B91977-B15A-1C49-805D-E360A40ADB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B60C6AE8-8794-0D8B-08A8-44ACDC089B93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C972A182-3394-A848-7217-4C9484D7EDF6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11F72AD8-123A-7662-3BB6-23AA9B60629E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2BEA6F56-E87D-C590-FE8C-A2EDC6E295C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1D10328-149D-447F-4A01-3574B4C1644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AE85D39F-CAC0-A53D-AA1B-B008B71A0EC8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C84BBA6-D489-4CB7-7A85-C8899AEDEEED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AE4A31F-6DE9-A6EE-BB1F-64CBEFD5EEF4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1AD33557-30C2-3EB3-4341-AD211D443DF9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0959AC6-2780-849B-3EBA-407C55D0FEAF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BD3EB9A3-A8E1-979C-9ACF-E2C8234F53F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ADEED8FB-4C61-C741-3298-BE1B0199A73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81FE7D66-2B57-65F0-8CC4-3A76B9F1647F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4C8DF1CF-5583-8FFA-200B-1BBDC579BB0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1A87E906-1121-C735-CA89-1B2C013270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1A425786-4A26-F450-B291-25778F270590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E42CF893-68B7-0D6B-011A-DFB1461170D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A4427D32-4736-B247-B02A-6A54BA804A2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8CB5613A-3D16-7D19-9BDC-939A31610FA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21964F82-A573-EC08-7094-2B6FCE9532F3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8C3433C1-2A51-3CB1-2C6E-6FC34E6B778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2E01B895-5187-0ED0-C31C-8D78BB4EA9B3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793C474C-0206-507F-1689-49C279D2384C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939B0627-236F-3161-05A1-31FA0C8BE7B6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23E4E6F-7B25-4B91-0BE6-09452928C3D8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136F0CA6-5C18-B95A-84F4-801E21585AD4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2FC4AE51-2E0C-6864-1463-AD9CE462032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B6AA9C20-890E-82BC-50AB-CD57BC6609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C97CF8D7-7B68-B3C6-A34B-4D2485756CAA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EFFCC982-6009-2997-1C41-EF570F897D65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443F4AB9-6631-267E-7F2C-EC58C858056A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D83F6D0-73DC-BB71-FA88-F6D0E94FB4AD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CC9D1FD-6A7F-361B-30F6-8E7CA0A98EB8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70DEAEB9-6DAE-0347-D616-767F04E83BFD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983D2EB1-C801-246D-8FB1-18ADB36CFE4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7: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fruit you might find in a smoothie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83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8" name="Google Shape;4278;p25"/>
          <p:cNvGrpSpPr/>
          <p:nvPr/>
        </p:nvGrpSpPr>
        <p:grpSpPr>
          <a:xfrm>
            <a:off x="242647" y="4613111"/>
            <a:ext cx="11706707" cy="2096347"/>
            <a:chOff x="0" y="0"/>
            <a:chExt cx="23413413" cy="4192694"/>
          </a:xfrm>
        </p:grpSpPr>
        <p:sp>
          <p:nvSpPr>
            <p:cNvPr id="4279" name="Google Shape;4279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0" name="Google Shape;4280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1" name="Google Shape;4281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2" name="Google Shape;4282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3" name="Google Shape;4283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4" name="Google Shape;4284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5" name="Google Shape;428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6" name="Google Shape;4286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7" name="Google Shape;4287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8" name="Google Shape;4288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9" name="Google Shape;4289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0" name="Google Shape;4290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1" name="Google Shape;4291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2" name="Google Shape;4292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3" name="Google Shape;4293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4" name="Google Shape;4294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5" name="Google Shape;429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6" name="Google Shape;429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7" name="Google Shape;429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8" name="Google Shape;4298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9" name="Google Shape;4299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0" name="Google Shape;4300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1" name="Google Shape;4301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2" name="Google Shape;4302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3" name="Google Shape;4303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4" name="Google Shape;4304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5" name="Google Shape;4305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6" name="Google Shape;4306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7" name="Google Shape;4307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8" name="Google Shape;4308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9" name="Google Shape;4309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0" name="Google Shape;431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1" name="Google Shape;4311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2" name="Google Shape;4312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3" name="Google Shape;4313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4" name="Google Shape;431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5" name="Google Shape;431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6" name="Google Shape;4316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7" name="Google Shape;4317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8" name="Google Shape;4318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9" name="Google Shape;4319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0" name="Google Shape;432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1" name="Google Shape;4321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2" name="Google Shape;4322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3" name="Google Shape;4323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4" name="Google Shape;4324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5" name="Google Shape;4325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6" name="Google Shape;4326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7" name="Google Shape;4327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8" name="Google Shape;4328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9" name="Google Shape;4329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0" name="Google Shape;4330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1" name="Google Shape;4331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2" name="Google Shape;4332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3" name="Google Shape;4333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4" name="Google Shape;4334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5" name="Google Shape;433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6" name="Google Shape;4336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7" name="Google Shape;4337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8" name="Google Shape;4338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9" name="Google Shape;4339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0" name="Google Shape;4340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1" name="Google Shape;4341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2" name="Google Shape;4342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3" name="Google Shape;4343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4" name="Google Shape;4344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5" name="Google Shape;434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6" name="Google Shape;43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7" name="Google Shape;43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8" name="Google Shape;4348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9" name="Google Shape;4349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0" name="Google Shape;4350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1" name="Google Shape;4351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2" name="Google Shape;4352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3" name="Google Shape;4353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4" name="Google Shape;4354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5" name="Google Shape;4355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6" name="Google Shape;4356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7" name="Google Shape;4357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8" name="Google Shape;4358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9" name="Google Shape;4359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0" name="Google Shape;43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1" name="Google Shape;4361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2" name="Google Shape;4362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3" name="Google Shape;4363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4" name="Google Shape;436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5" name="Google Shape;436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6" name="Google Shape;4366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7" name="Google Shape;4367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8" name="Google Shape;4368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9" name="Google Shape;4369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0" name="Google Shape;437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1" name="Google Shape;4371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2" name="Google Shape;4372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3" name="Google Shape;4373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4" name="Google Shape;4374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5" name="Google Shape;4375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6" name="Google Shape;4376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7" name="Google Shape;4377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8" name="Google Shape;4378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379" name="Google Shape;4379;p25"/>
          <p:cNvGrpSpPr/>
          <p:nvPr/>
        </p:nvGrpSpPr>
        <p:grpSpPr>
          <a:xfrm>
            <a:off x="242647" y="2380827"/>
            <a:ext cx="11706707" cy="2096347"/>
            <a:chOff x="0" y="0"/>
            <a:chExt cx="23413413" cy="4192694"/>
          </a:xfrm>
        </p:grpSpPr>
        <p:sp>
          <p:nvSpPr>
            <p:cNvPr id="4380" name="Google Shape;4380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1" name="Google Shape;43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2" name="Google Shape;4382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3" name="Google Shape;438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4" name="Google Shape;4384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5" name="Google Shape;438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6" name="Google Shape;4386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7" name="Google Shape;438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8" name="Google Shape;4388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9" name="Google Shape;438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0" name="Google Shape;4390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1" name="Google Shape;4391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2" name="Google Shape;4392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3" name="Google Shape;4393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4" name="Google Shape;439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5" name="Google Shape;439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6" name="Google Shape;4396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7" name="Google Shape;4397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8" name="Google Shape;4398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9" name="Google Shape;4399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0" name="Google Shape;4400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1" name="Google Shape;440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2" name="Google Shape;4402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3" name="Google Shape;440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4" name="Google Shape;4404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5" name="Google Shape;440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6" name="Google Shape;4406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7" name="Google Shape;440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8" name="Google Shape;4408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9" name="Google Shape;440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0" name="Google Shape;4410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1" name="Google Shape;4411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2" name="Google Shape;4412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3" name="Google Shape;4413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4" name="Google Shape;441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5" name="Google Shape;441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6" name="Google Shape;4416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7" name="Google Shape;4417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8" name="Google Shape;4418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9" name="Google Shape;4419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0" name="Google Shape;4420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1" name="Google Shape;4421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2" name="Google Shape;4422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3" name="Google Shape;4423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4" name="Google Shape;4424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5" name="Google Shape;4425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6" name="Google Shape;442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7" name="Google Shape;442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8" name="Google Shape;4428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9" name="Google Shape;4429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0" name="Google Shape;4430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1" name="Google Shape;4431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2" name="Google Shape;4432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3" name="Google Shape;4433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4" name="Google Shape;4434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5" name="Google Shape;4435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6" name="Google Shape;4436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7" name="Google Shape;4437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8" name="Google Shape;4438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9" name="Google Shape;4439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0" name="Google Shape;4440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1" name="Google Shape;4441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2" name="Google Shape;4442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3" name="Google Shape;4443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4" name="Google Shape;4444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5" name="Google Shape;4445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6" name="Google Shape;44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7" name="Google Shape;44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8" name="Google Shape;4448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9" name="Google Shape;4449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0" name="Google Shape;4450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1" name="Google Shape;4451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2" name="Google Shape;4452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3" name="Google Shape;4453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4" name="Google Shape;4454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5" name="Google Shape;4455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6" name="Google Shape;4456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7" name="Google Shape;4457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8" name="Google Shape;4458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9" name="Google Shape;4459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0" name="Google Shape;4460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1" name="Google Shape;4461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2" name="Google Shape;4462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3" name="Google Shape;4463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4" name="Google Shape;4464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5" name="Google Shape;4465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6" name="Google Shape;4466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7" name="Google Shape;4467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8" name="Google Shape;4468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9" name="Google Shape;4469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0" name="Google Shape;4470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1" name="Google Shape;4471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2" name="Google Shape;4472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3" name="Google Shape;4473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4" name="Google Shape;4474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5" name="Google Shape;4475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6" name="Google Shape;4476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7" name="Google Shape;4477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8" name="Google Shape;4478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9" name="Google Shape;4479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480" name="Google Shape;4480;p25"/>
          <p:cNvGrpSpPr/>
          <p:nvPr/>
        </p:nvGrpSpPr>
        <p:grpSpPr>
          <a:xfrm>
            <a:off x="242647" y="1873015"/>
            <a:ext cx="11706707" cy="338168"/>
            <a:chOff x="0" y="0"/>
            <a:chExt cx="23413413" cy="676336"/>
          </a:xfrm>
        </p:grpSpPr>
        <p:sp>
          <p:nvSpPr>
            <p:cNvPr id="4481" name="Google Shape;44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2" name="Google Shape;4482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3" name="Google Shape;4483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4" name="Google Shape;4484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5" name="Google Shape;4485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01" name="Google Shape;4501;p25"/>
          <p:cNvGrpSpPr/>
          <p:nvPr/>
        </p:nvGrpSpPr>
        <p:grpSpPr>
          <a:xfrm>
            <a:off x="242647" y="1387579"/>
            <a:ext cx="11706707" cy="338168"/>
            <a:chOff x="0" y="0"/>
            <a:chExt cx="23413413" cy="676336"/>
          </a:xfrm>
        </p:grpSpPr>
        <p:sp>
          <p:nvSpPr>
            <p:cNvPr id="4502" name="Google Shape;4502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22" name="Google Shape;4522;p25"/>
          <p:cNvGrpSpPr/>
          <p:nvPr/>
        </p:nvGrpSpPr>
        <p:grpSpPr>
          <a:xfrm>
            <a:off x="242647" y="839029"/>
            <a:ext cx="11706707" cy="338168"/>
            <a:chOff x="0" y="0"/>
            <a:chExt cx="23413413" cy="676336"/>
          </a:xfrm>
        </p:grpSpPr>
        <p:sp>
          <p:nvSpPr>
            <p:cNvPr id="4523" name="Google Shape;4523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43" name="Google Shape;4543;p25"/>
          <p:cNvGrpSpPr/>
          <p:nvPr/>
        </p:nvGrpSpPr>
        <p:grpSpPr>
          <a:xfrm>
            <a:off x="242647" y="347632"/>
            <a:ext cx="11706707" cy="338168"/>
            <a:chOff x="0" y="0"/>
            <a:chExt cx="23413413" cy="676336"/>
          </a:xfrm>
        </p:grpSpPr>
        <p:sp>
          <p:nvSpPr>
            <p:cNvPr id="4544" name="Google Shape;4544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64" name="Google Shape;4564;p25"/>
          <p:cNvGrpSpPr/>
          <p:nvPr/>
        </p:nvGrpSpPr>
        <p:grpSpPr>
          <a:xfrm>
            <a:off x="242647" y="-142936"/>
            <a:ext cx="11706707" cy="338168"/>
            <a:chOff x="0" y="0"/>
            <a:chExt cx="23413413" cy="676336"/>
          </a:xfrm>
        </p:grpSpPr>
        <p:sp>
          <p:nvSpPr>
            <p:cNvPr id="4565" name="Google Shape;4565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85" name="Google Shape;4585;p25"/>
          <p:cNvGrpSpPr/>
          <p:nvPr/>
        </p:nvGrpSpPr>
        <p:grpSpPr>
          <a:xfrm>
            <a:off x="1786051" y="1143459"/>
            <a:ext cx="8619899" cy="4571083"/>
            <a:chOff x="0" y="0"/>
            <a:chExt cx="4480435" cy="2375949"/>
          </a:xfrm>
        </p:grpSpPr>
        <p:sp>
          <p:nvSpPr>
            <p:cNvPr id="4586" name="Google Shape;4586;p25"/>
            <p:cNvSpPr/>
            <p:nvPr/>
          </p:nvSpPr>
          <p:spPr>
            <a:xfrm>
              <a:off x="0" y="0"/>
              <a:ext cx="4480435" cy="2375949"/>
            </a:xfrm>
            <a:custGeom>
              <a:avLst/>
              <a:gdLst/>
              <a:ahLst/>
              <a:cxnLst/>
              <a:rect l="l" t="t" r="r" b="b"/>
              <a:pathLst>
                <a:path w="4480435" h="2375949" extrusionOk="0">
                  <a:moveTo>
                    <a:pt x="2240218" y="0"/>
                  </a:moveTo>
                  <a:cubicBezTo>
                    <a:pt x="1002979" y="0"/>
                    <a:pt x="0" y="531874"/>
                    <a:pt x="0" y="1187975"/>
                  </a:cubicBezTo>
                  <a:cubicBezTo>
                    <a:pt x="0" y="1844075"/>
                    <a:pt x="1002979" y="2375949"/>
                    <a:pt x="2240218" y="2375949"/>
                  </a:cubicBezTo>
                  <a:cubicBezTo>
                    <a:pt x="3477455" y="2375949"/>
                    <a:pt x="4480435" y="1844075"/>
                    <a:pt x="4480435" y="1187975"/>
                  </a:cubicBezTo>
                  <a:cubicBezTo>
                    <a:pt x="4480435" y="531874"/>
                    <a:pt x="3477455" y="0"/>
                    <a:pt x="2240218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496AE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87" name="Google Shape;4587;p25"/>
            <p:cNvSpPr txBox="1"/>
            <p:nvPr/>
          </p:nvSpPr>
          <p:spPr>
            <a:xfrm>
              <a:off x="420041" y="184645"/>
              <a:ext cx="3640353" cy="1968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8" name="Google Shape;4588;p25"/>
          <p:cNvGrpSpPr/>
          <p:nvPr/>
        </p:nvGrpSpPr>
        <p:grpSpPr>
          <a:xfrm>
            <a:off x="2190127" y="1576656"/>
            <a:ext cx="7811746" cy="3704690"/>
            <a:chOff x="0" y="0"/>
            <a:chExt cx="4109998" cy="1949150"/>
          </a:xfrm>
        </p:grpSpPr>
        <p:sp>
          <p:nvSpPr>
            <p:cNvPr id="4589" name="Google Shape;4589;p25"/>
            <p:cNvSpPr/>
            <p:nvPr/>
          </p:nvSpPr>
          <p:spPr>
            <a:xfrm>
              <a:off x="0" y="0"/>
              <a:ext cx="4109998" cy="1949150"/>
            </a:xfrm>
            <a:custGeom>
              <a:avLst/>
              <a:gdLst/>
              <a:ahLst/>
              <a:cxnLst/>
              <a:rect l="l" t="t" r="r" b="b"/>
              <a:pathLst>
                <a:path w="4109998" h="1949150" extrusionOk="0">
                  <a:moveTo>
                    <a:pt x="2054999" y="0"/>
                  </a:moveTo>
                  <a:cubicBezTo>
                    <a:pt x="920054" y="0"/>
                    <a:pt x="0" y="436332"/>
                    <a:pt x="0" y="974575"/>
                  </a:cubicBezTo>
                  <a:cubicBezTo>
                    <a:pt x="0" y="1512818"/>
                    <a:pt x="920054" y="1949150"/>
                    <a:pt x="2054999" y="1949150"/>
                  </a:cubicBezTo>
                  <a:cubicBezTo>
                    <a:pt x="3189944" y="1949150"/>
                    <a:pt x="4109998" y="1512818"/>
                    <a:pt x="4109998" y="974575"/>
                  </a:cubicBezTo>
                  <a:cubicBezTo>
                    <a:pt x="4109998" y="436332"/>
                    <a:pt x="3189944" y="0"/>
                    <a:pt x="2054999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2C47A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0" name="Google Shape;4590;p25"/>
            <p:cNvSpPr txBox="1"/>
            <p:nvPr/>
          </p:nvSpPr>
          <p:spPr>
            <a:xfrm>
              <a:off x="385312" y="144633"/>
              <a:ext cx="3339373" cy="16217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1" name="Google Shape;4591;p25"/>
          <p:cNvGrpSpPr/>
          <p:nvPr/>
        </p:nvGrpSpPr>
        <p:grpSpPr>
          <a:xfrm>
            <a:off x="2190127" y="1506299"/>
            <a:ext cx="7811746" cy="3845403"/>
            <a:chOff x="0" y="0"/>
            <a:chExt cx="3404191" cy="1675744"/>
          </a:xfrm>
        </p:grpSpPr>
        <p:sp>
          <p:nvSpPr>
            <p:cNvPr id="4592" name="Google Shape;4592;p25"/>
            <p:cNvSpPr/>
            <p:nvPr/>
          </p:nvSpPr>
          <p:spPr>
            <a:xfrm>
              <a:off x="0" y="0"/>
              <a:ext cx="3404191" cy="1675744"/>
            </a:xfrm>
            <a:custGeom>
              <a:avLst/>
              <a:gdLst/>
              <a:ahLst/>
              <a:cxnLst/>
              <a:rect l="l" t="t" r="r" b="b"/>
              <a:pathLst>
                <a:path w="3404191" h="1675744" extrusionOk="0">
                  <a:moveTo>
                    <a:pt x="1702095" y="0"/>
                  </a:moveTo>
                  <a:cubicBezTo>
                    <a:pt x="762054" y="0"/>
                    <a:pt x="0" y="375128"/>
                    <a:pt x="0" y="837872"/>
                  </a:cubicBezTo>
                  <a:cubicBezTo>
                    <a:pt x="0" y="1300616"/>
                    <a:pt x="762054" y="1675744"/>
                    <a:pt x="1702095" y="1675744"/>
                  </a:cubicBezTo>
                  <a:cubicBezTo>
                    <a:pt x="2642137" y="1675744"/>
                    <a:pt x="3404191" y="1300616"/>
                    <a:pt x="3404191" y="837872"/>
                  </a:cubicBezTo>
                  <a:cubicBezTo>
                    <a:pt x="3404191" y="375128"/>
                    <a:pt x="2642137" y="0"/>
                    <a:pt x="1702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3" name="Google Shape;4593;p25"/>
            <p:cNvSpPr txBox="1"/>
            <p:nvPr/>
          </p:nvSpPr>
          <p:spPr>
            <a:xfrm>
              <a:off x="319143" y="119001"/>
              <a:ext cx="2765905" cy="1399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4" name="Google Shape;4594;p25"/>
          <p:cNvGrpSpPr/>
          <p:nvPr/>
        </p:nvGrpSpPr>
        <p:grpSpPr>
          <a:xfrm>
            <a:off x="2036587" y="1371992"/>
            <a:ext cx="8118826" cy="4114017"/>
            <a:chOff x="0" y="0"/>
            <a:chExt cx="3538010" cy="1792800"/>
          </a:xfrm>
        </p:grpSpPr>
        <p:sp>
          <p:nvSpPr>
            <p:cNvPr id="4595" name="Google Shape;4595;p25"/>
            <p:cNvSpPr/>
            <p:nvPr/>
          </p:nvSpPr>
          <p:spPr>
            <a:xfrm>
              <a:off x="0" y="0"/>
              <a:ext cx="3538010" cy="1792800"/>
            </a:xfrm>
            <a:custGeom>
              <a:avLst/>
              <a:gdLst/>
              <a:ahLst/>
              <a:cxnLst/>
              <a:rect l="l" t="t" r="r" b="b"/>
              <a:pathLst>
                <a:path w="3538010" h="1792800" extrusionOk="0">
                  <a:moveTo>
                    <a:pt x="1769005" y="0"/>
                  </a:moveTo>
                  <a:cubicBezTo>
                    <a:pt x="792010" y="0"/>
                    <a:pt x="0" y="401332"/>
                    <a:pt x="0" y="896400"/>
                  </a:cubicBezTo>
                  <a:cubicBezTo>
                    <a:pt x="0" y="1391468"/>
                    <a:pt x="792010" y="1792800"/>
                    <a:pt x="1769005" y="1792800"/>
                  </a:cubicBezTo>
                  <a:cubicBezTo>
                    <a:pt x="2745999" y="1792800"/>
                    <a:pt x="3538010" y="1391468"/>
                    <a:pt x="3538010" y="896400"/>
                  </a:cubicBezTo>
                  <a:cubicBezTo>
                    <a:pt x="3538010" y="401332"/>
                    <a:pt x="2745999" y="0"/>
                    <a:pt x="1769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28600" cap="sq" cmpd="sng">
              <a:solidFill>
                <a:srgbClr val="B6201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6" name="Google Shape;4596;p25"/>
            <p:cNvSpPr txBox="1"/>
            <p:nvPr/>
          </p:nvSpPr>
          <p:spPr>
            <a:xfrm>
              <a:off x="331688" y="129975"/>
              <a:ext cx="2874633" cy="1494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7" name="Google Shape;4597;p25"/>
          <p:cNvSpPr txBox="1"/>
          <p:nvPr/>
        </p:nvSpPr>
        <p:spPr>
          <a:xfrm>
            <a:off x="2288173" y="1963817"/>
            <a:ext cx="7188400" cy="3318088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en-US" sz="11001" dirty="0">
                <a:solidFill>
                  <a:srgbClr val="FFFFFF"/>
                </a:solidFill>
                <a:latin typeface="Pacifico"/>
                <a:sym typeface="Pacifico"/>
              </a:rPr>
              <a:t>Final Round</a:t>
            </a:r>
            <a:endParaRPr sz="800" dirty="0"/>
          </a:p>
        </p:txBody>
      </p:sp>
      <p:pic>
        <p:nvPicPr>
          <p:cNvPr id="2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17EAEE3C-5736-0754-46B9-DF27B7A73F1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62" end="69630.0833"/>
                  <p14:fade in="500" out="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EAB9-5FD1-51B3-2FFA-E022E3C0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F48EF6FB-C99A-3BF4-30B3-1795314E31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2A48919C-D3EF-A131-F9DA-600E3B31A8CD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1A470A5C-F87D-6ED9-ED94-5D815856B1F0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8000" b="1" dirty="0">
                <a:latin typeface="Blinker" panose="020B0604020202020204"/>
              </a:rPr>
              <a:t>Final Round</a:t>
            </a:r>
          </a:p>
          <a:p>
            <a:pPr algn="ctr"/>
            <a:r>
              <a:rPr lang="de-AT" sz="5400" dirty="0">
                <a:latin typeface="Blinker" panose="020B0604020202020204"/>
              </a:rPr>
              <a:t>Give 5 answers to 5 questions. </a:t>
            </a:r>
          </a:p>
          <a:p>
            <a:pPr algn="ctr"/>
            <a:endParaRPr lang="de-AT" sz="36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The total number of people who choose your 5 </a:t>
            </a:r>
            <a:r>
              <a:rPr lang="de-AT" sz="5400">
                <a:latin typeface="Blinker" panose="020B0604020202020204"/>
              </a:rPr>
              <a:t>answers must </a:t>
            </a:r>
            <a:endParaRPr lang="de-AT" sz="54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come to a total over 100.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26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62F2-457E-8DA8-5297-3C2984B5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740C00A-28B7-123D-A932-3A459BFE17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CBD53294-F0BA-E3FC-CA68-91E09F16E7D2}"/>
              </a:ext>
            </a:extLst>
          </p:cNvPr>
          <p:cNvSpPr/>
          <p:nvPr/>
        </p:nvSpPr>
        <p:spPr>
          <a:xfrm>
            <a:off x="424030" y="311072"/>
            <a:ext cx="5100470" cy="8294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dirty="0">
                <a:latin typeface="Franklin Gothic Demi Cond" panose="020B0706030402020204" pitchFamily="34" charset="0"/>
              </a:rPr>
              <a:t>Write down you answers</a:t>
            </a: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A020D89F-7EE7-7468-32A9-61931D06B547}"/>
              </a:ext>
            </a:extLst>
          </p:cNvPr>
          <p:cNvSpPr/>
          <p:nvPr/>
        </p:nvSpPr>
        <p:spPr>
          <a:xfrm>
            <a:off x="166765" y="4617338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4.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22F64F51-1730-7E70-BB01-3C8273629634}"/>
              </a:ext>
            </a:extLst>
          </p:cNvPr>
          <p:cNvSpPr/>
          <p:nvPr/>
        </p:nvSpPr>
        <p:spPr>
          <a:xfrm>
            <a:off x="166765" y="5688606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5.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5" name="Google Shape;3364;p20">
            <a:extLst>
              <a:ext uri="{FF2B5EF4-FFF2-40B4-BE49-F238E27FC236}">
                <a16:creationId xmlns:a16="http://schemas.microsoft.com/office/drawing/2014/main" id="{F6110AC6-226C-CC68-6D0C-B03EB3FB6438}"/>
              </a:ext>
            </a:extLst>
          </p:cNvPr>
          <p:cNvSpPr/>
          <p:nvPr/>
        </p:nvSpPr>
        <p:spPr>
          <a:xfrm>
            <a:off x="157969" y="1375403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1.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6" name="Google Shape;3364;p20">
            <a:extLst>
              <a:ext uri="{FF2B5EF4-FFF2-40B4-BE49-F238E27FC236}">
                <a16:creationId xmlns:a16="http://schemas.microsoft.com/office/drawing/2014/main" id="{53C8E3FA-A83D-6E4C-60B4-269F46D4F281}"/>
              </a:ext>
            </a:extLst>
          </p:cNvPr>
          <p:cNvSpPr/>
          <p:nvPr/>
        </p:nvSpPr>
        <p:spPr>
          <a:xfrm>
            <a:off x="157968" y="2447824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2.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7" name="Google Shape;3364;p20">
            <a:extLst>
              <a:ext uri="{FF2B5EF4-FFF2-40B4-BE49-F238E27FC236}">
                <a16:creationId xmlns:a16="http://schemas.microsoft.com/office/drawing/2014/main" id="{1411BD40-0E04-251C-191A-73E28568C706}"/>
              </a:ext>
            </a:extLst>
          </p:cNvPr>
          <p:cNvSpPr/>
          <p:nvPr/>
        </p:nvSpPr>
        <p:spPr>
          <a:xfrm>
            <a:off x="157967" y="3546070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3.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" name="Google Shape;3544;p20">
            <a:extLst>
              <a:ext uri="{FF2B5EF4-FFF2-40B4-BE49-F238E27FC236}">
                <a16:creationId xmlns:a16="http://schemas.microsoft.com/office/drawing/2014/main" id="{A167E031-4D65-082B-D9F9-06E143ABCC87}"/>
              </a:ext>
            </a:extLst>
          </p:cNvPr>
          <p:cNvSpPr/>
          <p:nvPr/>
        </p:nvSpPr>
        <p:spPr>
          <a:xfrm>
            <a:off x="4412980" y="137540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8" name="Google Shape;3544;p20">
            <a:extLst>
              <a:ext uri="{FF2B5EF4-FFF2-40B4-BE49-F238E27FC236}">
                <a16:creationId xmlns:a16="http://schemas.microsoft.com/office/drawing/2014/main" id="{EB41C7B1-FA59-FFAA-B013-F2A03D420F75}"/>
              </a:ext>
            </a:extLst>
          </p:cNvPr>
          <p:cNvSpPr/>
          <p:nvPr/>
        </p:nvSpPr>
        <p:spPr>
          <a:xfrm>
            <a:off x="4412980" y="246015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9" name="Google Shape;3544;p20">
            <a:extLst>
              <a:ext uri="{FF2B5EF4-FFF2-40B4-BE49-F238E27FC236}">
                <a16:creationId xmlns:a16="http://schemas.microsoft.com/office/drawing/2014/main" id="{CAA4C2DE-9C29-933F-8DD8-72B94E787D9A}"/>
              </a:ext>
            </a:extLst>
          </p:cNvPr>
          <p:cNvSpPr/>
          <p:nvPr/>
        </p:nvSpPr>
        <p:spPr>
          <a:xfrm>
            <a:off x="4412980" y="353874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0" name="Google Shape;3544;p20">
            <a:extLst>
              <a:ext uri="{FF2B5EF4-FFF2-40B4-BE49-F238E27FC236}">
                <a16:creationId xmlns:a16="http://schemas.microsoft.com/office/drawing/2014/main" id="{F7345E63-72E0-0BB3-7CF9-A4EF7D02A29F}"/>
              </a:ext>
            </a:extLst>
          </p:cNvPr>
          <p:cNvSpPr/>
          <p:nvPr/>
        </p:nvSpPr>
        <p:spPr>
          <a:xfrm>
            <a:off x="4412980" y="4597681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1" name="Google Shape;3544;p20">
            <a:extLst>
              <a:ext uri="{FF2B5EF4-FFF2-40B4-BE49-F238E27FC236}">
                <a16:creationId xmlns:a16="http://schemas.microsoft.com/office/drawing/2014/main" id="{7E89D459-97AB-450F-94A7-DF828AD13B23}"/>
              </a:ext>
            </a:extLst>
          </p:cNvPr>
          <p:cNvSpPr/>
          <p:nvPr/>
        </p:nvSpPr>
        <p:spPr>
          <a:xfrm>
            <a:off x="4412980" y="567627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327CC7-6F32-F5AC-4C0F-35A3A95EDAAA}"/>
              </a:ext>
            </a:extLst>
          </p:cNvPr>
          <p:cNvSpPr txBox="1"/>
          <p:nvPr/>
        </p:nvSpPr>
        <p:spPr>
          <a:xfrm>
            <a:off x="8054528" y="527289"/>
            <a:ext cx="172498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Bed (47)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Bible (17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)Mini Bar (10)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Towels (6)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TV (5)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6616B-18D5-27A5-BDFB-CDA42D927959}"/>
              </a:ext>
            </a:extLst>
          </p:cNvPr>
          <p:cNvSpPr txBox="1"/>
          <p:nvPr/>
        </p:nvSpPr>
        <p:spPr>
          <a:xfrm>
            <a:off x="5962295" y="2686584"/>
            <a:ext cx="19039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Trampolining (32)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Skipping (30)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Aerobics (11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)High Jump (5)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Long Jump (4)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07DE71-259B-FA6C-9504-D6A38ED70503}"/>
              </a:ext>
            </a:extLst>
          </p:cNvPr>
          <p:cNvSpPr txBox="1"/>
          <p:nvPr/>
        </p:nvSpPr>
        <p:spPr>
          <a:xfrm>
            <a:off x="8095319" y="2712593"/>
            <a:ext cx="14868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Present (39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)Hair (32)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Tree (21)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Finger (3)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Pie 32"/>
          <p:cNvSpPr/>
          <p:nvPr/>
        </p:nvSpPr>
        <p:spPr>
          <a:xfrm flipH="1"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4" name="Group 34"/>
          <p:cNvGrpSpPr/>
          <p:nvPr/>
        </p:nvGrpSpPr>
        <p:grpSpPr>
          <a:xfrm>
            <a:off x="7202703" y="5128905"/>
            <a:ext cx="1703840" cy="1670066"/>
            <a:chOff x="2555776" y="1052736"/>
            <a:chExt cx="4032448" cy="4032448"/>
          </a:xfrm>
        </p:grpSpPr>
        <p:sp>
          <p:nvSpPr>
            <p:cNvPr id="45" name="Pie 35"/>
            <p:cNvSpPr/>
            <p:nvPr/>
          </p:nvSpPr>
          <p:spPr>
            <a:xfrm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Pie 36"/>
            <p:cNvSpPr/>
            <p:nvPr/>
          </p:nvSpPr>
          <p:spPr>
            <a:xfrm flipH="1"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7" name="Pie 37"/>
          <p:cNvSpPr/>
          <p:nvPr/>
        </p:nvSpPr>
        <p:spPr>
          <a:xfrm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8" name="Group 2"/>
          <p:cNvGrpSpPr/>
          <p:nvPr/>
        </p:nvGrpSpPr>
        <p:grpSpPr>
          <a:xfrm>
            <a:off x="7202703" y="5115356"/>
            <a:ext cx="1703840" cy="1670066"/>
            <a:chOff x="2555776" y="1052736"/>
            <a:chExt cx="4032448" cy="4032448"/>
          </a:xfrm>
        </p:grpSpPr>
        <p:cxnSp>
          <p:nvCxnSpPr>
            <p:cNvPr id="49" name="Straight Connector 48"/>
            <p:cNvCxnSpPr>
              <a:stCxn id="51" idx="2"/>
              <a:endCxn id="51" idx="6"/>
            </p:cNvCxnSpPr>
            <p:nvPr/>
          </p:nvCxnSpPr>
          <p:spPr>
            <a:xfrm>
              <a:off x="2555776" y="3068960"/>
              <a:ext cx="403244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1" idx="0"/>
              <a:endCxn id="51" idx="4"/>
            </p:cNvCxnSpPr>
            <p:nvPr/>
          </p:nvCxnSpPr>
          <p:spPr>
            <a:xfrm>
              <a:off x="4572000" y="1052736"/>
              <a:ext cx="0" cy="40324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555776" y="1052736"/>
              <a:ext cx="4032448" cy="4032448"/>
            </a:xfrm>
            <a:prstGeom prst="ellipse">
              <a:avLst/>
            </a:prstGeom>
            <a:noFill/>
            <a:ln w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4572000" y="1268760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2555776" y="1052736"/>
              <a:ext cx="4032448" cy="4032448"/>
              <a:chOff x="3089176" y="1586136"/>
              <a:chExt cx="4032448" cy="4032448"/>
            </a:xfrm>
          </p:grpSpPr>
          <p:grpSp>
            <p:nvGrpSpPr>
              <p:cNvPr id="54" name="Group 53"/>
              <p:cNvGrpSpPr/>
              <p:nvPr/>
            </p:nvGrpSpPr>
            <p:grpSpPr>
              <a:xfrm rot="1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 rot="3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72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9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4" name="Oval 133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 rot="12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2" name="Oval 13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 rot="144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 rot="18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 rot="19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3" name="Group 41"/>
          <p:cNvGrpSpPr/>
          <p:nvPr/>
        </p:nvGrpSpPr>
        <p:grpSpPr>
          <a:xfrm>
            <a:off x="7202703" y="5115766"/>
            <a:ext cx="1703651" cy="1669880"/>
            <a:chOff x="2555776" y="1053184"/>
            <a:chExt cx="4032000" cy="4032000"/>
          </a:xfrm>
        </p:grpSpPr>
        <p:sp>
          <p:nvSpPr>
            <p:cNvPr id="144" name="Oval 143"/>
            <p:cNvSpPr>
              <a:spLocks noChangeAspect="1"/>
            </p:cNvSpPr>
            <p:nvPr/>
          </p:nvSpPr>
          <p:spPr>
            <a:xfrm>
              <a:off x="2555776" y="1053184"/>
              <a:ext cx="4032000" cy="40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5" name="Group 43"/>
            <p:cNvGrpSpPr/>
            <p:nvPr/>
          </p:nvGrpSpPr>
          <p:grpSpPr>
            <a:xfrm>
              <a:off x="4319972" y="1196752"/>
              <a:ext cx="504056" cy="2124236"/>
              <a:chOff x="4319972" y="1196752"/>
              <a:chExt cx="504056" cy="2124236"/>
            </a:xfrm>
          </p:grpSpPr>
          <p:sp>
            <p:nvSpPr>
              <p:cNvPr id="146" name="Oval 145"/>
              <p:cNvSpPr/>
              <p:nvPr/>
            </p:nvSpPr>
            <p:spPr>
              <a:xfrm>
                <a:off x="4319972" y="2816932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Isosceles Triangle 146"/>
              <p:cNvSpPr/>
              <p:nvPr/>
            </p:nvSpPr>
            <p:spPr>
              <a:xfrm>
                <a:off x="4427984" y="1196752"/>
                <a:ext cx="288032" cy="17281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8" name="Rounded Rectangle 46"/>
          <p:cNvSpPr/>
          <p:nvPr/>
        </p:nvSpPr>
        <p:spPr>
          <a:xfrm>
            <a:off x="9189930" y="5705965"/>
            <a:ext cx="1136688" cy="51594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START</a:t>
            </a:r>
          </a:p>
        </p:txBody>
      </p:sp>
      <p:pic>
        <p:nvPicPr>
          <p:cNvPr id="149" name="countdownclock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582151" y="7123604"/>
            <a:ext cx="257576" cy="257576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7CEB24CC-8D40-5363-7691-B98DF04FEA65}"/>
              </a:ext>
            </a:extLst>
          </p:cNvPr>
          <p:cNvSpPr txBox="1"/>
          <p:nvPr/>
        </p:nvSpPr>
        <p:spPr>
          <a:xfrm>
            <a:off x="5948531" y="527289"/>
            <a:ext cx="18227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Tent (36)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Sleeping bag (21)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Backpack (12)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Food (11)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Sunscreen (7)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243FEEB-28B4-0C36-F96D-55598AD38422}"/>
              </a:ext>
            </a:extLst>
          </p:cNvPr>
          <p:cNvSpPr txBox="1"/>
          <p:nvPr/>
        </p:nvSpPr>
        <p:spPr>
          <a:xfrm>
            <a:off x="10002293" y="2712593"/>
            <a:ext cx="182775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Bed (45)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Library (18)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Lounge (9)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Beach (8)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Under a Tree (7)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7" name="Rechteck: abgerundete Ecken 135">
            <a:extLst>
              <a:ext uri="{FF2B5EF4-FFF2-40B4-BE49-F238E27FC236}">
                <a16:creationId xmlns:a16="http://schemas.microsoft.com/office/drawing/2014/main" id="{6B2DB5A8-9671-D129-ED28-0E3402945354}"/>
              </a:ext>
            </a:extLst>
          </p:cNvPr>
          <p:cNvSpPr/>
          <p:nvPr/>
        </p:nvSpPr>
        <p:spPr>
          <a:xfrm>
            <a:off x="5888392" y="215616"/>
            <a:ext cx="1909791" cy="2126073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Q1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8" name="Rechteck: abgerundete Ecken 135">
            <a:extLst>
              <a:ext uri="{FF2B5EF4-FFF2-40B4-BE49-F238E27FC236}">
                <a16:creationId xmlns:a16="http://schemas.microsoft.com/office/drawing/2014/main" id="{9AE3F0CA-337C-931C-337A-96EBC434E36C}"/>
              </a:ext>
            </a:extLst>
          </p:cNvPr>
          <p:cNvSpPr/>
          <p:nvPr/>
        </p:nvSpPr>
        <p:spPr>
          <a:xfrm>
            <a:off x="8027278" y="225009"/>
            <a:ext cx="1856415" cy="2152684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Q2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9" name="Rechteck: abgerundete Ecken 135">
            <a:extLst>
              <a:ext uri="{FF2B5EF4-FFF2-40B4-BE49-F238E27FC236}">
                <a16:creationId xmlns:a16="http://schemas.microsoft.com/office/drawing/2014/main" id="{5F20D48E-BF7F-EFA3-2B54-7A09A325C583}"/>
              </a:ext>
            </a:extLst>
          </p:cNvPr>
          <p:cNvSpPr/>
          <p:nvPr/>
        </p:nvSpPr>
        <p:spPr>
          <a:xfrm>
            <a:off x="5947820" y="2546047"/>
            <a:ext cx="1856415" cy="2093630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Q3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0" name="Rechteck: abgerundete Ecken 135">
            <a:extLst>
              <a:ext uri="{FF2B5EF4-FFF2-40B4-BE49-F238E27FC236}">
                <a16:creationId xmlns:a16="http://schemas.microsoft.com/office/drawing/2014/main" id="{FF53D153-6E52-2966-4789-D6630A7314BD}"/>
              </a:ext>
            </a:extLst>
          </p:cNvPr>
          <p:cNvSpPr/>
          <p:nvPr/>
        </p:nvSpPr>
        <p:spPr>
          <a:xfrm>
            <a:off x="8018482" y="2578570"/>
            <a:ext cx="1856415" cy="1994595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Q4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1" name="Rechteck: abgerundete Ecken 135">
            <a:extLst>
              <a:ext uri="{FF2B5EF4-FFF2-40B4-BE49-F238E27FC236}">
                <a16:creationId xmlns:a16="http://schemas.microsoft.com/office/drawing/2014/main" id="{0B2584E2-30CB-E4FE-4D97-8849CAE11B57}"/>
              </a:ext>
            </a:extLst>
          </p:cNvPr>
          <p:cNvSpPr/>
          <p:nvPr/>
        </p:nvSpPr>
        <p:spPr>
          <a:xfrm>
            <a:off x="10083475" y="2578570"/>
            <a:ext cx="1932964" cy="2008952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Q5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2" name="Rechteck: abgerundete Ecken 135">
            <a:extLst>
              <a:ext uri="{FF2B5EF4-FFF2-40B4-BE49-F238E27FC236}">
                <a16:creationId xmlns:a16="http://schemas.microsoft.com/office/drawing/2014/main" id="{67F4796B-A06E-5D96-37FB-17068F3B0120}"/>
              </a:ext>
            </a:extLst>
          </p:cNvPr>
          <p:cNvSpPr/>
          <p:nvPr/>
        </p:nvSpPr>
        <p:spPr>
          <a:xfrm>
            <a:off x="5823833" y="115208"/>
            <a:ext cx="6263303" cy="4778760"/>
          </a:xfrm>
          <a:prstGeom prst="roundRect">
            <a:avLst>
              <a:gd name="adj" fmla="val 6089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dirty="0">
                <a:latin typeface="Blinkers"/>
              </a:rPr>
              <a:t>You have 30 seconds to answer.</a:t>
            </a:r>
          </a:p>
          <a:p>
            <a:r>
              <a:rPr lang="de-AT" sz="4000" dirty="0">
                <a:latin typeface="Blinkers"/>
              </a:rPr>
              <a:t>Q1. </a:t>
            </a:r>
            <a:r>
              <a:rPr lang="en-US" sz="2000" dirty="0">
                <a:latin typeface="Blinkers"/>
              </a:rPr>
              <a:t>Name things you bring on a camping trip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Q2. </a:t>
            </a:r>
            <a:r>
              <a:rPr lang="en-US" dirty="0">
                <a:latin typeface="Blinkers"/>
              </a:rPr>
              <a:t>Name something that you would find in a hotel room</a:t>
            </a:r>
            <a:endParaRPr lang="de-AT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Q3.</a:t>
            </a:r>
            <a:r>
              <a:rPr lang="en-US" sz="4000" dirty="0">
                <a:latin typeface="Blinkers"/>
              </a:rPr>
              <a:t> </a:t>
            </a:r>
            <a:r>
              <a:rPr lang="en-US" sz="2000" dirty="0">
                <a:latin typeface="Blinkers"/>
              </a:rPr>
              <a:t>Name an activity that requires a lot of jumping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Q4. </a:t>
            </a:r>
            <a:r>
              <a:rPr lang="en-US" dirty="0">
                <a:latin typeface="Blinkers"/>
              </a:rPr>
              <a:t>Name something that you might tie a ribbon around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Q5. </a:t>
            </a:r>
            <a:r>
              <a:rPr lang="en-US" sz="2000" dirty="0">
                <a:latin typeface="Blinkers"/>
              </a:rPr>
              <a:t>Name a perfect place to read a book</a:t>
            </a:r>
            <a:endParaRPr lang="de-AT" sz="2000" dirty="0">
              <a:latin typeface="Blinkers"/>
            </a:endParaRPr>
          </a:p>
          <a:p>
            <a:endParaRPr lang="de-AT" sz="2000" dirty="0">
              <a:latin typeface="Blinkers"/>
            </a:endParaRPr>
          </a:p>
          <a:p>
            <a:pPr algn="ctr"/>
            <a:r>
              <a:rPr lang="de-AT" sz="3600" b="1" dirty="0">
                <a:latin typeface="Blinkers"/>
              </a:rPr>
              <a:t>Click here for answers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29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3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3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836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684</Words>
  <Application>Microsoft Office PowerPoint</Application>
  <PresentationFormat>Widescreen</PresentationFormat>
  <Paragraphs>205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Aharoni</vt:lpstr>
      <vt:lpstr>Aptos</vt:lpstr>
      <vt:lpstr>Arial</vt:lpstr>
      <vt:lpstr>Blinker</vt:lpstr>
      <vt:lpstr>Blinkers</vt:lpstr>
      <vt:lpstr>Calibri</vt:lpstr>
      <vt:lpstr>Calibri Light</vt:lpstr>
      <vt:lpstr>Franklin Gothic Demi Cond</vt:lpstr>
      <vt:lpstr>Pacifico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4</cp:revision>
  <dcterms:created xsi:type="dcterms:W3CDTF">2026-03-03T14:53:00Z</dcterms:created>
  <dcterms:modified xsi:type="dcterms:W3CDTF">2026-08-10T17:46:31Z</dcterms:modified>
</cp:coreProperties>
</file>