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8E8EE0C-1CD0-473C-88BC-A26C3E83CD76}"/>
    <pc:docChg chg="modSld">
      <pc:chgData name="Stewart Gale" userId="3647ddd2-6040-41ae-a96d-232c23482af8" providerId="ADAL" clId="{F8E8EE0C-1CD0-473C-88BC-A26C3E83CD76}" dt="2023-07-02T12:22:32.354" v="0" actId="1076"/>
      <pc:docMkLst>
        <pc:docMk/>
      </pc:docMkLst>
      <pc:sldChg chg="modSp mod">
        <pc:chgData name="Stewart Gale" userId="3647ddd2-6040-41ae-a96d-232c23482af8" providerId="ADAL" clId="{F8E8EE0C-1CD0-473C-88BC-A26C3E83CD76}" dt="2023-07-02T12:22:32.354" v="0" actId="1076"/>
        <pc:sldMkLst>
          <pc:docMk/>
          <pc:sldMk cId="671047549" sldId="256"/>
        </pc:sldMkLst>
        <pc:spChg chg="mod">
          <ac:chgData name="Stewart Gale" userId="3647ddd2-6040-41ae-a96d-232c23482af8" providerId="ADAL" clId="{F8E8EE0C-1CD0-473C-88BC-A26C3E83CD76}" dt="2023-07-02T12:22:32.354" v="0" actId="1076"/>
          <ac:spMkLst>
            <pc:docMk/>
            <pc:sldMk cId="671047549" sldId="256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248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62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1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15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739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65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395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84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49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7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65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A6EB4-B7EB-44F4-A03D-FF4261994617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BF33-0830-42BD-9026-4B4195ED6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49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hildren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235" y="2020252"/>
            <a:ext cx="5715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2068830" y="1314450"/>
            <a:ext cx="1081405" cy="880110"/>
          </a:xfrm>
          <a:prstGeom prst="wedgeEllipseCallout">
            <a:avLst>
              <a:gd name="adj1" fmla="val 97546"/>
              <a:gd name="adj2" fmla="val 12094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053205" y="1140142"/>
            <a:ext cx="1081405" cy="880110"/>
          </a:xfrm>
          <a:prstGeom prst="wedgeEllipseCallout">
            <a:avLst>
              <a:gd name="adj1" fmla="val 8762"/>
              <a:gd name="adj2" fmla="val 1378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5377815" y="1140142"/>
            <a:ext cx="1081405" cy="880110"/>
          </a:xfrm>
          <a:prstGeom prst="wedgeEllipseCallout">
            <a:avLst>
              <a:gd name="adj1" fmla="val -1808"/>
              <a:gd name="adj2" fmla="val 14042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buzz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6702425" y="808672"/>
            <a:ext cx="1081405" cy="880110"/>
          </a:xfrm>
          <a:prstGeom prst="wedgeEllipseCallout">
            <a:avLst>
              <a:gd name="adj1" fmla="val -29289"/>
              <a:gd name="adj2" fmla="val 1845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8270240" y="1234439"/>
            <a:ext cx="1081405" cy="880110"/>
          </a:xfrm>
          <a:prstGeom prst="wedgeEllipseCallout">
            <a:avLst>
              <a:gd name="adj1" fmla="val -85308"/>
              <a:gd name="adj2" fmla="val 12483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7686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You must say BUZZ if you number is one of the given properties for the game.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588916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Possible rules could be prime numbers, </a:t>
            </a:r>
          </a:p>
          <a:p>
            <a:pPr algn="ctr"/>
            <a:r>
              <a:rPr lang="en-GB" sz="2800" dirty="0"/>
              <a:t>multiples of 3 and numbers containing 3 (such as 13), even numbers….</a:t>
            </a:r>
            <a:r>
              <a:rPr lang="en-GB" sz="2800" dirty="0" err="1"/>
              <a:t>etc</a:t>
            </a:r>
            <a:r>
              <a:rPr lang="en-GB" sz="28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4871741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If you get your number/buzz wrong then you are out of the game. </a:t>
            </a:r>
          </a:p>
          <a:p>
            <a:pPr algn="ctr"/>
            <a:r>
              <a:rPr lang="en-GB" sz="2800" dirty="0"/>
              <a:t>Then the next student starts from 1 again until the last person standing wins.</a:t>
            </a:r>
          </a:p>
        </p:txBody>
      </p:sp>
    </p:spTree>
    <p:extLst>
      <p:ext uri="{BB962C8B-B14F-4D97-AF65-F5344CB8AC3E}">
        <p14:creationId xmlns:p14="http://schemas.microsoft.com/office/powerpoint/2010/main" val="671047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2017-05-31T05:40:57Z</dcterms:created>
  <dcterms:modified xsi:type="dcterms:W3CDTF">2023-07-02T12:22:34Z</dcterms:modified>
</cp:coreProperties>
</file>